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8.xml" ContentType="application/vnd.openxmlformats-officedocument.theme+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63" r:id="rId5"/>
    <p:sldMasterId id="2147483652" r:id="rId6"/>
    <p:sldMasterId id="2147483659" r:id="rId7"/>
    <p:sldMasterId id="2147483650" r:id="rId8"/>
    <p:sldMasterId id="2147483665" r:id="rId9"/>
    <p:sldMasterId id="2147483669" r:id="rId10"/>
    <p:sldMasterId id="2147483671" r:id="rId11"/>
    <p:sldMasterId id="2147483678" r:id="rId12"/>
  </p:sldMasterIdLst>
  <p:notesMasterIdLst>
    <p:notesMasterId r:id="rId29"/>
  </p:notesMasterIdLst>
  <p:sldIdLst>
    <p:sldId id="384" r:id="rId13"/>
    <p:sldId id="592" r:id="rId14"/>
    <p:sldId id="617" r:id="rId15"/>
    <p:sldId id="262" r:id="rId16"/>
    <p:sldId id="618" r:id="rId17"/>
    <p:sldId id="607" r:id="rId18"/>
    <p:sldId id="606" r:id="rId19"/>
    <p:sldId id="609" r:id="rId20"/>
    <p:sldId id="610" r:id="rId21"/>
    <p:sldId id="596" r:id="rId22"/>
    <p:sldId id="598" r:id="rId23"/>
    <p:sldId id="601" r:id="rId24"/>
    <p:sldId id="614" r:id="rId25"/>
    <p:sldId id="612" r:id="rId26"/>
    <p:sldId id="616" r:id="rId27"/>
    <p:sldId id="580" r:id="rId28"/>
  </p:sldIdLst>
  <p:sldSz cx="12188825" cy="6858000"/>
  <p:notesSz cx="6797675" cy="9926638"/>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B5D903-6DC3-4D05-A3D9-3E35C0B540E9}">
          <p14:sldIdLst>
            <p14:sldId id="384"/>
            <p14:sldId id="592"/>
            <p14:sldId id="617"/>
            <p14:sldId id="262"/>
            <p14:sldId id="618"/>
            <p14:sldId id="607"/>
            <p14:sldId id="606"/>
            <p14:sldId id="609"/>
            <p14:sldId id="610"/>
            <p14:sldId id="596"/>
            <p14:sldId id="598"/>
            <p14:sldId id="601"/>
            <p14:sldId id="614"/>
            <p14:sldId id="612"/>
            <p14:sldId id="616"/>
            <p14:sldId id="580"/>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43E"/>
    <a:srgbClr val="940680"/>
    <a:srgbClr val="990099"/>
    <a:srgbClr val="800080"/>
    <a:srgbClr val="CC00CC"/>
    <a:srgbClr val="EE7048"/>
    <a:srgbClr val="6EC049"/>
    <a:srgbClr val="3366CC"/>
    <a:srgbClr val="00519E"/>
    <a:srgbClr val="0744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99" autoAdjust="0"/>
  </p:normalViewPr>
  <p:slideViewPr>
    <p:cSldViewPr snapToGrid="0">
      <p:cViewPr varScale="1">
        <p:scale>
          <a:sx n="105" d="100"/>
          <a:sy n="105" d="100"/>
        </p:scale>
        <p:origin x="714" y="10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46BE984-7428-0440-83CD-ECA2843A3E9A}" type="datetimeFigureOut">
              <a:rPr lang="en-US" smtClean="0"/>
              <a:t>6/5/2023</a:t>
            </a:fld>
            <a:endParaRPr lang="en-US"/>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8C24A2B-FB94-2E4D-B050-AA3B84484885}" type="slidenum">
              <a:rPr lang="en-US" smtClean="0"/>
              <a:t>‹#›</a:t>
            </a:fld>
            <a:endParaRPr lang="en-US"/>
          </a:p>
        </p:txBody>
      </p:sp>
    </p:spTree>
    <p:extLst>
      <p:ext uri="{BB962C8B-B14F-4D97-AF65-F5344CB8AC3E}">
        <p14:creationId xmlns:p14="http://schemas.microsoft.com/office/powerpoint/2010/main" val="25385970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BF42F0-7365-6941-A5C9-E82FAAD93E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69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BDAAFC-D139-4E71-8101-FEE99F073167}" type="slidenum">
              <a:rPr lang="en-AU" smtClean="0"/>
              <a:t>13</a:t>
            </a:fld>
            <a:endParaRPr lang="en-AU"/>
          </a:p>
        </p:txBody>
      </p:sp>
    </p:spTree>
    <p:extLst>
      <p:ext uri="{BB962C8B-B14F-4D97-AF65-F5344CB8AC3E}">
        <p14:creationId xmlns:p14="http://schemas.microsoft.com/office/powerpoint/2010/main" val="301092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E7BF42F0-7365-6941-A5C9-E82FAAD93EF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537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6179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C24A2B-FB94-2E4D-B050-AA3B84484885}" type="slidenum">
              <a:rPr lang="en-US" smtClean="0"/>
              <a:t>15</a:t>
            </a:fld>
            <a:endParaRPr lang="en-US"/>
          </a:p>
        </p:txBody>
      </p:sp>
    </p:spTree>
    <p:extLst>
      <p:ext uri="{BB962C8B-B14F-4D97-AF65-F5344CB8AC3E}">
        <p14:creationId xmlns:p14="http://schemas.microsoft.com/office/powerpoint/2010/main" val="4208154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8C24A2B-FB94-2E4D-B050-AA3B84484885}" type="slidenum">
              <a:rPr lang="en-US" smtClean="0"/>
              <a:t>16</a:t>
            </a:fld>
            <a:endParaRPr lang="en-US"/>
          </a:p>
        </p:txBody>
      </p:sp>
    </p:spTree>
    <p:extLst>
      <p:ext uri="{BB962C8B-B14F-4D97-AF65-F5344CB8AC3E}">
        <p14:creationId xmlns:p14="http://schemas.microsoft.com/office/powerpoint/2010/main" val="209923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8C24A2B-FB94-2E4D-B050-AA3B84484885}" type="slidenum">
              <a:rPr lang="en-US" smtClean="0"/>
              <a:pPr/>
              <a:t>4</a:t>
            </a:fld>
            <a:endParaRPr lang="en-US"/>
          </a:p>
        </p:txBody>
      </p:sp>
    </p:spTree>
    <p:extLst>
      <p:ext uri="{BB962C8B-B14F-4D97-AF65-F5344CB8AC3E}">
        <p14:creationId xmlns:p14="http://schemas.microsoft.com/office/powerpoint/2010/main" val="383377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E7BF42F0-7365-6941-A5C9-E82FAAD93EF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537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923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D4DE1D1-BD4D-418E-9700-C5266CDBD951}" type="slidenum">
              <a:rPr lang="en-AU" smtClean="0"/>
              <a:t>7</a:t>
            </a:fld>
            <a:endParaRPr lang="en-AU"/>
          </a:p>
        </p:txBody>
      </p:sp>
    </p:spTree>
    <p:extLst>
      <p:ext uri="{BB962C8B-B14F-4D97-AF65-F5344CB8AC3E}">
        <p14:creationId xmlns:p14="http://schemas.microsoft.com/office/powerpoint/2010/main" val="39499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E7BF42F0-7365-6941-A5C9-E82FAAD93EF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537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342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E7BF42F0-7365-6941-A5C9-E82FAAD93EF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537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57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495376" rtl="0" eaLnBrk="1" fontAlgn="auto" latinLnBrk="0" hangingPunct="1">
              <a:lnSpc>
                <a:spcPct val="100000"/>
              </a:lnSpc>
              <a:spcBef>
                <a:spcPts val="0"/>
              </a:spcBef>
              <a:spcAft>
                <a:spcPts val="0"/>
              </a:spcAft>
              <a:buClrTx/>
              <a:buSzTx/>
              <a:buFontTx/>
              <a:buNone/>
              <a:tabLst/>
              <a:defRPr/>
            </a:pPr>
            <a:fld id="{E7BF42F0-7365-6941-A5C9-E82FAAD93EF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9537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9903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5BDAAFC-D139-4E71-8101-FEE99F073167}" type="slidenum">
              <a:rPr lang="en-AU" smtClean="0"/>
              <a:t>11</a:t>
            </a:fld>
            <a:endParaRPr lang="en-AU"/>
          </a:p>
        </p:txBody>
      </p:sp>
    </p:spTree>
    <p:extLst>
      <p:ext uri="{BB962C8B-B14F-4D97-AF65-F5344CB8AC3E}">
        <p14:creationId xmlns:p14="http://schemas.microsoft.com/office/powerpoint/2010/main" val="77960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D8C24A2B-FB94-2E4D-B050-AA3B84484885}" type="slidenum">
              <a:rPr lang="en-US" smtClean="0"/>
              <a:t>12</a:t>
            </a:fld>
            <a:endParaRPr lang="en-US"/>
          </a:p>
        </p:txBody>
      </p:sp>
    </p:spTree>
    <p:extLst>
      <p:ext uri="{BB962C8B-B14F-4D97-AF65-F5344CB8AC3E}">
        <p14:creationId xmlns:p14="http://schemas.microsoft.com/office/powerpoint/2010/main" val="274305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8.xml"/><Relationship Id="rId1" Type="http://schemas.openxmlformats.org/officeDocument/2006/relationships/tags" Target="../tags/tag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239244" y="1725949"/>
            <a:ext cx="8493488" cy="713378"/>
          </a:xfrm>
          <a:prstGeom prst="rect">
            <a:avLst/>
          </a:prstGeom>
        </p:spPr>
        <p:txBody>
          <a:bodyPr vert="horz" rIns="0"/>
          <a:lstStyle>
            <a:lvl1pPr algn="r">
              <a:defRPr sz="4000" b="1">
                <a:solidFill>
                  <a:schemeClr val="bg1"/>
                </a:solidFill>
              </a:defRPr>
            </a:lvl1pPr>
          </a:lstStyle>
          <a:p>
            <a:r>
              <a:rPr lang="en-AU"/>
              <a:t>PowerPoint Presentation Title</a:t>
            </a:r>
            <a:endParaRPr lang="en-US"/>
          </a:p>
        </p:txBody>
      </p:sp>
      <p:sp>
        <p:nvSpPr>
          <p:cNvPr id="10" name="Text Placeholder 3"/>
          <p:cNvSpPr>
            <a:spLocks noGrp="1"/>
          </p:cNvSpPr>
          <p:nvPr>
            <p:ph type="body" sz="quarter" idx="12" hasCustomPrompt="1"/>
          </p:nvPr>
        </p:nvSpPr>
        <p:spPr>
          <a:xfrm>
            <a:off x="5824245" y="2497658"/>
            <a:ext cx="5908487" cy="487834"/>
          </a:xfrm>
          <a:prstGeom prst="rect">
            <a:avLst/>
          </a:prstGeom>
        </p:spPr>
        <p:txBody>
          <a:bodyPr vert="horz" rIns="0"/>
          <a:lstStyle>
            <a:lvl1pPr marL="0" indent="0" algn="r">
              <a:buNone/>
              <a:defRPr sz="2000">
                <a:solidFill>
                  <a:srgbClr val="6EC049"/>
                </a:solidFill>
                <a:latin typeface="Arial"/>
                <a:cs typeface="Arial"/>
              </a:defRPr>
            </a:lvl1pPr>
            <a:lvl2pPr marL="457200" indent="0" algn="r">
              <a:buNone/>
              <a:defRPr sz="3200">
                <a:solidFill>
                  <a:schemeClr val="bg1"/>
                </a:solidFill>
                <a:latin typeface="Arial"/>
                <a:cs typeface="Arial"/>
              </a:defRPr>
            </a:lvl2pPr>
            <a:lvl3pPr marL="914400" indent="0" algn="r">
              <a:buNone/>
              <a:defRPr sz="3200">
                <a:solidFill>
                  <a:schemeClr val="bg1"/>
                </a:solidFill>
                <a:latin typeface="Arial"/>
                <a:cs typeface="Arial"/>
              </a:defRPr>
            </a:lvl3pPr>
            <a:lvl4pPr marL="1371600" indent="0" algn="r">
              <a:buNone/>
              <a:defRPr sz="3200">
                <a:solidFill>
                  <a:schemeClr val="bg1"/>
                </a:solidFill>
                <a:latin typeface="Arial"/>
                <a:cs typeface="Arial"/>
              </a:defRPr>
            </a:lvl4pPr>
            <a:lvl5pPr marL="1828800" indent="0" algn="r">
              <a:buNone/>
              <a:defRPr sz="3200">
                <a:solidFill>
                  <a:schemeClr val="bg1"/>
                </a:solidFill>
                <a:latin typeface="Arial"/>
                <a:cs typeface="Arial"/>
              </a:defRPr>
            </a:lvl5pPr>
          </a:lstStyle>
          <a:p>
            <a:pPr lvl="0"/>
            <a:r>
              <a:rPr lang="en-AU"/>
              <a:t>12 January 2019</a:t>
            </a:r>
            <a:endParaRPr lang="en-US"/>
          </a:p>
        </p:txBody>
      </p:sp>
    </p:spTree>
    <p:extLst>
      <p:ext uri="{BB962C8B-B14F-4D97-AF65-F5344CB8AC3E}">
        <p14:creationId xmlns:p14="http://schemas.microsoft.com/office/powerpoint/2010/main" val="176650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Slide Number Placeholder 5"/>
          <p:cNvSpPr txBox="1">
            <a:spLocks/>
          </p:cNvSpPr>
          <p:nvPr userDrawn="1"/>
        </p:nvSpPr>
        <p:spPr>
          <a:xfrm>
            <a:off x="9790003" y="6404829"/>
            <a:ext cx="2133600" cy="273844"/>
          </a:xfrm>
          <a:prstGeom prst="rect">
            <a:avLst/>
          </a:prstGeom>
        </p:spPr>
        <p:txBody>
          <a:bodyPr rIns="0"/>
          <a:lstStyle>
            <a:defPPr>
              <a:defRPr lang="en-US"/>
            </a:defPPr>
            <a:lvl1pPr marL="0" algn="r" defTabSz="457200" rtl="0" eaLnBrk="1" latinLnBrk="0" hangingPunct="1">
              <a:defRPr sz="1200" b="1" kern="1200">
                <a:solidFill>
                  <a:srgbClr val="58585A"/>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18628F-C211-2A45-AD96-2C9CEDF4C195}" type="slidenum">
              <a:rPr lang="en-US" sz="1200" smtClean="0"/>
              <a:pPr/>
              <a:t>‹#›</a:t>
            </a:fld>
            <a:endParaRPr lang="en-US" sz="1200"/>
          </a:p>
        </p:txBody>
      </p:sp>
      <p:sp>
        <p:nvSpPr>
          <p:cNvPr id="21" name="Title 1"/>
          <p:cNvSpPr>
            <a:spLocks noGrp="1"/>
          </p:cNvSpPr>
          <p:nvPr>
            <p:ph type="title" hasCustomPrompt="1"/>
          </p:nvPr>
        </p:nvSpPr>
        <p:spPr>
          <a:xfrm>
            <a:off x="599005" y="578539"/>
            <a:ext cx="11324598" cy="713378"/>
          </a:xfrm>
          <a:prstGeom prst="rect">
            <a:avLst/>
          </a:prstGeom>
        </p:spPr>
        <p:txBody>
          <a:bodyPr vert="horz" lIns="0" rIns="0"/>
          <a:lstStyle>
            <a:lvl1pPr algn="l">
              <a:defRPr sz="3999" b="1">
                <a:solidFill>
                  <a:srgbClr val="005AAA"/>
                </a:solidFill>
                <a:latin typeface="Arial"/>
                <a:cs typeface="Arial"/>
              </a:defRPr>
            </a:lvl1pPr>
          </a:lstStyle>
          <a:p>
            <a:r>
              <a:rPr lang="en-AU" sz="4199">
                <a:solidFill>
                  <a:srgbClr val="005AAA"/>
                </a:solidFill>
              </a:rPr>
              <a:t>Slide Title Heading</a:t>
            </a:r>
            <a:endParaRPr lang="en-US" sz="4199">
              <a:solidFill>
                <a:srgbClr val="005AAA"/>
              </a:solidFill>
            </a:endParaRPr>
          </a:p>
        </p:txBody>
      </p:sp>
      <p:sp>
        <p:nvSpPr>
          <p:cNvPr id="25" name="Text Placeholder 9"/>
          <p:cNvSpPr>
            <a:spLocks noGrp="1"/>
          </p:cNvSpPr>
          <p:nvPr>
            <p:ph type="body" sz="quarter" idx="12" hasCustomPrompt="1"/>
          </p:nvPr>
        </p:nvSpPr>
        <p:spPr>
          <a:xfrm>
            <a:off x="599006" y="1431928"/>
            <a:ext cx="5461290" cy="450716"/>
          </a:xfrm>
          <a:prstGeom prst="rect">
            <a:avLst/>
          </a:prstGeom>
        </p:spPr>
        <p:txBody>
          <a:bodyPr vert="horz" lIns="0" tIns="0"/>
          <a:lstStyle>
            <a:lvl1pPr marL="0" indent="0">
              <a:buNone/>
              <a:defRPr sz="1999" b="1">
                <a:solidFill>
                  <a:srgbClr val="58585A"/>
                </a:solidFill>
                <a:latin typeface="Arial"/>
                <a:cs typeface="Arial"/>
              </a:defRPr>
            </a:lvl1pPr>
          </a:lstStyle>
          <a:p>
            <a:pPr lvl="0"/>
            <a:r>
              <a:rPr lang="en-AU"/>
              <a:t>Slide subheading</a:t>
            </a:r>
            <a:endParaRPr lang="en-US"/>
          </a:p>
        </p:txBody>
      </p:sp>
      <p:sp>
        <p:nvSpPr>
          <p:cNvPr id="26" name="Text Placeholder 11"/>
          <p:cNvSpPr>
            <a:spLocks noGrp="1"/>
          </p:cNvSpPr>
          <p:nvPr>
            <p:ph type="body" sz="quarter" idx="13" hasCustomPrompt="1"/>
          </p:nvPr>
        </p:nvSpPr>
        <p:spPr>
          <a:xfrm>
            <a:off x="607577" y="1882644"/>
            <a:ext cx="5452718" cy="4077202"/>
          </a:xfrm>
          <a:prstGeom prst="rect">
            <a:avLst/>
          </a:prstGeom>
        </p:spPr>
        <p:txBody>
          <a:bodyPr vert="horz" lIns="0" tIns="0"/>
          <a:lstStyle>
            <a:lvl1pPr marL="0" indent="0">
              <a:buNone/>
              <a:defRPr sz="1799">
                <a:solidFill>
                  <a:schemeClr val="tx1"/>
                </a:solidFill>
                <a:latin typeface="Arial"/>
                <a:cs typeface="Arial"/>
              </a:defRPr>
            </a:lvl1pPr>
          </a:lstStyle>
          <a:p>
            <a:pPr lvl="0"/>
            <a:r>
              <a:rPr lang="en-AU"/>
              <a:t>Insert text</a:t>
            </a:r>
            <a:endParaRPr lang="en-US"/>
          </a:p>
        </p:txBody>
      </p:sp>
      <p:sp>
        <p:nvSpPr>
          <p:cNvPr id="27" name="Text Placeholder 11"/>
          <p:cNvSpPr>
            <a:spLocks noGrp="1"/>
          </p:cNvSpPr>
          <p:nvPr>
            <p:ph type="body" sz="quarter" idx="14" hasCustomPrompt="1"/>
          </p:nvPr>
        </p:nvSpPr>
        <p:spPr>
          <a:xfrm>
            <a:off x="6429974" y="1899804"/>
            <a:ext cx="5378689" cy="4060042"/>
          </a:xfrm>
          <a:prstGeom prst="rect">
            <a:avLst/>
          </a:prstGeom>
        </p:spPr>
        <p:txBody>
          <a:bodyPr vert="horz" lIns="0" tIns="0"/>
          <a:lstStyle>
            <a:lvl1pPr marL="0" indent="0">
              <a:buNone/>
              <a:defRPr sz="1799">
                <a:solidFill>
                  <a:schemeClr val="tx1"/>
                </a:solidFill>
                <a:latin typeface="Arial"/>
                <a:cs typeface="Arial"/>
              </a:defRPr>
            </a:lvl1pPr>
          </a:lstStyle>
          <a:p>
            <a:pPr lvl="0"/>
            <a:r>
              <a:rPr lang="en-AU"/>
              <a:t>Insert text</a:t>
            </a:r>
            <a:endParaRPr lang="en-US"/>
          </a:p>
        </p:txBody>
      </p:sp>
    </p:spTree>
    <p:extLst>
      <p:ext uri="{BB962C8B-B14F-4D97-AF65-F5344CB8AC3E}">
        <p14:creationId xmlns:p14="http://schemas.microsoft.com/office/powerpoint/2010/main" val="85097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58585A"/>
                </a:solidFill>
              </a:defRPr>
            </a:lvl1pPr>
          </a:lstStyle>
          <a:p>
            <a:fld id="{3018628F-C211-2A45-AD96-2C9CEDF4C195}" type="slidenum">
              <a:rPr lang="en-US" smtClean="0"/>
              <a:pPr/>
              <a:t>‹#›</a:t>
            </a:fld>
            <a:endParaRPr lang="en-US"/>
          </a:p>
        </p:txBody>
      </p:sp>
      <p:sp>
        <p:nvSpPr>
          <p:cNvPr id="6" name="Title 10"/>
          <p:cNvSpPr>
            <a:spLocks noGrp="1"/>
          </p:cNvSpPr>
          <p:nvPr>
            <p:ph type="title"/>
          </p:nvPr>
        </p:nvSpPr>
        <p:spPr>
          <a:xfrm>
            <a:off x="454966" y="133996"/>
            <a:ext cx="10969943" cy="721709"/>
          </a:xfrm>
          <a:prstGeom prst="rect">
            <a:avLst/>
          </a:prstGeom>
        </p:spPr>
        <p:txBody>
          <a:bodyPr vert="horz" lIns="0"/>
          <a:lstStyle/>
          <a:p>
            <a:r>
              <a:rPr lang="en-US"/>
              <a:t>Click to edit Master title style</a:t>
            </a:r>
          </a:p>
        </p:txBody>
      </p:sp>
      <p:pic>
        <p:nvPicPr>
          <p:cNvPr id="7" name="Picture 6" descr="green bar 10inch quart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844491"/>
            <a:ext cx="12188825" cy="56896"/>
          </a:xfrm>
          <a:prstGeom prst="rect">
            <a:avLst/>
          </a:prstGeom>
        </p:spPr>
      </p:pic>
      <p:sp>
        <p:nvSpPr>
          <p:cNvPr id="8" name="Text Placeholder 7"/>
          <p:cNvSpPr>
            <a:spLocks noGrp="1"/>
          </p:cNvSpPr>
          <p:nvPr>
            <p:ph type="body" sz="quarter" idx="11" hasCustomPrompt="1"/>
          </p:nvPr>
        </p:nvSpPr>
        <p:spPr>
          <a:xfrm>
            <a:off x="454967" y="1047753"/>
            <a:ext cx="5182366" cy="4774849"/>
          </a:xfrm>
          <a:prstGeom prst="rect">
            <a:avLst/>
          </a:prstGeom>
        </p:spPr>
        <p:txBody>
          <a:bodyPr vert="horz" lIns="0" tIns="0"/>
          <a:lstStyle/>
          <a:p>
            <a:pPr lvl="0"/>
            <a:r>
              <a:rPr lang="en-AU"/>
              <a:t>Insert text</a:t>
            </a:r>
            <a:endParaRPr lang="en-US"/>
          </a:p>
        </p:txBody>
      </p:sp>
      <p:sp>
        <p:nvSpPr>
          <p:cNvPr id="10" name="Text Placeholder 9"/>
          <p:cNvSpPr>
            <a:spLocks noGrp="1"/>
          </p:cNvSpPr>
          <p:nvPr>
            <p:ph type="body" sz="quarter" idx="12" hasCustomPrompt="1"/>
          </p:nvPr>
        </p:nvSpPr>
        <p:spPr>
          <a:xfrm>
            <a:off x="6551495" y="1047751"/>
            <a:ext cx="5182367" cy="4774848"/>
          </a:xfrm>
          <a:prstGeom prst="rect">
            <a:avLst/>
          </a:prstGeom>
        </p:spPr>
        <p:txBody>
          <a:bodyPr vert="horz" lIns="0" tIns="0"/>
          <a:lstStyle/>
          <a:p>
            <a:pPr lvl="0"/>
            <a:r>
              <a:rPr lang="en-AU"/>
              <a:t>Insert text</a:t>
            </a:r>
            <a:endParaRPr lang="en-US"/>
          </a:p>
        </p:txBody>
      </p:sp>
    </p:spTree>
    <p:custDataLst>
      <p:tags r:id="rId1"/>
    </p:custDataLst>
    <p:extLst>
      <p:ext uri="{BB962C8B-B14F-4D97-AF65-F5344CB8AC3E}">
        <p14:creationId xmlns:p14="http://schemas.microsoft.com/office/powerpoint/2010/main" val="1024285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Slide Number Placeholder 5"/>
          <p:cNvSpPr txBox="1">
            <a:spLocks/>
          </p:cNvSpPr>
          <p:nvPr userDrawn="1"/>
        </p:nvSpPr>
        <p:spPr>
          <a:xfrm>
            <a:off x="9790003" y="6404829"/>
            <a:ext cx="2133600" cy="273844"/>
          </a:xfrm>
          <a:prstGeom prst="rect">
            <a:avLst/>
          </a:prstGeom>
        </p:spPr>
        <p:txBody>
          <a:bodyPr rIns="0"/>
          <a:lstStyle>
            <a:defPPr>
              <a:defRPr lang="en-US"/>
            </a:defPPr>
            <a:lvl1pPr marL="0" algn="r" defTabSz="457200" rtl="0" eaLnBrk="1" latinLnBrk="0" hangingPunct="1">
              <a:defRPr sz="1200" b="1" kern="1200">
                <a:solidFill>
                  <a:srgbClr val="58585A"/>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18628F-C211-2A45-AD96-2C9CEDF4C195}" type="slidenum">
              <a:rPr lang="en-US" sz="1200" smtClean="0"/>
              <a:pPr/>
              <a:t>‹#›</a:t>
            </a:fld>
            <a:endParaRPr lang="en-US" sz="1200"/>
          </a:p>
        </p:txBody>
      </p:sp>
      <p:sp>
        <p:nvSpPr>
          <p:cNvPr id="21" name="Title 1"/>
          <p:cNvSpPr>
            <a:spLocks noGrp="1"/>
          </p:cNvSpPr>
          <p:nvPr>
            <p:ph type="title" hasCustomPrompt="1"/>
          </p:nvPr>
        </p:nvSpPr>
        <p:spPr>
          <a:xfrm>
            <a:off x="599005" y="578539"/>
            <a:ext cx="11324598" cy="713378"/>
          </a:xfrm>
          <a:prstGeom prst="rect">
            <a:avLst/>
          </a:prstGeom>
        </p:spPr>
        <p:txBody>
          <a:bodyPr vert="horz" lIns="0" rIns="0"/>
          <a:lstStyle>
            <a:lvl1pPr algn="l">
              <a:defRPr sz="3999" b="1">
                <a:solidFill>
                  <a:srgbClr val="07449A"/>
                </a:solidFill>
                <a:latin typeface="Arial"/>
                <a:cs typeface="Arial"/>
              </a:defRPr>
            </a:lvl1pPr>
          </a:lstStyle>
          <a:p>
            <a:r>
              <a:rPr lang="en-AU" sz="4199">
                <a:solidFill>
                  <a:srgbClr val="005AAA"/>
                </a:solidFill>
              </a:rPr>
              <a:t>Slide Title Heading</a:t>
            </a:r>
            <a:endParaRPr lang="en-US" sz="4199">
              <a:solidFill>
                <a:srgbClr val="005AAA"/>
              </a:solidFill>
            </a:endParaRPr>
          </a:p>
        </p:txBody>
      </p:sp>
      <p:sp>
        <p:nvSpPr>
          <p:cNvPr id="25" name="Text Placeholder 9"/>
          <p:cNvSpPr>
            <a:spLocks noGrp="1"/>
          </p:cNvSpPr>
          <p:nvPr>
            <p:ph type="body" sz="quarter" idx="12" hasCustomPrompt="1"/>
          </p:nvPr>
        </p:nvSpPr>
        <p:spPr>
          <a:xfrm>
            <a:off x="599006" y="1431928"/>
            <a:ext cx="5461290" cy="450716"/>
          </a:xfrm>
          <a:prstGeom prst="rect">
            <a:avLst/>
          </a:prstGeom>
        </p:spPr>
        <p:txBody>
          <a:bodyPr vert="horz" lIns="0" tIns="0"/>
          <a:lstStyle>
            <a:lvl1pPr marL="0" indent="0">
              <a:buNone/>
              <a:defRPr sz="1999" b="1">
                <a:solidFill>
                  <a:srgbClr val="58585A"/>
                </a:solidFill>
                <a:latin typeface="Arial"/>
                <a:cs typeface="Arial"/>
              </a:defRPr>
            </a:lvl1pPr>
          </a:lstStyle>
          <a:p>
            <a:pPr lvl="0"/>
            <a:r>
              <a:rPr lang="en-AU"/>
              <a:t>Slide subheading</a:t>
            </a:r>
            <a:endParaRPr lang="en-US"/>
          </a:p>
        </p:txBody>
      </p:sp>
      <p:sp>
        <p:nvSpPr>
          <p:cNvPr id="26" name="Text Placeholder 11"/>
          <p:cNvSpPr>
            <a:spLocks noGrp="1"/>
          </p:cNvSpPr>
          <p:nvPr>
            <p:ph type="body" sz="quarter" idx="13" hasCustomPrompt="1"/>
          </p:nvPr>
        </p:nvSpPr>
        <p:spPr>
          <a:xfrm>
            <a:off x="607577" y="1882644"/>
            <a:ext cx="5452718" cy="4077202"/>
          </a:xfrm>
          <a:prstGeom prst="rect">
            <a:avLst/>
          </a:prstGeom>
        </p:spPr>
        <p:txBody>
          <a:bodyPr vert="horz" lIns="0" tIns="0"/>
          <a:lstStyle>
            <a:lvl1pPr marL="0" indent="0">
              <a:buNone/>
              <a:defRPr sz="1799">
                <a:solidFill>
                  <a:schemeClr val="tx1"/>
                </a:solidFill>
                <a:latin typeface="Arial"/>
                <a:cs typeface="Arial"/>
              </a:defRPr>
            </a:lvl1pPr>
          </a:lstStyle>
          <a:p>
            <a:pPr lvl="0"/>
            <a:r>
              <a:rPr lang="en-AU"/>
              <a:t>Insert text</a:t>
            </a:r>
            <a:endParaRPr lang="en-US"/>
          </a:p>
        </p:txBody>
      </p:sp>
      <p:sp>
        <p:nvSpPr>
          <p:cNvPr id="27" name="Text Placeholder 11"/>
          <p:cNvSpPr>
            <a:spLocks noGrp="1"/>
          </p:cNvSpPr>
          <p:nvPr>
            <p:ph type="body" sz="quarter" idx="14" hasCustomPrompt="1"/>
          </p:nvPr>
        </p:nvSpPr>
        <p:spPr>
          <a:xfrm>
            <a:off x="6429974" y="1899804"/>
            <a:ext cx="5378689" cy="4060042"/>
          </a:xfrm>
          <a:prstGeom prst="rect">
            <a:avLst/>
          </a:prstGeom>
        </p:spPr>
        <p:txBody>
          <a:bodyPr vert="horz" lIns="0" tIns="0"/>
          <a:lstStyle>
            <a:lvl1pPr marL="0" indent="0">
              <a:buNone/>
              <a:defRPr sz="1799">
                <a:solidFill>
                  <a:schemeClr val="tx1"/>
                </a:solidFill>
                <a:latin typeface="Arial"/>
                <a:cs typeface="Arial"/>
              </a:defRPr>
            </a:lvl1pPr>
          </a:lstStyle>
          <a:p>
            <a:pPr lvl="0"/>
            <a:r>
              <a:rPr lang="en-AU"/>
              <a:t>Insert text</a:t>
            </a:r>
            <a:endParaRPr lang="en-US"/>
          </a:p>
        </p:txBody>
      </p:sp>
    </p:spTree>
    <p:extLst>
      <p:ext uri="{BB962C8B-B14F-4D97-AF65-F5344CB8AC3E}">
        <p14:creationId xmlns:p14="http://schemas.microsoft.com/office/powerpoint/2010/main" val="1230886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ogan 01">
    <p:spTree>
      <p:nvGrpSpPr>
        <p:cNvPr id="1" name=""/>
        <p:cNvGrpSpPr/>
        <p:nvPr/>
      </p:nvGrpSpPr>
      <p:grpSpPr>
        <a:xfrm>
          <a:off x="0" y="0"/>
          <a:ext cx="0" cy="0"/>
          <a:chOff x="0" y="0"/>
          <a:chExt cx="0" cy="0"/>
        </a:xfrm>
      </p:grpSpPr>
      <p:pic>
        <p:nvPicPr>
          <p:cNvPr id="2" name="Picture 1" descr="CSE Divider Kogan 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4" name="Title 1"/>
          <p:cNvSpPr>
            <a:spLocks noGrp="1"/>
          </p:cNvSpPr>
          <p:nvPr>
            <p:ph type="title" hasCustomPrompt="1"/>
          </p:nvPr>
        </p:nvSpPr>
        <p:spPr>
          <a:xfrm>
            <a:off x="610144" y="578539"/>
            <a:ext cx="11220799" cy="713378"/>
          </a:xfrm>
          <a:prstGeom prst="rect">
            <a:avLst/>
          </a:prstGeom>
        </p:spPr>
        <p:txBody>
          <a:bodyPr vert="horz" lIns="0" rIns="0"/>
          <a:lstStyle>
            <a:lvl1pPr algn="l">
              <a:defRPr sz="4199" b="1">
                <a:solidFill>
                  <a:schemeClr val="bg1"/>
                </a:solidFill>
              </a:defRPr>
            </a:lvl1pPr>
          </a:lstStyle>
          <a:p>
            <a:r>
              <a:rPr lang="en-AU"/>
              <a:t>Section divider with photo</a:t>
            </a:r>
            <a:endParaRPr lang="en-US"/>
          </a:p>
        </p:txBody>
      </p:sp>
      <p:sp>
        <p:nvSpPr>
          <p:cNvPr id="4" name="Slide Number Placeholder 5"/>
          <p:cNvSpPr txBox="1">
            <a:spLocks/>
          </p:cNvSpPr>
          <p:nvPr userDrawn="1"/>
        </p:nvSpPr>
        <p:spPr>
          <a:xfrm>
            <a:off x="9790003" y="6404829"/>
            <a:ext cx="2133600" cy="273844"/>
          </a:xfrm>
          <a:prstGeom prst="rect">
            <a:avLst/>
          </a:prstGeom>
        </p:spPr>
        <p:txBody>
          <a:bodyPr rIns="0"/>
          <a:lstStyle>
            <a:defPPr>
              <a:defRPr lang="en-US"/>
            </a:defPPr>
            <a:lvl1pPr marL="0" algn="r" defTabSz="457200" rtl="0" eaLnBrk="1" latinLnBrk="0" hangingPunct="1">
              <a:defRPr sz="1200" b="1" kern="1200">
                <a:solidFill>
                  <a:srgbClr val="58585A"/>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18628F-C211-2A45-AD96-2C9CEDF4C195}" type="slidenum">
              <a:rPr lang="en-US" sz="1200" smtClean="0">
                <a:solidFill>
                  <a:schemeClr val="bg1"/>
                </a:solidFill>
              </a:rPr>
              <a:pPr/>
              <a:t>‹#›</a:t>
            </a:fld>
            <a:endParaRPr lang="en-US" sz="1200">
              <a:solidFill>
                <a:schemeClr val="bg1"/>
              </a:solidFill>
            </a:endParaRPr>
          </a:p>
        </p:txBody>
      </p:sp>
    </p:spTree>
    <p:extLst>
      <p:ext uri="{BB962C8B-B14F-4D97-AF65-F5344CB8AC3E}">
        <p14:creationId xmlns:p14="http://schemas.microsoft.com/office/powerpoint/2010/main" val="233030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Bar Opti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21025" y="600819"/>
            <a:ext cx="8493488" cy="713378"/>
          </a:xfrm>
          <a:prstGeom prst="rect">
            <a:avLst/>
          </a:prstGeom>
        </p:spPr>
        <p:txBody>
          <a:bodyPr vert="horz" lIns="0" rIns="0"/>
          <a:lstStyle>
            <a:lvl1pPr algn="l">
              <a:defRPr sz="4000" b="1">
                <a:solidFill>
                  <a:srgbClr val="07449A"/>
                </a:solidFill>
              </a:defRPr>
            </a:lvl1pPr>
          </a:lstStyle>
          <a:p>
            <a:r>
              <a:rPr lang="en-AU"/>
              <a:t>PowerPoint Presentation Title</a:t>
            </a:r>
            <a:endParaRPr lang="en-US"/>
          </a:p>
        </p:txBody>
      </p:sp>
      <p:sp>
        <p:nvSpPr>
          <p:cNvPr id="8" name="Text Placeholder 3"/>
          <p:cNvSpPr>
            <a:spLocks noGrp="1"/>
          </p:cNvSpPr>
          <p:nvPr>
            <p:ph type="body" sz="quarter" idx="12" hasCustomPrompt="1"/>
          </p:nvPr>
        </p:nvSpPr>
        <p:spPr>
          <a:xfrm>
            <a:off x="521025" y="1249678"/>
            <a:ext cx="5908487" cy="487834"/>
          </a:xfrm>
          <a:prstGeom prst="rect">
            <a:avLst/>
          </a:prstGeom>
        </p:spPr>
        <p:txBody>
          <a:bodyPr vert="horz" lIns="0" rIns="0"/>
          <a:lstStyle>
            <a:lvl1pPr marL="0" indent="0" algn="l">
              <a:buNone/>
              <a:defRPr sz="2000">
                <a:solidFill>
                  <a:srgbClr val="6EC049"/>
                </a:solidFill>
                <a:latin typeface="Arial"/>
                <a:cs typeface="Arial"/>
              </a:defRPr>
            </a:lvl1pPr>
            <a:lvl2pPr marL="457200" indent="0" algn="r">
              <a:buNone/>
              <a:defRPr sz="3200">
                <a:solidFill>
                  <a:schemeClr val="bg1"/>
                </a:solidFill>
                <a:latin typeface="Arial"/>
                <a:cs typeface="Arial"/>
              </a:defRPr>
            </a:lvl2pPr>
            <a:lvl3pPr marL="914400" indent="0" algn="r">
              <a:buNone/>
              <a:defRPr sz="3200">
                <a:solidFill>
                  <a:schemeClr val="bg1"/>
                </a:solidFill>
                <a:latin typeface="Arial"/>
                <a:cs typeface="Arial"/>
              </a:defRPr>
            </a:lvl3pPr>
            <a:lvl4pPr marL="1371600" indent="0" algn="r">
              <a:buNone/>
              <a:defRPr sz="3200">
                <a:solidFill>
                  <a:schemeClr val="bg1"/>
                </a:solidFill>
                <a:latin typeface="Arial"/>
                <a:cs typeface="Arial"/>
              </a:defRPr>
            </a:lvl4pPr>
            <a:lvl5pPr marL="1828800" indent="0" algn="r">
              <a:buNone/>
              <a:defRPr sz="3200">
                <a:solidFill>
                  <a:schemeClr val="bg1"/>
                </a:solidFill>
                <a:latin typeface="Arial"/>
                <a:cs typeface="Arial"/>
              </a:defRPr>
            </a:lvl5pPr>
          </a:lstStyle>
          <a:p>
            <a:pPr lvl="0"/>
            <a:r>
              <a:rPr lang="en-AU"/>
              <a:t>12 March 2019</a:t>
            </a:r>
            <a:endParaRPr lang="en-US"/>
          </a:p>
        </p:txBody>
      </p:sp>
    </p:spTree>
    <p:extLst>
      <p:ext uri="{BB962C8B-B14F-4D97-AF65-F5344CB8AC3E}">
        <p14:creationId xmlns:p14="http://schemas.microsoft.com/office/powerpoint/2010/main" val="207079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01 ">
    <p:spTree>
      <p:nvGrpSpPr>
        <p:cNvPr id="1" name=""/>
        <p:cNvGrpSpPr/>
        <p:nvPr/>
      </p:nvGrpSpPr>
      <p:grpSpPr>
        <a:xfrm>
          <a:off x="0" y="0"/>
          <a:ext cx="0" cy="0"/>
          <a:chOff x="0" y="0"/>
          <a:chExt cx="0" cy="0"/>
        </a:xfrm>
      </p:grpSpPr>
      <p:pic>
        <p:nvPicPr>
          <p:cNvPr id="5" name="Picture 4" descr="CSE Divider Graphic 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Title 1"/>
          <p:cNvSpPr>
            <a:spLocks noGrp="1"/>
          </p:cNvSpPr>
          <p:nvPr>
            <p:ph type="title" hasCustomPrompt="1"/>
          </p:nvPr>
        </p:nvSpPr>
        <p:spPr>
          <a:xfrm>
            <a:off x="610144" y="2717400"/>
            <a:ext cx="11220799" cy="713378"/>
          </a:xfrm>
          <a:prstGeom prst="rect">
            <a:avLst/>
          </a:prstGeom>
        </p:spPr>
        <p:txBody>
          <a:bodyPr vert="horz" lIns="0" rIns="0"/>
          <a:lstStyle>
            <a:lvl1pPr algn="l">
              <a:defRPr sz="4200" b="1">
                <a:solidFill>
                  <a:schemeClr val="bg1"/>
                </a:solidFill>
              </a:defRPr>
            </a:lvl1pPr>
          </a:lstStyle>
          <a:p>
            <a:r>
              <a:rPr lang="en-AU"/>
              <a:t>Section divider with photo</a:t>
            </a:r>
            <a:endParaRPr lang="en-US"/>
          </a:p>
        </p:txBody>
      </p:sp>
      <p:sp>
        <p:nvSpPr>
          <p:cNvPr id="4" name="Slide Number Placeholder 5"/>
          <p:cNvSpPr txBox="1">
            <a:spLocks/>
          </p:cNvSpPr>
          <p:nvPr userDrawn="1"/>
        </p:nvSpPr>
        <p:spPr>
          <a:xfrm>
            <a:off x="9790003" y="6404829"/>
            <a:ext cx="2133600" cy="273844"/>
          </a:xfrm>
          <a:prstGeom prst="rect">
            <a:avLst/>
          </a:prstGeom>
        </p:spPr>
        <p:txBody>
          <a:bodyPr rIns="0"/>
          <a:lstStyle>
            <a:defPPr>
              <a:defRPr lang="en-US"/>
            </a:defPPr>
            <a:lvl1pPr marL="0" algn="r" defTabSz="457200" rtl="0" eaLnBrk="1" latinLnBrk="0" hangingPunct="1">
              <a:defRPr sz="1200" b="1" kern="1200">
                <a:solidFill>
                  <a:srgbClr val="58585A"/>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18628F-C211-2A45-AD96-2C9CEDF4C195}"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99552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Slide Number Placeholder 5"/>
          <p:cNvSpPr txBox="1">
            <a:spLocks/>
          </p:cNvSpPr>
          <p:nvPr userDrawn="1"/>
        </p:nvSpPr>
        <p:spPr>
          <a:xfrm>
            <a:off x="9790003" y="6404829"/>
            <a:ext cx="2133600" cy="273844"/>
          </a:xfrm>
          <a:prstGeom prst="rect">
            <a:avLst/>
          </a:prstGeom>
        </p:spPr>
        <p:txBody>
          <a:bodyPr rIns="0"/>
          <a:lstStyle>
            <a:defPPr>
              <a:defRPr lang="en-US"/>
            </a:defPPr>
            <a:lvl1pPr marL="0" algn="r" defTabSz="457200" rtl="0" eaLnBrk="1" latinLnBrk="0" hangingPunct="1">
              <a:defRPr sz="1200" b="1" kern="1200">
                <a:solidFill>
                  <a:srgbClr val="58585A"/>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18628F-C211-2A45-AD96-2C9CEDF4C195}" type="slidenum">
              <a:rPr lang="en-US" smtClean="0"/>
              <a:pPr/>
              <a:t>‹#›</a:t>
            </a:fld>
            <a:endParaRPr lang="en-US"/>
          </a:p>
        </p:txBody>
      </p:sp>
      <p:sp>
        <p:nvSpPr>
          <p:cNvPr id="21" name="Title 1"/>
          <p:cNvSpPr>
            <a:spLocks noGrp="1"/>
          </p:cNvSpPr>
          <p:nvPr>
            <p:ph type="title" hasCustomPrompt="1"/>
          </p:nvPr>
        </p:nvSpPr>
        <p:spPr>
          <a:xfrm>
            <a:off x="599005" y="578539"/>
            <a:ext cx="11324598" cy="713378"/>
          </a:xfrm>
          <a:prstGeom prst="rect">
            <a:avLst/>
          </a:prstGeom>
        </p:spPr>
        <p:txBody>
          <a:bodyPr vert="horz" lIns="0" rIns="0"/>
          <a:lstStyle>
            <a:lvl1pPr algn="l">
              <a:defRPr sz="4000" b="1">
                <a:solidFill>
                  <a:srgbClr val="07449A"/>
                </a:solidFill>
                <a:latin typeface="Arial"/>
                <a:cs typeface="Arial"/>
              </a:defRPr>
            </a:lvl1pPr>
          </a:lstStyle>
          <a:p>
            <a:r>
              <a:rPr lang="en-AU" sz="4200">
                <a:solidFill>
                  <a:srgbClr val="005AAA"/>
                </a:solidFill>
              </a:rPr>
              <a:t>Slide Title Heading</a:t>
            </a:r>
            <a:endParaRPr lang="en-US" sz="4200">
              <a:solidFill>
                <a:srgbClr val="005AAA"/>
              </a:solidFill>
            </a:endParaRPr>
          </a:p>
        </p:txBody>
      </p:sp>
      <p:sp>
        <p:nvSpPr>
          <p:cNvPr id="25" name="Text Placeholder 9"/>
          <p:cNvSpPr>
            <a:spLocks noGrp="1"/>
          </p:cNvSpPr>
          <p:nvPr>
            <p:ph type="body" sz="quarter" idx="12" hasCustomPrompt="1"/>
          </p:nvPr>
        </p:nvSpPr>
        <p:spPr>
          <a:xfrm>
            <a:off x="599005" y="1431928"/>
            <a:ext cx="5461290" cy="450716"/>
          </a:xfrm>
          <a:prstGeom prst="rect">
            <a:avLst/>
          </a:prstGeom>
        </p:spPr>
        <p:txBody>
          <a:bodyPr vert="horz" lIns="0" tIns="0"/>
          <a:lstStyle>
            <a:lvl1pPr marL="0" indent="0">
              <a:buNone/>
              <a:defRPr sz="2000" b="1">
                <a:solidFill>
                  <a:srgbClr val="58585A"/>
                </a:solidFill>
                <a:latin typeface="Arial"/>
                <a:cs typeface="Arial"/>
              </a:defRPr>
            </a:lvl1pPr>
          </a:lstStyle>
          <a:p>
            <a:pPr lvl="0"/>
            <a:r>
              <a:rPr lang="en-AU"/>
              <a:t>Slide subheading</a:t>
            </a:r>
            <a:endParaRPr lang="en-US"/>
          </a:p>
        </p:txBody>
      </p:sp>
      <p:sp>
        <p:nvSpPr>
          <p:cNvPr id="26" name="Text Placeholder 11"/>
          <p:cNvSpPr>
            <a:spLocks noGrp="1"/>
          </p:cNvSpPr>
          <p:nvPr>
            <p:ph type="body" sz="quarter" idx="13" hasCustomPrompt="1"/>
          </p:nvPr>
        </p:nvSpPr>
        <p:spPr>
          <a:xfrm>
            <a:off x="607577" y="1882644"/>
            <a:ext cx="5452718" cy="4077202"/>
          </a:xfrm>
          <a:prstGeom prst="rect">
            <a:avLst/>
          </a:prstGeom>
        </p:spPr>
        <p:txBody>
          <a:bodyPr vert="horz" lIns="0" tIns="0"/>
          <a:lstStyle>
            <a:lvl1pPr marL="0" indent="0">
              <a:buNone/>
              <a:defRPr sz="1800">
                <a:solidFill>
                  <a:schemeClr val="tx1"/>
                </a:solidFill>
                <a:latin typeface="Arial"/>
                <a:cs typeface="Arial"/>
              </a:defRPr>
            </a:lvl1pPr>
          </a:lstStyle>
          <a:p>
            <a:pPr lvl="0"/>
            <a:r>
              <a:rPr lang="en-AU"/>
              <a:t>Insert text</a:t>
            </a:r>
            <a:endParaRPr lang="en-US"/>
          </a:p>
        </p:txBody>
      </p:sp>
      <p:sp>
        <p:nvSpPr>
          <p:cNvPr id="27" name="Text Placeholder 11"/>
          <p:cNvSpPr>
            <a:spLocks noGrp="1"/>
          </p:cNvSpPr>
          <p:nvPr>
            <p:ph type="body" sz="quarter" idx="14" hasCustomPrompt="1"/>
          </p:nvPr>
        </p:nvSpPr>
        <p:spPr>
          <a:xfrm>
            <a:off x="6429974" y="1899804"/>
            <a:ext cx="5378689" cy="4060042"/>
          </a:xfrm>
          <a:prstGeom prst="rect">
            <a:avLst/>
          </a:prstGeom>
        </p:spPr>
        <p:txBody>
          <a:bodyPr vert="horz" lIns="0" tIns="0"/>
          <a:lstStyle>
            <a:lvl1pPr marL="0" indent="0">
              <a:buNone/>
              <a:defRPr sz="1800">
                <a:solidFill>
                  <a:schemeClr val="tx1"/>
                </a:solidFill>
                <a:latin typeface="Arial"/>
                <a:cs typeface="Arial"/>
              </a:defRPr>
            </a:lvl1pPr>
          </a:lstStyle>
          <a:p>
            <a:pPr lvl="0"/>
            <a:r>
              <a:rPr lang="en-AU"/>
              <a:t>Insert text</a:t>
            </a:r>
            <a:endParaRPr lang="en-US"/>
          </a:p>
        </p:txBody>
      </p:sp>
    </p:spTree>
    <p:extLst>
      <p:ext uri="{BB962C8B-B14F-4D97-AF65-F5344CB8AC3E}">
        <p14:creationId xmlns:p14="http://schemas.microsoft.com/office/powerpoint/2010/main" val="4512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Slide Number Placeholder 5"/>
          <p:cNvSpPr txBox="1">
            <a:spLocks/>
          </p:cNvSpPr>
          <p:nvPr userDrawn="1"/>
        </p:nvSpPr>
        <p:spPr>
          <a:xfrm>
            <a:off x="9790005" y="6404829"/>
            <a:ext cx="2133600" cy="273844"/>
          </a:xfrm>
          <a:prstGeom prst="rect">
            <a:avLst/>
          </a:prstGeom>
        </p:spPr>
        <p:txBody>
          <a:bodyPr rIns="0"/>
          <a:lstStyle>
            <a:defPPr>
              <a:defRPr lang="en-US"/>
            </a:defPPr>
            <a:lvl1pPr marL="0" algn="r" defTabSz="457200" rtl="0" eaLnBrk="1" latinLnBrk="0" hangingPunct="1">
              <a:defRPr sz="1200" b="1" kern="1200">
                <a:solidFill>
                  <a:srgbClr val="58585A"/>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18628F-C211-2A45-AD96-2C9CEDF4C195}" type="slidenum">
              <a:rPr lang="en-US" sz="900" smtClean="0"/>
              <a:pPr/>
              <a:t>‹#›</a:t>
            </a:fld>
            <a:endParaRPr lang="en-US" sz="900"/>
          </a:p>
        </p:txBody>
      </p:sp>
      <p:sp>
        <p:nvSpPr>
          <p:cNvPr id="21" name="Title 1"/>
          <p:cNvSpPr>
            <a:spLocks noGrp="1"/>
          </p:cNvSpPr>
          <p:nvPr>
            <p:ph type="title" hasCustomPrompt="1"/>
          </p:nvPr>
        </p:nvSpPr>
        <p:spPr>
          <a:xfrm>
            <a:off x="599007" y="578539"/>
            <a:ext cx="11324598" cy="713378"/>
          </a:xfrm>
          <a:prstGeom prst="rect">
            <a:avLst/>
          </a:prstGeom>
        </p:spPr>
        <p:txBody>
          <a:bodyPr vert="horz" lIns="0" rIns="0"/>
          <a:lstStyle>
            <a:lvl1pPr algn="l">
              <a:defRPr sz="2999" b="1">
                <a:solidFill>
                  <a:srgbClr val="07449A"/>
                </a:solidFill>
                <a:latin typeface="Arial"/>
                <a:cs typeface="Arial"/>
              </a:defRPr>
            </a:lvl1pPr>
          </a:lstStyle>
          <a:p>
            <a:r>
              <a:rPr lang="en-AU" sz="3149">
                <a:solidFill>
                  <a:srgbClr val="005AAA"/>
                </a:solidFill>
              </a:rPr>
              <a:t>Slide Title Heading</a:t>
            </a:r>
            <a:endParaRPr lang="en-US" sz="3149">
              <a:solidFill>
                <a:srgbClr val="005AAA"/>
              </a:solidFill>
            </a:endParaRPr>
          </a:p>
        </p:txBody>
      </p:sp>
      <p:sp>
        <p:nvSpPr>
          <p:cNvPr id="25" name="Text Placeholder 9"/>
          <p:cNvSpPr>
            <a:spLocks noGrp="1"/>
          </p:cNvSpPr>
          <p:nvPr>
            <p:ph type="body" sz="quarter" idx="12" hasCustomPrompt="1"/>
          </p:nvPr>
        </p:nvSpPr>
        <p:spPr>
          <a:xfrm>
            <a:off x="599007" y="1431928"/>
            <a:ext cx="5461289" cy="450716"/>
          </a:xfrm>
          <a:prstGeom prst="rect">
            <a:avLst/>
          </a:prstGeom>
        </p:spPr>
        <p:txBody>
          <a:bodyPr vert="horz" lIns="0" tIns="0"/>
          <a:lstStyle>
            <a:lvl1pPr marL="0" indent="0">
              <a:buNone/>
              <a:defRPr sz="1500" b="1">
                <a:solidFill>
                  <a:srgbClr val="58585A"/>
                </a:solidFill>
                <a:latin typeface="Arial"/>
                <a:cs typeface="Arial"/>
              </a:defRPr>
            </a:lvl1pPr>
          </a:lstStyle>
          <a:p>
            <a:pPr lvl="0"/>
            <a:r>
              <a:rPr lang="en-AU"/>
              <a:t>Slide subheading</a:t>
            </a:r>
            <a:endParaRPr lang="en-US"/>
          </a:p>
        </p:txBody>
      </p:sp>
      <p:sp>
        <p:nvSpPr>
          <p:cNvPr id="26" name="Text Placeholder 11"/>
          <p:cNvSpPr>
            <a:spLocks noGrp="1"/>
          </p:cNvSpPr>
          <p:nvPr>
            <p:ph type="body" sz="quarter" idx="13" hasCustomPrompt="1"/>
          </p:nvPr>
        </p:nvSpPr>
        <p:spPr>
          <a:xfrm>
            <a:off x="607577" y="1882644"/>
            <a:ext cx="5452719" cy="4077202"/>
          </a:xfrm>
          <a:prstGeom prst="rect">
            <a:avLst/>
          </a:prstGeom>
        </p:spPr>
        <p:txBody>
          <a:bodyPr vert="horz" lIns="0" tIns="0"/>
          <a:lstStyle>
            <a:lvl1pPr marL="0" indent="0">
              <a:buNone/>
              <a:defRPr sz="1350">
                <a:solidFill>
                  <a:schemeClr val="tx1"/>
                </a:solidFill>
                <a:latin typeface="Arial"/>
                <a:cs typeface="Arial"/>
              </a:defRPr>
            </a:lvl1pPr>
          </a:lstStyle>
          <a:p>
            <a:pPr lvl="0"/>
            <a:r>
              <a:rPr lang="en-AU"/>
              <a:t>Insert text</a:t>
            </a:r>
            <a:endParaRPr lang="en-US"/>
          </a:p>
        </p:txBody>
      </p:sp>
      <p:sp>
        <p:nvSpPr>
          <p:cNvPr id="27" name="Text Placeholder 11"/>
          <p:cNvSpPr>
            <a:spLocks noGrp="1"/>
          </p:cNvSpPr>
          <p:nvPr>
            <p:ph type="body" sz="quarter" idx="14" hasCustomPrompt="1"/>
          </p:nvPr>
        </p:nvSpPr>
        <p:spPr>
          <a:xfrm>
            <a:off x="6429975" y="1899804"/>
            <a:ext cx="5378690" cy="4060042"/>
          </a:xfrm>
          <a:prstGeom prst="rect">
            <a:avLst/>
          </a:prstGeom>
        </p:spPr>
        <p:txBody>
          <a:bodyPr vert="horz" lIns="0" tIns="0"/>
          <a:lstStyle>
            <a:lvl1pPr marL="0" indent="0">
              <a:buNone/>
              <a:defRPr sz="1350">
                <a:solidFill>
                  <a:schemeClr val="tx1"/>
                </a:solidFill>
                <a:latin typeface="Arial"/>
                <a:cs typeface="Arial"/>
              </a:defRPr>
            </a:lvl1pPr>
          </a:lstStyle>
          <a:p>
            <a:pPr lvl="0"/>
            <a:r>
              <a:rPr lang="en-AU"/>
              <a:t>Insert text</a:t>
            </a:r>
            <a:endParaRPr lang="en-US"/>
          </a:p>
        </p:txBody>
      </p:sp>
    </p:spTree>
    <p:extLst>
      <p:ext uri="{BB962C8B-B14F-4D97-AF65-F5344CB8AC3E}">
        <p14:creationId xmlns:p14="http://schemas.microsoft.com/office/powerpoint/2010/main" val="297120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824709" y="6473954"/>
            <a:ext cx="2844059" cy="365125"/>
          </a:xfrm>
        </p:spPr>
        <p:txBody>
          <a:bodyPr lIns="0"/>
          <a:lstStyle>
            <a:lvl1pPr algn="r">
              <a:defRPr>
                <a:solidFill>
                  <a:srgbClr val="58585A"/>
                </a:solidFill>
              </a:defRPr>
            </a:lvl1pPr>
          </a:lstStyle>
          <a:p>
            <a:fld id="{3018628F-C211-2A45-AD96-2C9CEDF4C195}" type="slidenum">
              <a:rPr lang="en-US" smtClean="0"/>
              <a:pPr/>
              <a:t>‹#›</a:t>
            </a:fld>
            <a:endParaRPr lang="en-US"/>
          </a:p>
        </p:txBody>
      </p:sp>
      <p:sp>
        <p:nvSpPr>
          <p:cNvPr id="6" name="Title 10"/>
          <p:cNvSpPr>
            <a:spLocks noGrp="1"/>
          </p:cNvSpPr>
          <p:nvPr>
            <p:ph type="title"/>
          </p:nvPr>
        </p:nvSpPr>
        <p:spPr>
          <a:xfrm>
            <a:off x="454965" y="133996"/>
            <a:ext cx="10969943" cy="721709"/>
          </a:xfrm>
          <a:prstGeom prst="rect">
            <a:avLst/>
          </a:prstGeom>
        </p:spPr>
        <p:txBody>
          <a:bodyPr vert="horz" lIns="0"/>
          <a:lstStyle>
            <a:lvl1pPr>
              <a:defRPr sz="2999">
                <a:solidFill>
                  <a:srgbClr val="00519E"/>
                </a:solidFill>
              </a:defRPr>
            </a:lvl1pPr>
          </a:lstStyle>
          <a:p>
            <a:r>
              <a:rPr lang="en-AU"/>
              <a:t>Click to edit Master title style</a:t>
            </a:r>
            <a:endParaRPr lang="en-US"/>
          </a:p>
        </p:txBody>
      </p:sp>
      <p:sp>
        <p:nvSpPr>
          <p:cNvPr id="8" name="Text Placeholder 7"/>
          <p:cNvSpPr>
            <a:spLocks noGrp="1"/>
          </p:cNvSpPr>
          <p:nvPr>
            <p:ph type="body" sz="quarter" idx="11" hasCustomPrompt="1"/>
          </p:nvPr>
        </p:nvSpPr>
        <p:spPr>
          <a:xfrm>
            <a:off x="454968" y="1105484"/>
            <a:ext cx="5182366" cy="4975551"/>
          </a:xfrm>
          <a:prstGeom prst="rect">
            <a:avLst/>
          </a:prstGeom>
        </p:spPr>
        <p:txBody>
          <a:bodyPr vert="horz" lIns="0" tIns="0"/>
          <a:lstStyle>
            <a:lvl1pPr>
              <a:defRPr sz="2399"/>
            </a:lvl1pPr>
          </a:lstStyle>
          <a:p>
            <a:pPr lvl="0"/>
            <a:r>
              <a:rPr lang="en-AU"/>
              <a:t>Insert text</a:t>
            </a:r>
            <a:endParaRPr lang="en-US"/>
          </a:p>
        </p:txBody>
      </p:sp>
      <p:sp>
        <p:nvSpPr>
          <p:cNvPr id="10" name="Text Placeholder 9"/>
          <p:cNvSpPr>
            <a:spLocks noGrp="1"/>
          </p:cNvSpPr>
          <p:nvPr>
            <p:ph type="body" sz="quarter" idx="12" hasCustomPrompt="1"/>
          </p:nvPr>
        </p:nvSpPr>
        <p:spPr>
          <a:xfrm>
            <a:off x="6189639" y="1105483"/>
            <a:ext cx="5182367" cy="4975550"/>
          </a:xfrm>
          <a:prstGeom prst="rect">
            <a:avLst/>
          </a:prstGeom>
        </p:spPr>
        <p:txBody>
          <a:bodyPr vert="horz" lIns="0" tIns="0"/>
          <a:lstStyle>
            <a:lvl1pPr>
              <a:defRPr sz="2399"/>
            </a:lvl1pPr>
          </a:lstStyle>
          <a:p>
            <a:pPr lvl="0"/>
            <a:r>
              <a:rPr lang="en-AU"/>
              <a:t>Insert text</a:t>
            </a:r>
            <a:endParaRPr lang="en-US"/>
          </a:p>
        </p:txBody>
      </p:sp>
    </p:spTree>
    <p:custDataLst>
      <p:tags r:id="rId1"/>
    </p:custDataLst>
    <p:extLst>
      <p:ext uri="{BB962C8B-B14F-4D97-AF65-F5344CB8AC3E}">
        <p14:creationId xmlns:p14="http://schemas.microsoft.com/office/powerpoint/2010/main" val="127747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119AD96-E1C8-4A63-A144-35DBFD5BD143}"/>
              </a:ext>
            </a:extLst>
          </p:cNvPr>
          <p:cNvGraphicFramePr>
            <a:graphicFrameLocks noChangeAspect="1"/>
          </p:cNvGraphicFramePr>
          <p:nvPr userDrawn="1">
            <p:custDataLst>
              <p:tags r:id="rId2"/>
            </p:custDataLst>
            <p:extLst>
              <p:ext uri="{D42A27DB-BD31-4B8C-83A1-F6EECF244321}">
                <p14:modId xmlns:p14="http://schemas.microsoft.com/office/powerpoint/2010/main" val="259652694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4" imgW="327" imgH="327" progId="TCLayout.ActiveDocument.1">
                  <p:embed/>
                </p:oleObj>
              </mc:Choice>
              <mc:Fallback>
                <p:oleObj name="think-cell Slide" r:id="rId4" imgW="327" imgH="327" progId="TCLayout.ActiveDocument.1">
                  <p:embed/>
                  <p:pic>
                    <p:nvPicPr>
                      <p:cNvPr id="11" name="Object 10" hidden="1">
                        <a:extLst>
                          <a:ext uri="{FF2B5EF4-FFF2-40B4-BE49-F238E27FC236}">
                            <a16:creationId xmlns:a16="http://schemas.microsoft.com/office/drawing/2014/main" id="{0119AD96-E1C8-4A63-A144-35DBFD5BD143}"/>
                          </a:ext>
                        </a:extLst>
                      </p:cNvPr>
                      <p:cNvPicPr/>
                      <p:nvPr/>
                    </p:nvPicPr>
                    <p:blipFill>
                      <a:blip r:embed="rId5"/>
                      <a:stretch>
                        <a:fillRect/>
                      </a:stretch>
                    </p:blipFill>
                    <p:spPr>
                      <a:xfrm>
                        <a:off x="1587" y="1588"/>
                        <a:ext cx="1588" cy="1588"/>
                      </a:xfrm>
                      <a:prstGeom prst="rect">
                        <a:avLst/>
                      </a:prstGeom>
                    </p:spPr>
                  </p:pic>
                </p:oleObj>
              </mc:Fallback>
            </mc:AlternateContent>
          </a:graphicData>
        </a:graphic>
      </p:graphicFrame>
      <p:sp>
        <p:nvSpPr>
          <p:cNvPr id="5" name="Title 4"/>
          <p:cNvSpPr>
            <a:spLocks noGrp="1"/>
          </p:cNvSpPr>
          <p:nvPr>
            <p:ph type="title" hasCustomPrompt="1"/>
          </p:nvPr>
        </p:nvSpPr>
        <p:spPr>
          <a:xfrm>
            <a:off x="629836" y="622800"/>
            <a:ext cx="10930353"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399" b="1" i="0" u="none" kern="1200" spc="0">
                <a:solidFill>
                  <a:schemeClr val="tx2">
                    <a:lumMod val="100000"/>
                  </a:schemeClr>
                </a:solidFill>
                <a:latin typeface="+mj-lt"/>
                <a:ea typeface="+mj-ea"/>
                <a:cs typeface="+mj-cs"/>
                <a:sym typeface="+mj-lt"/>
              </a:defRPr>
            </a:lvl1pPr>
          </a:lstStyle>
          <a:p>
            <a:pPr lvl="0"/>
            <a:r>
              <a:rPr lang="en-US"/>
              <a:t>Click to add title</a:t>
            </a:r>
          </a:p>
        </p:txBody>
      </p:sp>
      <p:pic>
        <p:nvPicPr>
          <p:cNvPr id="2" name="Picture 1">
            <a:extLst>
              <a:ext uri="{FF2B5EF4-FFF2-40B4-BE49-F238E27FC236}">
                <a16:creationId xmlns:a16="http://schemas.microsoft.com/office/drawing/2014/main" id="{DFECED6E-885F-40FF-9A07-63256D66E4E5}"/>
              </a:ext>
            </a:extLst>
          </p:cNvPr>
          <p:cNvPicPr>
            <a:picLocks noChangeAspect="1"/>
          </p:cNvPicPr>
          <p:nvPr userDrawn="1"/>
        </p:nvPicPr>
        <p:blipFill>
          <a:blip r:embed="rId6"/>
          <a:stretch>
            <a:fillRect/>
          </a:stretch>
        </p:blipFill>
        <p:spPr>
          <a:xfrm>
            <a:off x="2520" y="1"/>
            <a:ext cx="12183786" cy="146317"/>
          </a:xfrm>
          <a:prstGeom prst="rect">
            <a:avLst/>
          </a:prstGeom>
        </p:spPr>
      </p:pic>
      <p:pic>
        <p:nvPicPr>
          <p:cNvPr id="10" name="Picture 545" descr="RTI day partner logos | Media">
            <a:extLst>
              <a:ext uri="{FF2B5EF4-FFF2-40B4-BE49-F238E27FC236}">
                <a16:creationId xmlns:a16="http://schemas.microsoft.com/office/drawing/2014/main" id="{9037FB9D-0DE8-4D26-931E-86524BB6BE4C}"/>
              </a:ext>
            </a:extLst>
          </p:cNvPr>
          <p:cNvPicPr>
            <a:picLocks noChangeAspect="1" noChangeArrowheads="1"/>
          </p:cNvPicPr>
          <p:nvPr userDrawn="1"/>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21753" y="6357661"/>
            <a:ext cx="942730" cy="35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08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D2489-DFE9-48E3-B512-90DCAB84D11E}"/>
              </a:ext>
            </a:extLst>
          </p:cNvPr>
          <p:cNvSpPr>
            <a:spLocks noGrp="1"/>
          </p:cNvSpPr>
          <p:nvPr>
            <p:ph type="dt" sz="half" idx="10"/>
          </p:nvPr>
        </p:nvSpPr>
        <p:spPr/>
        <p:txBody>
          <a:bodyPr/>
          <a:lstStyle/>
          <a:p>
            <a:fld id="{6D70334E-6835-4211-A739-F53E3CC8EACD}" type="datetimeFigureOut">
              <a:rPr lang="en-US" smtClean="0"/>
              <a:t>6/5/2023</a:t>
            </a:fld>
            <a:endParaRPr lang="en-US"/>
          </a:p>
        </p:txBody>
      </p:sp>
      <p:sp>
        <p:nvSpPr>
          <p:cNvPr id="3" name="Footer Placeholder 2">
            <a:extLst>
              <a:ext uri="{FF2B5EF4-FFF2-40B4-BE49-F238E27FC236}">
                <a16:creationId xmlns:a16="http://schemas.microsoft.com/office/drawing/2014/main" id="{6D81359A-A840-4FCF-9931-3D61C6C28C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EFEEFC-F42F-42AA-9FA4-5026DD7ABC1E}"/>
              </a:ext>
            </a:extLst>
          </p:cNvPr>
          <p:cNvSpPr>
            <a:spLocks noGrp="1"/>
          </p:cNvSpPr>
          <p:nvPr>
            <p:ph type="sldNum" sz="quarter" idx="12"/>
          </p:nvPr>
        </p:nvSpPr>
        <p:spPr/>
        <p:txBody>
          <a:bodyPr/>
          <a:lstStyle/>
          <a:p>
            <a:fld id="{48F86B2F-7A4D-4A96-A5CD-26F0EEFD3201}" type="slidenum">
              <a:rPr lang="en-US" smtClean="0"/>
              <a:t>‹#›</a:t>
            </a:fld>
            <a:endParaRPr lang="en-US"/>
          </a:p>
        </p:txBody>
      </p:sp>
    </p:spTree>
    <p:extLst>
      <p:ext uri="{BB962C8B-B14F-4D97-AF65-F5344CB8AC3E}">
        <p14:creationId xmlns:p14="http://schemas.microsoft.com/office/powerpoint/2010/main" val="114918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239244" y="1725949"/>
            <a:ext cx="8493488" cy="713378"/>
          </a:xfrm>
          <a:prstGeom prst="rect">
            <a:avLst/>
          </a:prstGeom>
        </p:spPr>
        <p:txBody>
          <a:bodyPr vert="horz" rIns="0"/>
          <a:lstStyle>
            <a:lvl1pPr algn="r">
              <a:defRPr sz="4000" b="1">
                <a:solidFill>
                  <a:schemeClr val="bg1"/>
                </a:solidFill>
              </a:defRPr>
            </a:lvl1pPr>
          </a:lstStyle>
          <a:p>
            <a:r>
              <a:rPr lang="en-AU"/>
              <a:t>PowerPoint Presentation Title</a:t>
            </a:r>
            <a:endParaRPr lang="en-US"/>
          </a:p>
        </p:txBody>
      </p:sp>
      <p:sp>
        <p:nvSpPr>
          <p:cNvPr id="10" name="Text Placeholder 3"/>
          <p:cNvSpPr>
            <a:spLocks noGrp="1"/>
          </p:cNvSpPr>
          <p:nvPr>
            <p:ph type="body" sz="quarter" idx="12" hasCustomPrompt="1"/>
          </p:nvPr>
        </p:nvSpPr>
        <p:spPr>
          <a:xfrm>
            <a:off x="5824245" y="2497658"/>
            <a:ext cx="5908487" cy="487834"/>
          </a:xfrm>
          <a:prstGeom prst="rect">
            <a:avLst/>
          </a:prstGeom>
        </p:spPr>
        <p:txBody>
          <a:bodyPr vert="horz" rIns="0"/>
          <a:lstStyle>
            <a:lvl1pPr marL="0" indent="0" algn="r">
              <a:buNone/>
              <a:defRPr sz="2000">
                <a:solidFill>
                  <a:srgbClr val="6EC049"/>
                </a:solidFill>
                <a:latin typeface="Arial"/>
                <a:cs typeface="Arial"/>
              </a:defRPr>
            </a:lvl1pPr>
            <a:lvl2pPr marL="457200" indent="0" algn="r">
              <a:buNone/>
              <a:defRPr sz="3200">
                <a:solidFill>
                  <a:schemeClr val="bg1"/>
                </a:solidFill>
                <a:latin typeface="Arial"/>
                <a:cs typeface="Arial"/>
              </a:defRPr>
            </a:lvl2pPr>
            <a:lvl3pPr marL="914400" indent="0" algn="r">
              <a:buNone/>
              <a:defRPr sz="3200">
                <a:solidFill>
                  <a:schemeClr val="bg1"/>
                </a:solidFill>
                <a:latin typeface="Arial"/>
                <a:cs typeface="Arial"/>
              </a:defRPr>
            </a:lvl3pPr>
            <a:lvl4pPr marL="1371600" indent="0" algn="r">
              <a:buNone/>
              <a:defRPr sz="3200">
                <a:solidFill>
                  <a:schemeClr val="bg1"/>
                </a:solidFill>
                <a:latin typeface="Arial"/>
                <a:cs typeface="Arial"/>
              </a:defRPr>
            </a:lvl4pPr>
            <a:lvl5pPr marL="1828800" indent="0" algn="r">
              <a:buNone/>
              <a:defRPr sz="3200">
                <a:solidFill>
                  <a:schemeClr val="bg1"/>
                </a:solidFill>
                <a:latin typeface="Arial"/>
                <a:cs typeface="Arial"/>
              </a:defRPr>
            </a:lvl5pPr>
          </a:lstStyle>
          <a:p>
            <a:pPr lvl="0"/>
            <a:r>
              <a:rPr lang="en-AU"/>
              <a:t>12 January 2019</a:t>
            </a:r>
            <a:endParaRPr lang="en-US"/>
          </a:p>
        </p:txBody>
      </p:sp>
    </p:spTree>
    <p:extLst>
      <p:ext uri="{BB962C8B-B14F-4D97-AF65-F5344CB8AC3E}">
        <p14:creationId xmlns:p14="http://schemas.microsoft.com/office/powerpoint/2010/main" val="4011803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theme" Target="../theme/theme6.xml"/><Relationship Id="rId4"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8823" cy="6856213"/>
          </a:xfrm>
          <a:prstGeom prst="rect">
            <a:avLst/>
          </a:prstGeom>
        </p:spPr>
      </p:pic>
    </p:spTree>
    <p:extLst>
      <p:ext uri="{BB962C8B-B14F-4D97-AF65-F5344CB8AC3E}">
        <p14:creationId xmlns:p14="http://schemas.microsoft.com/office/powerpoint/2010/main" val="550647618"/>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8823" cy="6856213"/>
          </a:xfrm>
          <a:prstGeom prst="rect">
            <a:avLst/>
          </a:prstGeom>
        </p:spPr>
      </p:pic>
    </p:spTree>
    <p:extLst>
      <p:ext uri="{BB962C8B-B14F-4D97-AF65-F5344CB8AC3E}">
        <p14:creationId xmlns:p14="http://schemas.microsoft.com/office/powerpoint/2010/main" val="1733677869"/>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566953"/>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63731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CSE Genera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Tree>
    <p:extLst>
      <p:ext uri="{BB962C8B-B14F-4D97-AF65-F5344CB8AC3E}">
        <p14:creationId xmlns:p14="http://schemas.microsoft.com/office/powerpoint/2010/main" val="3700644796"/>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CSE General.jpg"/>
          <p:cNvPicPr>
            <a:picLocks noChangeAspect="1"/>
          </p:cNvPicPr>
          <p:nvPr userDrawn="1"/>
        </p:nvPicPr>
        <p:blipFill rotWithShape="1">
          <a:blip r:embed="rId6">
            <a:extLst>
              <a:ext uri="{28A0092B-C50C-407E-A947-70E740481C1C}">
                <a14:useLocalDpi xmlns:a14="http://schemas.microsoft.com/office/drawing/2010/main" val="0"/>
              </a:ext>
            </a:extLst>
          </a:blip>
          <a:srcRect b="10172"/>
          <a:stretch/>
        </p:blipFill>
        <p:spPr>
          <a:xfrm>
            <a:off x="1" y="1"/>
            <a:ext cx="12188825" cy="6158753"/>
          </a:xfrm>
          <a:prstGeom prst="rect">
            <a:avLst/>
          </a:prstGeom>
        </p:spPr>
      </p:pic>
      <p:pic>
        <p:nvPicPr>
          <p:cNvPr id="3" name="Graphic 2">
            <a:extLst>
              <a:ext uri="{FF2B5EF4-FFF2-40B4-BE49-F238E27FC236}">
                <a16:creationId xmlns:a16="http://schemas.microsoft.com/office/drawing/2014/main" id="{5D993A04-2333-4DDC-811C-9FEC7896DCD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68873" y="6392943"/>
            <a:ext cx="853018" cy="269402"/>
          </a:xfrm>
          <a:prstGeom prst="rect">
            <a:avLst/>
          </a:prstGeom>
        </p:spPr>
      </p:pic>
    </p:spTree>
    <p:extLst>
      <p:ext uri="{BB962C8B-B14F-4D97-AF65-F5344CB8AC3E}">
        <p14:creationId xmlns:p14="http://schemas.microsoft.com/office/powerpoint/2010/main" val="25533642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3" r:id="rId3"/>
    <p:sldLayoutId id="2147483684" r:id="rId4"/>
  </p:sldLayoutIdLst>
  <p:txStyles>
    <p:titleStyle>
      <a:lvl1pPr algn="ctr" defTabSz="342802" rtl="0" eaLnBrk="1" latinLnBrk="0" hangingPunct="1">
        <a:spcBef>
          <a:spcPct val="0"/>
        </a:spcBef>
        <a:buNone/>
        <a:defRPr sz="3299" kern="1200">
          <a:solidFill>
            <a:schemeClr val="tx1"/>
          </a:solidFill>
          <a:latin typeface="+mj-lt"/>
          <a:ea typeface="+mj-ea"/>
          <a:cs typeface="+mj-cs"/>
        </a:defRPr>
      </a:lvl1pPr>
    </p:titleStyle>
    <p:bodyStyle>
      <a:lvl1pPr marL="257103" indent="-257103" algn="l" defTabSz="342802" rtl="0" eaLnBrk="1" latinLnBrk="0" hangingPunct="1">
        <a:spcBef>
          <a:spcPct val="20000"/>
        </a:spcBef>
        <a:buFont typeface="Arial"/>
        <a:buChar char="•"/>
        <a:defRPr sz="2400" kern="1200">
          <a:solidFill>
            <a:schemeClr val="tx1"/>
          </a:solidFill>
          <a:latin typeface="+mn-lt"/>
          <a:ea typeface="+mn-ea"/>
          <a:cs typeface="+mn-cs"/>
        </a:defRPr>
      </a:lvl1pPr>
      <a:lvl2pPr marL="557055" indent="-214252" algn="l" defTabSz="342802" rtl="0" eaLnBrk="1" latinLnBrk="0" hangingPunct="1">
        <a:spcBef>
          <a:spcPct val="20000"/>
        </a:spcBef>
        <a:buFont typeface="Arial"/>
        <a:buChar char="–"/>
        <a:defRPr sz="2100" kern="1200">
          <a:solidFill>
            <a:schemeClr val="tx1"/>
          </a:solidFill>
          <a:latin typeface="+mn-lt"/>
          <a:ea typeface="+mn-ea"/>
          <a:cs typeface="+mn-cs"/>
        </a:defRPr>
      </a:lvl2pPr>
      <a:lvl3pPr marL="857008" indent="-171402" algn="l" defTabSz="342802" rtl="0" eaLnBrk="1" latinLnBrk="0" hangingPunct="1">
        <a:spcBef>
          <a:spcPct val="20000"/>
        </a:spcBef>
        <a:buFont typeface="Arial"/>
        <a:buChar char="•"/>
        <a:defRPr sz="1798" kern="1200">
          <a:solidFill>
            <a:schemeClr val="tx1"/>
          </a:solidFill>
          <a:latin typeface="+mn-lt"/>
          <a:ea typeface="+mn-ea"/>
          <a:cs typeface="+mn-cs"/>
        </a:defRPr>
      </a:lvl3pPr>
      <a:lvl4pPr marL="1199810" indent="-171402" algn="l" defTabSz="342802" rtl="0" eaLnBrk="1" latinLnBrk="0" hangingPunct="1">
        <a:spcBef>
          <a:spcPct val="20000"/>
        </a:spcBef>
        <a:buFont typeface="Arial"/>
        <a:buChar char="–"/>
        <a:defRPr sz="1500" kern="1200">
          <a:solidFill>
            <a:schemeClr val="tx1"/>
          </a:solidFill>
          <a:latin typeface="+mn-lt"/>
          <a:ea typeface="+mn-ea"/>
          <a:cs typeface="+mn-cs"/>
        </a:defRPr>
      </a:lvl4pPr>
      <a:lvl5pPr marL="1542613" indent="-171402" algn="l" defTabSz="342802" rtl="0" eaLnBrk="1" latinLnBrk="0" hangingPunct="1">
        <a:spcBef>
          <a:spcPct val="20000"/>
        </a:spcBef>
        <a:buFont typeface="Arial"/>
        <a:buChar char="»"/>
        <a:defRPr sz="1500" kern="1200">
          <a:solidFill>
            <a:schemeClr val="tx1"/>
          </a:solidFill>
          <a:latin typeface="+mn-lt"/>
          <a:ea typeface="+mn-ea"/>
          <a:cs typeface="+mn-cs"/>
        </a:defRPr>
      </a:lvl5pPr>
      <a:lvl6pPr marL="1885416" indent="-171402" algn="l" defTabSz="342802" rtl="0" eaLnBrk="1" latinLnBrk="0" hangingPunct="1">
        <a:spcBef>
          <a:spcPct val="20000"/>
        </a:spcBef>
        <a:buFont typeface="Arial"/>
        <a:buChar char="•"/>
        <a:defRPr sz="1500" kern="1200">
          <a:solidFill>
            <a:schemeClr val="tx1"/>
          </a:solidFill>
          <a:latin typeface="+mn-lt"/>
          <a:ea typeface="+mn-ea"/>
          <a:cs typeface="+mn-cs"/>
        </a:defRPr>
      </a:lvl6pPr>
      <a:lvl7pPr marL="2228218" indent="-171402" algn="l" defTabSz="342802" rtl="0" eaLnBrk="1" latinLnBrk="0" hangingPunct="1">
        <a:spcBef>
          <a:spcPct val="20000"/>
        </a:spcBef>
        <a:buFont typeface="Arial"/>
        <a:buChar char="•"/>
        <a:defRPr sz="1500" kern="1200">
          <a:solidFill>
            <a:schemeClr val="tx1"/>
          </a:solidFill>
          <a:latin typeface="+mn-lt"/>
          <a:ea typeface="+mn-ea"/>
          <a:cs typeface="+mn-cs"/>
        </a:defRPr>
      </a:lvl7pPr>
      <a:lvl8pPr marL="2571021" indent="-171402" algn="l" defTabSz="342802" rtl="0" eaLnBrk="1" latinLnBrk="0" hangingPunct="1">
        <a:spcBef>
          <a:spcPct val="20000"/>
        </a:spcBef>
        <a:buFont typeface="Arial"/>
        <a:buChar char="•"/>
        <a:defRPr sz="1500" kern="1200">
          <a:solidFill>
            <a:schemeClr val="tx1"/>
          </a:solidFill>
          <a:latin typeface="+mn-lt"/>
          <a:ea typeface="+mn-ea"/>
          <a:cs typeface="+mn-cs"/>
        </a:defRPr>
      </a:lvl8pPr>
      <a:lvl9pPr marL="2913824" indent="-171402" algn="l" defTabSz="34280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02" rtl="0" eaLnBrk="1" latinLnBrk="0" hangingPunct="1">
        <a:defRPr sz="1350" kern="1200">
          <a:solidFill>
            <a:schemeClr val="tx1"/>
          </a:solidFill>
          <a:latin typeface="+mn-lt"/>
          <a:ea typeface="+mn-ea"/>
          <a:cs typeface="+mn-cs"/>
        </a:defRPr>
      </a:lvl1pPr>
      <a:lvl2pPr marL="342802" algn="l" defTabSz="342802" rtl="0" eaLnBrk="1" latinLnBrk="0" hangingPunct="1">
        <a:defRPr sz="1350" kern="1200">
          <a:solidFill>
            <a:schemeClr val="tx1"/>
          </a:solidFill>
          <a:latin typeface="+mn-lt"/>
          <a:ea typeface="+mn-ea"/>
          <a:cs typeface="+mn-cs"/>
        </a:defRPr>
      </a:lvl2pPr>
      <a:lvl3pPr marL="685605" algn="l" defTabSz="342802" rtl="0" eaLnBrk="1" latinLnBrk="0" hangingPunct="1">
        <a:defRPr sz="1350" kern="1200">
          <a:solidFill>
            <a:schemeClr val="tx1"/>
          </a:solidFill>
          <a:latin typeface="+mn-lt"/>
          <a:ea typeface="+mn-ea"/>
          <a:cs typeface="+mn-cs"/>
        </a:defRPr>
      </a:lvl3pPr>
      <a:lvl4pPr marL="1028408" algn="l" defTabSz="342802" rtl="0" eaLnBrk="1" latinLnBrk="0" hangingPunct="1">
        <a:defRPr sz="1350" kern="1200">
          <a:solidFill>
            <a:schemeClr val="tx1"/>
          </a:solidFill>
          <a:latin typeface="+mn-lt"/>
          <a:ea typeface="+mn-ea"/>
          <a:cs typeface="+mn-cs"/>
        </a:defRPr>
      </a:lvl4pPr>
      <a:lvl5pPr marL="1371212" algn="l" defTabSz="342802" rtl="0" eaLnBrk="1" latinLnBrk="0" hangingPunct="1">
        <a:defRPr sz="1350" kern="1200">
          <a:solidFill>
            <a:schemeClr val="tx1"/>
          </a:solidFill>
          <a:latin typeface="+mn-lt"/>
          <a:ea typeface="+mn-ea"/>
          <a:cs typeface="+mn-cs"/>
        </a:defRPr>
      </a:lvl5pPr>
      <a:lvl6pPr marL="1714015" algn="l" defTabSz="342802" rtl="0" eaLnBrk="1" latinLnBrk="0" hangingPunct="1">
        <a:defRPr sz="1350" kern="1200">
          <a:solidFill>
            <a:schemeClr val="tx1"/>
          </a:solidFill>
          <a:latin typeface="+mn-lt"/>
          <a:ea typeface="+mn-ea"/>
          <a:cs typeface="+mn-cs"/>
        </a:defRPr>
      </a:lvl6pPr>
      <a:lvl7pPr marL="2056818" algn="l" defTabSz="342802" rtl="0" eaLnBrk="1" latinLnBrk="0" hangingPunct="1">
        <a:defRPr sz="1350" kern="1200">
          <a:solidFill>
            <a:schemeClr val="tx1"/>
          </a:solidFill>
          <a:latin typeface="+mn-lt"/>
          <a:ea typeface="+mn-ea"/>
          <a:cs typeface="+mn-cs"/>
        </a:defRPr>
      </a:lvl7pPr>
      <a:lvl8pPr marL="2399620" algn="l" defTabSz="342802" rtl="0" eaLnBrk="1" latinLnBrk="0" hangingPunct="1">
        <a:defRPr sz="1350" kern="1200">
          <a:solidFill>
            <a:schemeClr val="tx1"/>
          </a:solidFill>
          <a:latin typeface="+mn-lt"/>
          <a:ea typeface="+mn-ea"/>
          <a:cs typeface="+mn-cs"/>
        </a:defRPr>
      </a:lvl8pPr>
      <a:lvl9pPr marL="2742423" algn="l" defTabSz="342802"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SE Title Scree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Tree>
    <p:extLst>
      <p:ext uri="{BB962C8B-B14F-4D97-AF65-F5344CB8AC3E}">
        <p14:creationId xmlns:p14="http://schemas.microsoft.com/office/powerpoint/2010/main" val="3559106991"/>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CSE General.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Tree>
    <p:extLst>
      <p:ext uri="{BB962C8B-B14F-4D97-AF65-F5344CB8AC3E}">
        <p14:creationId xmlns:p14="http://schemas.microsoft.com/office/powerpoint/2010/main" val="3804936841"/>
      </p:ext>
    </p:extLst>
  </p:cSld>
  <p:clrMap bg1="lt1" tx1="dk1" bg2="lt2" tx2="dk2" accent1="accent1" accent2="accent2" accent3="accent3" accent4="accent4" accent5="accent5" accent6="accent6" hlink="hlink" folHlink="folHlink"/>
  <p:sldLayoutIdLst>
    <p:sldLayoutId id="2147483672" r:id="rId1"/>
    <p:sldLayoutId id="2147483677" r:id="rId2"/>
  </p:sldLayoutIdLst>
  <p:txStyles>
    <p:titleStyle>
      <a:lvl1pPr algn="ctr" defTabSz="457063"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457063" rtl="0" eaLnBrk="1" latinLnBrk="0" hangingPunct="1">
        <a:spcBef>
          <a:spcPct val="20000"/>
        </a:spcBef>
        <a:buFont typeface="Arial"/>
        <a:buChar char="•"/>
        <a:defRPr sz="3199" kern="1200">
          <a:solidFill>
            <a:schemeClr val="tx1"/>
          </a:solidFill>
          <a:latin typeface="+mn-lt"/>
          <a:ea typeface="+mn-ea"/>
          <a:cs typeface="+mn-cs"/>
        </a:defRPr>
      </a:lvl1pPr>
      <a:lvl2pPr marL="742727" indent="-285664" algn="l" defTabSz="457063" rtl="0" eaLnBrk="1" latinLnBrk="0" hangingPunct="1">
        <a:spcBef>
          <a:spcPct val="20000"/>
        </a:spcBef>
        <a:buFont typeface="Arial"/>
        <a:buChar char="–"/>
        <a:defRPr sz="2799" kern="1200">
          <a:solidFill>
            <a:schemeClr val="tx1"/>
          </a:solidFill>
          <a:latin typeface="+mn-lt"/>
          <a:ea typeface="+mn-ea"/>
          <a:cs typeface="+mn-cs"/>
        </a:defRPr>
      </a:lvl2pPr>
      <a:lvl3pPr marL="1142657" indent="-228531" algn="l" defTabSz="457063" rtl="0" eaLnBrk="1" latinLnBrk="0" hangingPunct="1">
        <a:spcBef>
          <a:spcPct val="20000"/>
        </a:spcBef>
        <a:buFont typeface="Arial"/>
        <a:buChar char="•"/>
        <a:defRPr sz="2399" kern="1200">
          <a:solidFill>
            <a:schemeClr val="tx1"/>
          </a:solidFill>
          <a:latin typeface="+mn-lt"/>
          <a:ea typeface="+mn-ea"/>
          <a:cs typeface="+mn-cs"/>
        </a:defRPr>
      </a:lvl3pPr>
      <a:lvl4pPr marL="1599720" indent="-228531" algn="l" defTabSz="457063" rtl="0" eaLnBrk="1" latinLnBrk="0" hangingPunct="1">
        <a:spcBef>
          <a:spcPct val="20000"/>
        </a:spcBef>
        <a:buFont typeface="Arial"/>
        <a:buChar char="–"/>
        <a:defRPr sz="1999" kern="1200">
          <a:solidFill>
            <a:schemeClr val="tx1"/>
          </a:solidFill>
          <a:latin typeface="+mn-lt"/>
          <a:ea typeface="+mn-ea"/>
          <a:cs typeface="+mn-cs"/>
        </a:defRPr>
      </a:lvl4pPr>
      <a:lvl5pPr marL="2056783" indent="-228531" algn="l" defTabSz="457063" rtl="0" eaLnBrk="1" latinLnBrk="0" hangingPunct="1">
        <a:spcBef>
          <a:spcPct val="20000"/>
        </a:spcBef>
        <a:buFont typeface="Arial"/>
        <a:buChar char="»"/>
        <a:defRPr sz="1999" kern="1200">
          <a:solidFill>
            <a:schemeClr val="tx1"/>
          </a:solidFill>
          <a:latin typeface="+mn-lt"/>
          <a:ea typeface="+mn-ea"/>
          <a:cs typeface="+mn-cs"/>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CSE General.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Tree>
    <p:extLst>
      <p:ext uri="{BB962C8B-B14F-4D97-AF65-F5344CB8AC3E}">
        <p14:creationId xmlns:p14="http://schemas.microsoft.com/office/powerpoint/2010/main" val="1634353286"/>
      </p:ext>
    </p:extLst>
  </p:cSld>
  <p:clrMap bg1="lt1" tx1="dk1" bg2="lt2" tx2="dk2" accent1="accent1" accent2="accent2" accent3="accent3" accent4="accent4" accent5="accent5" accent6="accent6" hlink="hlink" folHlink="folHlink"/>
  <p:sldLayoutIdLst>
    <p:sldLayoutId id="2147483679" r:id="rId1"/>
    <p:sldLayoutId id="2147483681" r:id="rId2"/>
  </p:sldLayoutIdLst>
  <p:txStyles>
    <p:titleStyle>
      <a:lvl1pPr algn="ctr" defTabSz="457063"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457063" rtl="0" eaLnBrk="1" latinLnBrk="0" hangingPunct="1">
        <a:spcBef>
          <a:spcPct val="20000"/>
        </a:spcBef>
        <a:buFont typeface="Arial"/>
        <a:buChar char="•"/>
        <a:defRPr sz="3199" kern="1200">
          <a:solidFill>
            <a:schemeClr val="tx1"/>
          </a:solidFill>
          <a:latin typeface="+mn-lt"/>
          <a:ea typeface="+mn-ea"/>
          <a:cs typeface="+mn-cs"/>
        </a:defRPr>
      </a:lvl1pPr>
      <a:lvl2pPr marL="742727" indent="-285664" algn="l" defTabSz="457063" rtl="0" eaLnBrk="1" latinLnBrk="0" hangingPunct="1">
        <a:spcBef>
          <a:spcPct val="20000"/>
        </a:spcBef>
        <a:buFont typeface="Arial"/>
        <a:buChar char="–"/>
        <a:defRPr sz="2799" kern="1200">
          <a:solidFill>
            <a:schemeClr val="tx1"/>
          </a:solidFill>
          <a:latin typeface="+mn-lt"/>
          <a:ea typeface="+mn-ea"/>
          <a:cs typeface="+mn-cs"/>
        </a:defRPr>
      </a:lvl2pPr>
      <a:lvl3pPr marL="1142657" indent="-228531" algn="l" defTabSz="457063" rtl="0" eaLnBrk="1" latinLnBrk="0" hangingPunct="1">
        <a:spcBef>
          <a:spcPct val="20000"/>
        </a:spcBef>
        <a:buFont typeface="Arial"/>
        <a:buChar char="•"/>
        <a:defRPr sz="2399" kern="1200">
          <a:solidFill>
            <a:schemeClr val="tx1"/>
          </a:solidFill>
          <a:latin typeface="+mn-lt"/>
          <a:ea typeface="+mn-ea"/>
          <a:cs typeface="+mn-cs"/>
        </a:defRPr>
      </a:lvl3pPr>
      <a:lvl4pPr marL="1599720" indent="-228531" algn="l" defTabSz="457063" rtl="0" eaLnBrk="1" latinLnBrk="0" hangingPunct="1">
        <a:spcBef>
          <a:spcPct val="20000"/>
        </a:spcBef>
        <a:buFont typeface="Arial"/>
        <a:buChar char="–"/>
        <a:defRPr sz="1999" kern="1200">
          <a:solidFill>
            <a:schemeClr val="tx1"/>
          </a:solidFill>
          <a:latin typeface="+mn-lt"/>
          <a:ea typeface="+mn-ea"/>
          <a:cs typeface="+mn-cs"/>
        </a:defRPr>
      </a:lvl4pPr>
      <a:lvl5pPr marL="2056783" indent="-228531" algn="l" defTabSz="457063" rtl="0" eaLnBrk="1" latinLnBrk="0" hangingPunct="1">
        <a:spcBef>
          <a:spcPct val="20000"/>
        </a:spcBef>
        <a:buFont typeface="Arial"/>
        <a:buChar char="»"/>
        <a:defRPr sz="1999" kern="1200">
          <a:solidFill>
            <a:schemeClr val="tx1"/>
          </a:solidFill>
          <a:latin typeface="+mn-lt"/>
          <a:ea typeface="+mn-ea"/>
          <a:cs typeface="+mn-cs"/>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8.svg"/><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02" y="409552"/>
            <a:ext cx="9761662" cy="713378"/>
          </a:xfrm>
        </p:spPr>
        <p:txBody>
          <a:bodyPr/>
          <a:lstStyle/>
          <a:p>
            <a:r>
              <a:rPr lang="en-US" sz="3200" dirty="0"/>
              <a:t>Transforming CS Energy’s Business, People, and the Energy Market</a:t>
            </a:r>
          </a:p>
        </p:txBody>
      </p:sp>
      <p:sp>
        <p:nvSpPr>
          <p:cNvPr id="3" name="Text Placeholder 2"/>
          <p:cNvSpPr>
            <a:spLocks noGrp="1"/>
          </p:cNvSpPr>
          <p:nvPr>
            <p:ph type="body" sz="quarter" idx="12"/>
          </p:nvPr>
        </p:nvSpPr>
        <p:spPr>
          <a:xfrm>
            <a:off x="383002" y="1517781"/>
            <a:ext cx="5908487" cy="487834"/>
          </a:xfrm>
        </p:spPr>
        <p:txBody>
          <a:bodyPr/>
          <a:lstStyle/>
          <a:p>
            <a:r>
              <a:rPr lang="en-US" dirty="0"/>
              <a:t>Laura Burge, Mastering SAP Conference</a:t>
            </a:r>
          </a:p>
        </p:txBody>
      </p:sp>
    </p:spTree>
    <p:custDataLst>
      <p:tags r:id="rId1"/>
    </p:custDataLst>
    <p:extLst>
      <p:ext uri="{BB962C8B-B14F-4D97-AF65-F5344CB8AC3E}">
        <p14:creationId xmlns:p14="http://schemas.microsoft.com/office/powerpoint/2010/main" val="406994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9113848" y="6359227"/>
            <a:ext cx="2844059" cy="365125"/>
          </a:xfrm>
        </p:spPr>
        <p:txBody>
          <a:bodyPr/>
          <a:lstStyle/>
          <a:p>
            <a:pPr defTabSz="609387"/>
            <a:fld id="{3018628F-C211-2A45-AD96-2C9CEDF4C195}" type="slidenum">
              <a:rPr lang="en-US"/>
              <a:pPr defTabSz="609387"/>
              <a:t>10</a:t>
            </a:fld>
            <a:endParaRPr lang="en-US" dirty="0"/>
          </a:p>
        </p:txBody>
      </p:sp>
      <p:sp>
        <p:nvSpPr>
          <p:cNvPr id="3" name="Title 2"/>
          <p:cNvSpPr>
            <a:spLocks noGrp="1"/>
          </p:cNvSpPr>
          <p:nvPr>
            <p:ph type="title"/>
          </p:nvPr>
        </p:nvSpPr>
        <p:spPr>
          <a:xfrm>
            <a:off x="211793" y="216236"/>
            <a:ext cx="8979832" cy="721709"/>
          </a:xfrm>
        </p:spPr>
        <p:txBody>
          <a:bodyPr/>
          <a:lstStyle/>
          <a:p>
            <a:pPr algn="l"/>
            <a:r>
              <a:rPr lang="en-US" b="1" dirty="0"/>
              <a:t>Step 1 Understand: Environmental Scan</a:t>
            </a:r>
          </a:p>
        </p:txBody>
      </p:sp>
      <p:pic>
        <p:nvPicPr>
          <p:cNvPr id="6" name="Picture 2" descr="Image result for Powerstation Icon">
            <a:extLst>
              <a:ext uri="{FF2B5EF4-FFF2-40B4-BE49-F238E27FC236}">
                <a16:creationId xmlns:a16="http://schemas.microsoft.com/office/drawing/2014/main" id="{136FF29B-62C6-4FF5-8DE2-08FA967B865D}"/>
              </a:ext>
            </a:extLst>
          </p:cNvPr>
          <p:cNvPicPr>
            <a:picLocks noChangeAspect="1" noChangeArrowheads="1"/>
          </p:cNvPicPr>
          <p:nvPr/>
        </p:nvPicPr>
        <p:blipFill>
          <a:blip r:embed="rId4">
            <a:clrChange>
              <a:clrFrom>
                <a:srgbClr val="F7F7F7"/>
              </a:clrFrom>
              <a:clrTo>
                <a:srgbClr val="F7F7F7">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6664" y="2887126"/>
            <a:ext cx="1104200" cy="10681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F40F58-2CF5-400C-AE1B-555C970BCAAC}"/>
              </a:ext>
            </a:extLst>
          </p:cNvPr>
          <p:cNvSpPr txBox="1"/>
          <p:nvPr/>
        </p:nvSpPr>
        <p:spPr>
          <a:xfrm>
            <a:off x="1472857" y="2995703"/>
            <a:ext cx="2844058" cy="1169551"/>
          </a:xfrm>
          <a:prstGeom prst="rect">
            <a:avLst/>
          </a:prstGeom>
        </p:spPr>
        <p:txBody>
          <a:bodyPr wrap="square" rtlCol="0">
            <a:spAutoFit/>
          </a:bodyPr>
          <a:lstStyle/>
          <a:p>
            <a:pPr defTabSz="457052"/>
            <a:r>
              <a:rPr lang="en-AU" sz="7000" b="1" dirty="0">
                <a:solidFill>
                  <a:srgbClr val="4BACC6"/>
                </a:solidFill>
                <a:latin typeface="Arial Black" panose="020B0A04020102020204" pitchFamily="34" charset="0"/>
              </a:rPr>
              <a:t>243</a:t>
            </a:r>
          </a:p>
        </p:txBody>
      </p:sp>
      <p:pic>
        <p:nvPicPr>
          <p:cNvPr id="8" name="Picture 2" descr="Image result for Powerstation Icon">
            <a:extLst>
              <a:ext uri="{FF2B5EF4-FFF2-40B4-BE49-F238E27FC236}">
                <a16:creationId xmlns:a16="http://schemas.microsoft.com/office/drawing/2014/main" id="{3D30F0A7-E815-4547-8C70-72549C3FC0DD}"/>
              </a:ext>
            </a:extLst>
          </p:cNvPr>
          <p:cNvPicPr>
            <a:picLocks noChangeAspect="1" noChangeArrowheads="1"/>
          </p:cNvPicPr>
          <p:nvPr/>
        </p:nvPicPr>
        <p:blipFill>
          <a:blip r:embed="rId4">
            <a:clrChange>
              <a:clrFrom>
                <a:srgbClr val="F7F7F7"/>
              </a:clrFrom>
              <a:clrTo>
                <a:srgbClr val="F7F7F7">
                  <a:alpha val="0"/>
                </a:srgbClr>
              </a:clrTo>
            </a:clrChange>
            <a:duotone>
              <a:prstClr val="black"/>
              <a:schemeClr val="accent3">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34686" y="4117511"/>
            <a:ext cx="1189071" cy="11502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1EDDE7A-7F2D-4996-817A-03568216C35B}"/>
              </a:ext>
            </a:extLst>
          </p:cNvPr>
          <p:cNvSpPr txBox="1"/>
          <p:nvPr/>
        </p:nvSpPr>
        <p:spPr>
          <a:xfrm>
            <a:off x="1477076" y="4333752"/>
            <a:ext cx="2844058" cy="1169551"/>
          </a:xfrm>
          <a:prstGeom prst="rect">
            <a:avLst/>
          </a:prstGeom>
        </p:spPr>
        <p:txBody>
          <a:bodyPr wrap="square" rtlCol="0">
            <a:spAutoFit/>
          </a:bodyPr>
          <a:lstStyle/>
          <a:p>
            <a:pPr defTabSz="457052"/>
            <a:r>
              <a:rPr lang="en-AU" sz="7000" b="1" dirty="0">
                <a:solidFill>
                  <a:schemeClr val="accent3">
                    <a:lumMod val="50000"/>
                  </a:schemeClr>
                </a:solidFill>
                <a:latin typeface="Arial Black" panose="020B0A04020102020204" pitchFamily="34" charset="0"/>
              </a:rPr>
              <a:t>106</a:t>
            </a:r>
          </a:p>
        </p:txBody>
      </p:sp>
      <p:sp>
        <p:nvSpPr>
          <p:cNvPr id="10" name="TextBox 9">
            <a:extLst>
              <a:ext uri="{FF2B5EF4-FFF2-40B4-BE49-F238E27FC236}">
                <a16:creationId xmlns:a16="http://schemas.microsoft.com/office/drawing/2014/main" id="{622B4725-661B-4933-AE3B-38D17468B263}"/>
              </a:ext>
            </a:extLst>
          </p:cNvPr>
          <p:cNvSpPr txBox="1"/>
          <p:nvPr/>
        </p:nvSpPr>
        <p:spPr>
          <a:xfrm>
            <a:off x="1432704" y="5602967"/>
            <a:ext cx="2844058" cy="1169551"/>
          </a:xfrm>
          <a:prstGeom prst="rect">
            <a:avLst/>
          </a:prstGeom>
        </p:spPr>
        <p:txBody>
          <a:bodyPr wrap="square" rtlCol="0">
            <a:spAutoFit/>
          </a:bodyPr>
          <a:lstStyle/>
          <a:p>
            <a:pPr defTabSz="457052"/>
            <a:r>
              <a:rPr lang="en-AU" sz="7000" b="1" dirty="0">
                <a:solidFill>
                  <a:srgbClr val="8064A2"/>
                </a:solidFill>
                <a:latin typeface="Arial Black" panose="020B0A04020102020204" pitchFamily="34" charset="0"/>
              </a:rPr>
              <a:t>199</a:t>
            </a:r>
          </a:p>
        </p:txBody>
      </p:sp>
      <p:sp>
        <p:nvSpPr>
          <p:cNvPr id="11" name="TextBox 10">
            <a:extLst>
              <a:ext uri="{FF2B5EF4-FFF2-40B4-BE49-F238E27FC236}">
                <a16:creationId xmlns:a16="http://schemas.microsoft.com/office/drawing/2014/main" id="{C6A1F530-A7D6-4233-ABA9-FA97B1FB87D1}"/>
              </a:ext>
            </a:extLst>
          </p:cNvPr>
          <p:cNvSpPr txBox="1"/>
          <p:nvPr/>
        </p:nvSpPr>
        <p:spPr>
          <a:xfrm>
            <a:off x="816657" y="2460663"/>
            <a:ext cx="2914060" cy="523084"/>
          </a:xfrm>
          <a:prstGeom prst="rect">
            <a:avLst/>
          </a:prstGeom>
        </p:spPr>
        <p:txBody>
          <a:bodyPr wrap="square" rtlCol="0">
            <a:spAutoFit/>
          </a:bodyPr>
          <a:lstStyle/>
          <a:p>
            <a:pPr defTabSz="457052"/>
            <a:r>
              <a:rPr lang="en-AU" sz="2799" b="1" dirty="0">
                <a:solidFill>
                  <a:prstClr val="black">
                    <a:lumMod val="50000"/>
                    <a:lumOff val="50000"/>
                  </a:prstClr>
                </a:solidFill>
                <a:latin typeface="Arial" pitchFamily="34" charset="0"/>
              </a:rPr>
              <a:t>Headcount</a:t>
            </a:r>
          </a:p>
        </p:txBody>
      </p:sp>
      <p:sp>
        <p:nvSpPr>
          <p:cNvPr id="13" name="TextBox 12">
            <a:extLst>
              <a:ext uri="{FF2B5EF4-FFF2-40B4-BE49-F238E27FC236}">
                <a16:creationId xmlns:a16="http://schemas.microsoft.com/office/drawing/2014/main" id="{FB9C970D-824C-41C0-AEEC-3510041C588C}"/>
              </a:ext>
            </a:extLst>
          </p:cNvPr>
          <p:cNvSpPr txBox="1"/>
          <p:nvPr/>
        </p:nvSpPr>
        <p:spPr>
          <a:xfrm>
            <a:off x="420681" y="3869324"/>
            <a:ext cx="1407580" cy="323165"/>
          </a:xfrm>
          <a:prstGeom prst="rect">
            <a:avLst/>
          </a:prstGeom>
        </p:spPr>
        <p:txBody>
          <a:bodyPr wrap="square" rtlCol="0">
            <a:spAutoFit/>
          </a:bodyPr>
          <a:lstStyle/>
          <a:p>
            <a:pPr defTabSz="495124"/>
            <a:r>
              <a:rPr lang="en-AU" sz="1500" b="1" dirty="0">
                <a:solidFill>
                  <a:prstClr val="black">
                    <a:lumMod val="50000"/>
                    <a:lumOff val="50000"/>
                  </a:prstClr>
                </a:solidFill>
                <a:latin typeface="Arial" pitchFamily="34" charset="0"/>
              </a:rPr>
              <a:t>Callide</a:t>
            </a:r>
          </a:p>
        </p:txBody>
      </p:sp>
      <p:sp>
        <p:nvSpPr>
          <p:cNvPr id="14" name="TextBox 13">
            <a:extLst>
              <a:ext uri="{FF2B5EF4-FFF2-40B4-BE49-F238E27FC236}">
                <a16:creationId xmlns:a16="http://schemas.microsoft.com/office/drawing/2014/main" id="{5EB13DA8-309F-4D0E-9C17-9260EEA7C102}"/>
              </a:ext>
            </a:extLst>
          </p:cNvPr>
          <p:cNvSpPr txBox="1"/>
          <p:nvPr/>
        </p:nvSpPr>
        <p:spPr>
          <a:xfrm>
            <a:off x="420681" y="5294292"/>
            <a:ext cx="1407580" cy="323165"/>
          </a:xfrm>
          <a:prstGeom prst="rect">
            <a:avLst/>
          </a:prstGeom>
        </p:spPr>
        <p:txBody>
          <a:bodyPr wrap="square" rtlCol="0">
            <a:spAutoFit/>
          </a:bodyPr>
          <a:lstStyle/>
          <a:p>
            <a:pPr defTabSz="495124"/>
            <a:r>
              <a:rPr lang="en-AU" sz="1500" b="1" dirty="0">
                <a:solidFill>
                  <a:prstClr val="black">
                    <a:lumMod val="50000"/>
                    <a:lumOff val="50000"/>
                  </a:prstClr>
                </a:solidFill>
                <a:latin typeface="Arial" pitchFamily="34" charset="0"/>
              </a:rPr>
              <a:t>Kogan</a:t>
            </a:r>
          </a:p>
        </p:txBody>
      </p:sp>
      <p:sp>
        <p:nvSpPr>
          <p:cNvPr id="15" name="TextBox 14">
            <a:extLst>
              <a:ext uri="{FF2B5EF4-FFF2-40B4-BE49-F238E27FC236}">
                <a16:creationId xmlns:a16="http://schemas.microsoft.com/office/drawing/2014/main" id="{1D88F027-B2B8-4870-ABDF-489F7B222081}"/>
              </a:ext>
            </a:extLst>
          </p:cNvPr>
          <p:cNvSpPr txBox="1"/>
          <p:nvPr/>
        </p:nvSpPr>
        <p:spPr>
          <a:xfrm>
            <a:off x="342745" y="6476512"/>
            <a:ext cx="1407580" cy="323165"/>
          </a:xfrm>
          <a:prstGeom prst="rect">
            <a:avLst/>
          </a:prstGeom>
        </p:spPr>
        <p:txBody>
          <a:bodyPr wrap="square" rtlCol="0">
            <a:spAutoFit/>
          </a:bodyPr>
          <a:lstStyle/>
          <a:p>
            <a:pPr defTabSz="495124"/>
            <a:r>
              <a:rPr lang="en-AU" sz="1500" b="1" dirty="0">
                <a:solidFill>
                  <a:prstClr val="black">
                    <a:lumMod val="50000"/>
                    <a:lumOff val="50000"/>
                  </a:prstClr>
                </a:solidFill>
                <a:latin typeface="Arial" pitchFamily="34" charset="0"/>
              </a:rPr>
              <a:t>Brisbane</a:t>
            </a:r>
          </a:p>
        </p:txBody>
      </p:sp>
      <p:sp>
        <p:nvSpPr>
          <p:cNvPr id="16" name="TextBox 15">
            <a:extLst>
              <a:ext uri="{FF2B5EF4-FFF2-40B4-BE49-F238E27FC236}">
                <a16:creationId xmlns:a16="http://schemas.microsoft.com/office/drawing/2014/main" id="{1EE1F636-7A99-45A8-AEF0-E3D1185FBF60}"/>
              </a:ext>
            </a:extLst>
          </p:cNvPr>
          <p:cNvSpPr txBox="1"/>
          <p:nvPr/>
        </p:nvSpPr>
        <p:spPr>
          <a:xfrm>
            <a:off x="278375" y="545789"/>
            <a:ext cx="2108512" cy="2400657"/>
          </a:xfrm>
          <a:prstGeom prst="rect">
            <a:avLst/>
          </a:prstGeom>
        </p:spPr>
        <p:txBody>
          <a:bodyPr wrap="square" rtlCol="0">
            <a:spAutoFit/>
          </a:bodyPr>
          <a:lstStyle/>
          <a:p>
            <a:pPr defTabSz="495124"/>
            <a:r>
              <a:rPr lang="en-AU" sz="15000" b="1" dirty="0">
                <a:solidFill>
                  <a:srgbClr val="FCB414"/>
                </a:solidFill>
                <a:latin typeface="Arial" pitchFamily="34" charset="0"/>
              </a:rPr>
              <a:t>5</a:t>
            </a:r>
          </a:p>
        </p:txBody>
      </p:sp>
      <p:sp>
        <p:nvSpPr>
          <p:cNvPr id="21" name="TextBox 20">
            <a:extLst>
              <a:ext uri="{FF2B5EF4-FFF2-40B4-BE49-F238E27FC236}">
                <a16:creationId xmlns:a16="http://schemas.microsoft.com/office/drawing/2014/main" id="{70EBA229-B76B-4941-A568-3E26F01AF41A}"/>
              </a:ext>
            </a:extLst>
          </p:cNvPr>
          <p:cNvSpPr txBox="1"/>
          <p:nvPr/>
        </p:nvSpPr>
        <p:spPr>
          <a:xfrm>
            <a:off x="2314255" y="528188"/>
            <a:ext cx="2481116" cy="2400657"/>
          </a:xfrm>
          <a:prstGeom prst="rect">
            <a:avLst/>
          </a:prstGeom>
        </p:spPr>
        <p:txBody>
          <a:bodyPr wrap="square" rtlCol="0">
            <a:spAutoFit/>
          </a:bodyPr>
          <a:lstStyle/>
          <a:p>
            <a:pPr defTabSz="495124"/>
            <a:r>
              <a:rPr lang="en-AU" sz="15000" b="1" dirty="0">
                <a:solidFill>
                  <a:srgbClr val="FCB414"/>
                </a:solidFill>
                <a:latin typeface="Arial" pitchFamily="34" charset="0"/>
              </a:rPr>
              <a:t>8</a:t>
            </a:r>
          </a:p>
        </p:txBody>
      </p:sp>
      <p:sp>
        <p:nvSpPr>
          <p:cNvPr id="22" name="TextBox 21">
            <a:extLst>
              <a:ext uri="{FF2B5EF4-FFF2-40B4-BE49-F238E27FC236}">
                <a16:creationId xmlns:a16="http://schemas.microsoft.com/office/drawing/2014/main" id="{C2FDAE23-CADB-4B51-BE48-F1E48B5D47B7}"/>
              </a:ext>
            </a:extLst>
          </p:cNvPr>
          <p:cNvSpPr txBox="1"/>
          <p:nvPr/>
        </p:nvSpPr>
        <p:spPr>
          <a:xfrm>
            <a:off x="1278416" y="543044"/>
            <a:ext cx="2928140" cy="2400657"/>
          </a:xfrm>
          <a:prstGeom prst="rect">
            <a:avLst/>
          </a:prstGeom>
        </p:spPr>
        <p:txBody>
          <a:bodyPr wrap="square" rtlCol="0">
            <a:spAutoFit/>
          </a:bodyPr>
          <a:lstStyle/>
          <a:p>
            <a:pPr defTabSz="495124"/>
            <a:r>
              <a:rPr lang="en-AU" sz="15000" b="1" dirty="0">
                <a:solidFill>
                  <a:srgbClr val="FCB414"/>
                </a:solidFill>
                <a:latin typeface="Arial" pitchFamily="34" charset="0"/>
              </a:rPr>
              <a:t>4</a:t>
            </a:r>
          </a:p>
        </p:txBody>
      </p:sp>
      <p:pic>
        <p:nvPicPr>
          <p:cNvPr id="31" name="Picture 30">
            <a:extLst>
              <a:ext uri="{FF2B5EF4-FFF2-40B4-BE49-F238E27FC236}">
                <a16:creationId xmlns:a16="http://schemas.microsoft.com/office/drawing/2014/main" id="{B06F4396-7173-4AF5-A06D-84AF0AF4C6EF}"/>
              </a:ext>
            </a:extLst>
          </p:cNvPr>
          <p:cNvPicPr>
            <a:picLocks noChangeAspect="1"/>
          </p:cNvPicPr>
          <p:nvPr/>
        </p:nvPicPr>
        <p:blipFill>
          <a:blip r:embed="rId6">
            <a:duotone>
              <a:schemeClr val="accent4">
                <a:shade val="45000"/>
                <a:satMod val="135000"/>
              </a:schemeClr>
              <a:prstClr val="white"/>
            </a:duotone>
          </a:blip>
          <a:stretch>
            <a:fillRect/>
          </a:stretch>
        </p:blipFill>
        <p:spPr>
          <a:xfrm>
            <a:off x="420681" y="5714660"/>
            <a:ext cx="727070" cy="727070"/>
          </a:xfrm>
          <a:prstGeom prst="rect">
            <a:avLst/>
          </a:prstGeom>
        </p:spPr>
      </p:pic>
      <p:sp>
        <p:nvSpPr>
          <p:cNvPr id="19" name="TextBox 18">
            <a:extLst>
              <a:ext uri="{FF2B5EF4-FFF2-40B4-BE49-F238E27FC236}">
                <a16:creationId xmlns:a16="http://schemas.microsoft.com/office/drawing/2014/main" id="{5B4DB64E-8B48-4A4C-8BD1-95715CBE01E2}"/>
              </a:ext>
            </a:extLst>
          </p:cNvPr>
          <p:cNvSpPr txBox="1"/>
          <p:nvPr/>
        </p:nvSpPr>
        <p:spPr>
          <a:xfrm>
            <a:off x="4228140" y="2043158"/>
            <a:ext cx="2614531" cy="784830"/>
          </a:xfrm>
          <a:prstGeom prst="rect">
            <a:avLst/>
          </a:prstGeom>
        </p:spPr>
        <p:txBody>
          <a:bodyPr wrap="square" rtlCol="0">
            <a:spAutoFit/>
          </a:bodyPr>
          <a:lstStyle>
            <a:defPPr>
              <a:defRPr lang="en-US"/>
            </a:defPPr>
            <a:lvl1pPr defTabSz="495124">
              <a:defRPr sz="1500" b="1">
                <a:solidFill>
                  <a:prstClr val="black">
                    <a:lumMod val="50000"/>
                    <a:lumOff val="50000"/>
                  </a:prstClr>
                </a:solidFill>
                <a:latin typeface="Arial" pitchFamily="34" charset="0"/>
              </a:defRPr>
            </a:lvl1pPr>
          </a:lstStyle>
          <a:p>
            <a:pPr algn="ctr"/>
            <a:r>
              <a:rPr lang="en-AU" dirty="0"/>
              <a:t>For every two people who enter the workforce, one leaves</a:t>
            </a:r>
          </a:p>
        </p:txBody>
      </p:sp>
      <p:sp>
        <p:nvSpPr>
          <p:cNvPr id="23" name="TextBox 22">
            <a:extLst>
              <a:ext uri="{FF2B5EF4-FFF2-40B4-BE49-F238E27FC236}">
                <a16:creationId xmlns:a16="http://schemas.microsoft.com/office/drawing/2014/main" id="{804C3479-4C00-4645-A40D-02CF83933F6D}"/>
              </a:ext>
            </a:extLst>
          </p:cNvPr>
          <p:cNvSpPr txBox="1"/>
          <p:nvPr/>
        </p:nvSpPr>
        <p:spPr>
          <a:xfrm>
            <a:off x="4186825" y="3174382"/>
            <a:ext cx="2197407" cy="323165"/>
          </a:xfrm>
          <a:prstGeom prst="rect">
            <a:avLst/>
          </a:prstGeom>
        </p:spPr>
        <p:txBody>
          <a:bodyPr wrap="square" rtlCol="0">
            <a:spAutoFit/>
          </a:bodyPr>
          <a:lstStyle>
            <a:defPPr>
              <a:defRPr lang="en-US"/>
            </a:defPPr>
            <a:lvl1pPr defTabSz="495124">
              <a:defRPr sz="1500" b="1">
                <a:solidFill>
                  <a:prstClr val="black">
                    <a:lumMod val="50000"/>
                    <a:lumOff val="50000"/>
                  </a:prstClr>
                </a:solidFill>
                <a:latin typeface="Arial" pitchFamily="34" charset="0"/>
              </a:defRPr>
            </a:lvl1pPr>
          </a:lstStyle>
          <a:p>
            <a:r>
              <a:rPr lang="en-AU" dirty="0"/>
              <a:t>Every month….</a:t>
            </a:r>
          </a:p>
        </p:txBody>
      </p:sp>
      <p:sp>
        <p:nvSpPr>
          <p:cNvPr id="25" name="TextBox 24">
            <a:extLst>
              <a:ext uri="{FF2B5EF4-FFF2-40B4-BE49-F238E27FC236}">
                <a16:creationId xmlns:a16="http://schemas.microsoft.com/office/drawing/2014/main" id="{B39E045A-E379-4E87-BD39-B2270E0CE695}"/>
              </a:ext>
            </a:extLst>
          </p:cNvPr>
          <p:cNvSpPr txBox="1"/>
          <p:nvPr/>
        </p:nvSpPr>
        <p:spPr>
          <a:xfrm>
            <a:off x="4187164" y="5961929"/>
            <a:ext cx="3289260" cy="323165"/>
          </a:xfrm>
          <a:prstGeom prst="rect">
            <a:avLst/>
          </a:prstGeom>
        </p:spPr>
        <p:txBody>
          <a:bodyPr wrap="square" rtlCol="0">
            <a:spAutoFit/>
          </a:bodyPr>
          <a:lstStyle>
            <a:defPPr>
              <a:defRPr lang="en-US"/>
            </a:defPPr>
            <a:lvl1pPr defTabSz="495124">
              <a:defRPr sz="1500" b="1">
                <a:solidFill>
                  <a:prstClr val="black">
                    <a:lumMod val="50000"/>
                    <a:lumOff val="50000"/>
                  </a:prstClr>
                </a:solidFill>
                <a:latin typeface="Arial" pitchFamily="34" charset="0"/>
              </a:defRPr>
            </a:lvl1pPr>
          </a:lstStyle>
          <a:p>
            <a:r>
              <a:rPr lang="en-AU" dirty="0"/>
              <a:t>proposed new jobs in QLD</a:t>
            </a:r>
          </a:p>
        </p:txBody>
      </p:sp>
      <p:sp>
        <p:nvSpPr>
          <p:cNvPr id="27" name="TextBox 26">
            <a:extLst>
              <a:ext uri="{FF2B5EF4-FFF2-40B4-BE49-F238E27FC236}">
                <a16:creationId xmlns:a16="http://schemas.microsoft.com/office/drawing/2014/main" id="{5F232AAD-5F61-4661-89F3-930C7ACDAEC6}"/>
              </a:ext>
            </a:extLst>
          </p:cNvPr>
          <p:cNvSpPr txBox="1"/>
          <p:nvPr/>
        </p:nvSpPr>
        <p:spPr>
          <a:xfrm>
            <a:off x="8297188" y="1951363"/>
            <a:ext cx="3968338" cy="323165"/>
          </a:xfrm>
          <a:prstGeom prst="rect">
            <a:avLst/>
          </a:prstGeom>
        </p:spPr>
        <p:txBody>
          <a:bodyPr wrap="square" rtlCol="0">
            <a:spAutoFit/>
          </a:bodyPr>
          <a:lstStyle>
            <a:defPPr>
              <a:defRPr lang="en-US"/>
            </a:defPPr>
            <a:lvl1pPr defTabSz="495124">
              <a:defRPr sz="1500" b="1">
                <a:solidFill>
                  <a:prstClr val="black">
                    <a:lumMod val="50000"/>
                    <a:lumOff val="50000"/>
                  </a:prstClr>
                </a:solidFill>
                <a:latin typeface="Arial" pitchFamily="34" charset="0"/>
              </a:defRPr>
            </a:lvl1pPr>
          </a:lstStyle>
          <a:p>
            <a:r>
              <a:rPr lang="en-AU" dirty="0"/>
              <a:t>Unemployment Rate, with…..</a:t>
            </a:r>
          </a:p>
        </p:txBody>
      </p:sp>
      <p:sp>
        <p:nvSpPr>
          <p:cNvPr id="29" name="TextBox 28">
            <a:extLst>
              <a:ext uri="{FF2B5EF4-FFF2-40B4-BE49-F238E27FC236}">
                <a16:creationId xmlns:a16="http://schemas.microsoft.com/office/drawing/2014/main" id="{E6E3D194-D618-49F8-BC79-EE2C01FDA9CA}"/>
              </a:ext>
            </a:extLst>
          </p:cNvPr>
          <p:cNvSpPr txBox="1"/>
          <p:nvPr/>
        </p:nvSpPr>
        <p:spPr>
          <a:xfrm>
            <a:off x="4271125" y="712456"/>
            <a:ext cx="893969" cy="1569660"/>
          </a:xfrm>
          <a:prstGeom prst="rect">
            <a:avLst/>
          </a:prstGeom>
        </p:spPr>
        <p:txBody>
          <a:bodyPr wrap="square" rtlCol="0">
            <a:spAutoFit/>
          </a:bodyPr>
          <a:lstStyle/>
          <a:p>
            <a:pPr defTabSz="457052"/>
            <a:r>
              <a:rPr lang="en-AU" sz="9600" b="1" dirty="0">
                <a:solidFill>
                  <a:srgbClr val="EE7048"/>
                </a:solidFill>
                <a:latin typeface="Arial Black" panose="020B0A04020102020204" pitchFamily="34" charset="0"/>
              </a:rPr>
              <a:t>2</a:t>
            </a:r>
          </a:p>
        </p:txBody>
      </p:sp>
      <p:sp>
        <p:nvSpPr>
          <p:cNvPr id="32" name="TextBox 31">
            <a:extLst>
              <a:ext uri="{FF2B5EF4-FFF2-40B4-BE49-F238E27FC236}">
                <a16:creationId xmlns:a16="http://schemas.microsoft.com/office/drawing/2014/main" id="{3E635A54-4DDC-4590-9691-4874D6C4DE6D}"/>
              </a:ext>
            </a:extLst>
          </p:cNvPr>
          <p:cNvSpPr txBox="1"/>
          <p:nvPr/>
        </p:nvSpPr>
        <p:spPr>
          <a:xfrm>
            <a:off x="5773482" y="744136"/>
            <a:ext cx="893969" cy="1569660"/>
          </a:xfrm>
          <a:prstGeom prst="rect">
            <a:avLst/>
          </a:prstGeom>
        </p:spPr>
        <p:txBody>
          <a:bodyPr wrap="square" rtlCol="0">
            <a:spAutoFit/>
          </a:bodyPr>
          <a:lstStyle/>
          <a:p>
            <a:pPr defTabSz="457052"/>
            <a:r>
              <a:rPr lang="en-AU" sz="9600" b="1" dirty="0">
                <a:solidFill>
                  <a:srgbClr val="EE7048"/>
                </a:solidFill>
                <a:latin typeface="Arial Black" panose="020B0A04020102020204" pitchFamily="34" charset="0"/>
              </a:rPr>
              <a:t>1</a:t>
            </a:r>
          </a:p>
        </p:txBody>
      </p:sp>
      <p:pic>
        <p:nvPicPr>
          <p:cNvPr id="35" name="Graphic 34" descr="Repeat">
            <a:extLst>
              <a:ext uri="{FF2B5EF4-FFF2-40B4-BE49-F238E27FC236}">
                <a16:creationId xmlns:a16="http://schemas.microsoft.com/office/drawing/2014/main" id="{1C0E2562-ADB3-49BC-8201-B7ADF1998E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19381" y="1191815"/>
            <a:ext cx="610941" cy="610941"/>
          </a:xfrm>
          <a:prstGeom prst="rect">
            <a:avLst/>
          </a:prstGeom>
        </p:spPr>
      </p:pic>
      <p:sp>
        <p:nvSpPr>
          <p:cNvPr id="36" name="TextBox 35">
            <a:extLst>
              <a:ext uri="{FF2B5EF4-FFF2-40B4-BE49-F238E27FC236}">
                <a16:creationId xmlns:a16="http://schemas.microsoft.com/office/drawing/2014/main" id="{F6768C51-8272-40A9-8435-1C6DAD77D5EB}"/>
              </a:ext>
            </a:extLst>
          </p:cNvPr>
          <p:cNvSpPr txBox="1"/>
          <p:nvPr/>
        </p:nvSpPr>
        <p:spPr>
          <a:xfrm>
            <a:off x="4111947" y="3358917"/>
            <a:ext cx="3364478" cy="1107996"/>
          </a:xfrm>
          <a:prstGeom prst="rect">
            <a:avLst/>
          </a:prstGeom>
        </p:spPr>
        <p:txBody>
          <a:bodyPr wrap="square" rtlCol="0">
            <a:spAutoFit/>
          </a:bodyPr>
          <a:lstStyle/>
          <a:p>
            <a:pPr defTabSz="457052"/>
            <a:r>
              <a:rPr lang="en-AU" sz="6600" b="1" dirty="0">
                <a:solidFill>
                  <a:schemeClr val="accent2"/>
                </a:solidFill>
                <a:latin typeface="Arial Black" panose="020B0A04020102020204" pitchFamily="34" charset="0"/>
              </a:rPr>
              <a:t>80,000</a:t>
            </a:r>
          </a:p>
        </p:txBody>
      </p:sp>
      <p:sp>
        <p:nvSpPr>
          <p:cNvPr id="37" name="TextBox 36">
            <a:extLst>
              <a:ext uri="{FF2B5EF4-FFF2-40B4-BE49-F238E27FC236}">
                <a16:creationId xmlns:a16="http://schemas.microsoft.com/office/drawing/2014/main" id="{7AD02961-D6C0-4E85-94DC-B8DBF9455FAF}"/>
              </a:ext>
            </a:extLst>
          </p:cNvPr>
          <p:cNvSpPr txBox="1"/>
          <p:nvPr/>
        </p:nvSpPr>
        <p:spPr>
          <a:xfrm>
            <a:off x="4186826" y="4295708"/>
            <a:ext cx="3289598" cy="553998"/>
          </a:xfrm>
          <a:prstGeom prst="rect">
            <a:avLst/>
          </a:prstGeom>
        </p:spPr>
        <p:txBody>
          <a:bodyPr wrap="square" rtlCol="0">
            <a:spAutoFit/>
          </a:bodyPr>
          <a:lstStyle>
            <a:defPPr>
              <a:defRPr lang="en-US"/>
            </a:defPPr>
            <a:lvl1pPr defTabSz="495124">
              <a:defRPr sz="1500" b="1">
                <a:solidFill>
                  <a:prstClr val="black">
                    <a:lumMod val="50000"/>
                    <a:lumOff val="50000"/>
                  </a:prstClr>
                </a:solidFill>
                <a:latin typeface="Arial" pitchFamily="34" charset="0"/>
              </a:defRPr>
            </a:lvl1pPr>
          </a:lstStyle>
          <a:p>
            <a:r>
              <a:rPr lang="en-AU" dirty="0"/>
              <a:t>baby boomers exit the workforce</a:t>
            </a:r>
          </a:p>
        </p:txBody>
      </p:sp>
      <p:sp>
        <p:nvSpPr>
          <p:cNvPr id="38" name="TextBox 37">
            <a:extLst>
              <a:ext uri="{FF2B5EF4-FFF2-40B4-BE49-F238E27FC236}">
                <a16:creationId xmlns:a16="http://schemas.microsoft.com/office/drawing/2014/main" id="{19C35447-6F4B-42EF-A9B6-9919C5C31E11}"/>
              </a:ext>
            </a:extLst>
          </p:cNvPr>
          <p:cNvSpPr txBox="1"/>
          <p:nvPr/>
        </p:nvSpPr>
        <p:spPr>
          <a:xfrm>
            <a:off x="8151931" y="655815"/>
            <a:ext cx="3855866" cy="1569660"/>
          </a:xfrm>
          <a:prstGeom prst="rect">
            <a:avLst/>
          </a:prstGeom>
        </p:spPr>
        <p:txBody>
          <a:bodyPr wrap="square" rtlCol="0">
            <a:spAutoFit/>
          </a:bodyPr>
          <a:lstStyle/>
          <a:p>
            <a:pPr defTabSz="457052"/>
            <a:r>
              <a:rPr lang="en-AU" sz="9600" b="1" dirty="0">
                <a:solidFill>
                  <a:srgbClr val="6EC049"/>
                </a:solidFill>
                <a:latin typeface="Arial Black" panose="020B0A04020102020204" pitchFamily="34" charset="0"/>
              </a:rPr>
              <a:t>3.8%</a:t>
            </a:r>
          </a:p>
        </p:txBody>
      </p:sp>
      <p:sp>
        <p:nvSpPr>
          <p:cNvPr id="39" name="TextBox 38">
            <a:extLst>
              <a:ext uri="{FF2B5EF4-FFF2-40B4-BE49-F238E27FC236}">
                <a16:creationId xmlns:a16="http://schemas.microsoft.com/office/drawing/2014/main" id="{856E7515-8100-421B-9F2D-3EE6B8E70654}"/>
              </a:ext>
            </a:extLst>
          </p:cNvPr>
          <p:cNvSpPr txBox="1"/>
          <p:nvPr/>
        </p:nvSpPr>
        <p:spPr>
          <a:xfrm>
            <a:off x="8297188" y="3117152"/>
            <a:ext cx="3252739" cy="323165"/>
          </a:xfrm>
          <a:prstGeom prst="rect">
            <a:avLst/>
          </a:prstGeom>
        </p:spPr>
        <p:txBody>
          <a:bodyPr wrap="square" rtlCol="0">
            <a:spAutoFit/>
          </a:bodyPr>
          <a:lstStyle>
            <a:defPPr>
              <a:defRPr lang="en-US"/>
            </a:defPPr>
            <a:lvl1pPr defTabSz="495124">
              <a:defRPr sz="1500" b="1">
                <a:solidFill>
                  <a:prstClr val="black">
                    <a:lumMod val="50000"/>
                    <a:lumOff val="50000"/>
                  </a:prstClr>
                </a:solidFill>
                <a:latin typeface="Arial" pitchFamily="34" charset="0"/>
              </a:defRPr>
            </a:lvl1pPr>
          </a:lstStyle>
          <a:p>
            <a:r>
              <a:rPr lang="en-AU" dirty="0"/>
              <a:t>people in QLD looking for work</a:t>
            </a:r>
          </a:p>
        </p:txBody>
      </p:sp>
      <p:sp>
        <p:nvSpPr>
          <p:cNvPr id="40" name="TextBox 39">
            <a:extLst>
              <a:ext uri="{FF2B5EF4-FFF2-40B4-BE49-F238E27FC236}">
                <a16:creationId xmlns:a16="http://schemas.microsoft.com/office/drawing/2014/main" id="{6F4581A6-6EF9-4D82-816D-2E88EE023933}"/>
              </a:ext>
            </a:extLst>
          </p:cNvPr>
          <p:cNvSpPr txBox="1"/>
          <p:nvPr/>
        </p:nvSpPr>
        <p:spPr>
          <a:xfrm>
            <a:off x="8030526" y="2192015"/>
            <a:ext cx="3844406" cy="1107996"/>
          </a:xfrm>
          <a:prstGeom prst="rect">
            <a:avLst/>
          </a:prstGeom>
        </p:spPr>
        <p:txBody>
          <a:bodyPr wrap="square" rtlCol="0">
            <a:spAutoFit/>
          </a:bodyPr>
          <a:lstStyle/>
          <a:p>
            <a:pPr defTabSz="457052"/>
            <a:r>
              <a:rPr lang="en-AU" sz="6600" b="1" dirty="0">
                <a:solidFill>
                  <a:srgbClr val="6EC049"/>
                </a:solidFill>
                <a:latin typeface="Arial Black" panose="020B0A04020102020204" pitchFamily="34" charset="0"/>
              </a:rPr>
              <a:t>187,000</a:t>
            </a:r>
          </a:p>
        </p:txBody>
      </p:sp>
      <p:cxnSp>
        <p:nvCxnSpPr>
          <p:cNvPr id="42" name="Straight Connector 41">
            <a:extLst>
              <a:ext uri="{FF2B5EF4-FFF2-40B4-BE49-F238E27FC236}">
                <a16:creationId xmlns:a16="http://schemas.microsoft.com/office/drawing/2014/main" id="{69301D63-EE0A-4B1A-BCD7-76400D04DE2F}"/>
              </a:ext>
            </a:extLst>
          </p:cNvPr>
          <p:cNvCxnSpPr/>
          <p:nvPr/>
        </p:nvCxnSpPr>
        <p:spPr>
          <a:xfrm>
            <a:off x="3823689" y="887436"/>
            <a:ext cx="0" cy="555429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91580802-C96F-47BA-AE9C-394C515A6176}"/>
              </a:ext>
            </a:extLst>
          </p:cNvPr>
          <p:cNvSpPr txBox="1"/>
          <p:nvPr/>
        </p:nvSpPr>
        <p:spPr>
          <a:xfrm>
            <a:off x="8260667" y="3990461"/>
            <a:ext cx="3289260" cy="553998"/>
          </a:xfrm>
          <a:prstGeom prst="rect">
            <a:avLst/>
          </a:prstGeom>
        </p:spPr>
        <p:txBody>
          <a:bodyPr wrap="square" rtlCol="0">
            <a:spAutoFit/>
          </a:bodyPr>
          <a:lstStyle>
            <a:defPPr>
              <a:defRPr lang="en-US"/>
            </a:defPPr>
            <a:lvl1pPr defTabSz="495124">
              <a:defRPr sz="1500" b="1">
                <a:solidFill>
                  <a:prstClr val="black">
                    <a:lumMod val="50000"/>
                    <a:lumOff val="50000"/>
                  </a:prstClr>
                </a:solidFill>
                <a:latin typeface="Arial" pitchFamily="34" charset="0"/>
              </a:defRPr>
            </a:lvl1pPr>
          </a:lstStyle>
          <a:p>
            <a:pPr algn="ctr"/>
            <a:r>
              <a:rPr lang="en-AU" dirty="0"/>
              <a:t>Large gaps in certifications and qualifications despite the</a:t>
            </a:r>
          </a:p>
        </p:txBody>
      </p:sp>
      <p:sp>
        <p:nvSpPr>
          <p:cNvPr id="44" name="TextBox 43">
            <a:extLst>
              <a:ext uri="{FF2B5EF4-FFF2-40B4-BE49-F238E27FC236}">
                <a16:creationId xmlns:a16="http://schemas.microsoft.com/office/drawing/2014/main" id="{9A12AC67-0B19-4865-A088-E639CB90E0FA}"/>
              </a:ext>
            </a:extLst>
          </p:cNvPr>
          <p:cNvSpPr txBox="1"/>
          <p:nvPr/>
        </p:nvSpPr>
        <p:spPr>
          <a:xfrm>
            <a:off x="4102103" y="4989653"/>
            <a:ext cx="4087391" cy="1107996"/>
          </a:xfrm>
          <a:prstGeom prst="rect">
            <a:avLst/>
          </a:prstGeom>
        </p:spPr>
        <p:txBody>
          <a:bodyPr wrap="square" rtlCol="0">
            <a:spAutoFit/>
          </a:bodyPr>
          <a:lstStyle/>
          <a:p>
            <a:pPr defTabSz="457052"/>
            <a:r>
              <a:rPr lang="en-AU" sz="6600" b="1" dirty="0">
                <a:solidFill>
                  <a:schemeClr val="tx2"/>
                </a:solidFill>
                <a:latin typeface="Arial Black" panose="020B0A04020102020204" pitchFamily="34" charset="0"/>
              </a:rPr>
              <a:t>280,000</a:t>
            </a:r>
          </a:p>
        </p:txBody>
      </p:sp>
      <p:sp>
        <p:nvSpPr>
          <p:cNvPr id="45" name="TextBox 44">
            <a:extLst>
              <a:ext uri="{FF2B5EF4-FFF2-40B4-BE49-F238E27FC236}">
                <a16:creationId xmlns:a16="http://schemas.microsoft.com/office/drawing/2014/main" id="{1B38BA44-4F97-4B4F-B5B6-517B463643D9}"/>
              </a:ext>
            </a:extLst>
          </p:cNvPr>
          <p:cNvSpPr txBox="1"/>
          <p:nvPr/>
        </p:nvSpPr>
        <p:spPr>
          <a:xfrm>
            <a:off x="8899565" y="5651272"/>
            <a:ext cx="3289260" cy="323165"/>
          </a:xfrm>
          <a:prstGeom prst="rect">
            <a:avLst/>
          </a:prstGeom>
        </p:spPr>
        <p:txBody>
          <a:bodyPr wrap="square" rtlCol="0">
            <a:spAutoFit/>
          </a:bodyPr>
          <a:lstStyle>
            <a:defPPr>
              <a:defRPr lang="en-US"/>
            </a:defPPr>
            <a:lvl1pPr defTabSz="495124">
              <a:defRPr sz="1500" b="1">
                <a:solidFill>
                  <a:prstClr val="black">
                    <a:lumMod val="50000"/>
                    <a:lumOff val="50000"/>
                  </a:prstClr>
                </a:solidFill>
                <a:latin typeface="Arial" pitchFamily="34" charset="0"/>
              </a:defRPr>
            </a:lvl1pPr>
          </a:lstStyle>
          <a:p>
            <a:r>
              <a:rPr lang="en-AU" dirty="0"/>
              <a:t>Increase in apprentices</a:t>
            </a:r>
          </a:p>
        </p:txBody>
      </p:sp>
      <p:sp>
        <p:nvSpPr>
          <p:cNvPr id="46" name="TextBox 45">
            <a:extLst>
              <a:ext uri="{FF2B5EF4-FFF2-40B4-BE49-F238E27FC236}">
                <a16:creationId xmlns:a16="http://schemas.microsoft.com/office/drawing/2014/main" id="{01F8E6A0-5AD7-47A9-85C7-01419FA4B4FB}"/>
              </a:ext>
            </a:extLst>
          </p:cNvPr>
          <p:cNvSpPr txBox="1"/>
          <p:nvPr/>
        </p:nvSpPr>
        <p:spPr>
          <a:xfrm>
            <a:off x="8189494" y="4345129"/>
            <a:ext cx="4072775" cy="1569660"/>
          </a:xfrm>
          <a:prstGeom prst="rect">
            <a:avLst/>
          </a:prstGeom>
        </p:spPr>
        <p:txBody>
          <a:bodyPr wrap="square" rtlCol="0">
            <a:spAutoFit/>
          </a:bodyPr>
          <a:lstStyle/>
          <a:p>
            <a:pPr defTabSz="457052"/>
            <a:r>
              <a:rPr lang="en-AU" sz="9600" b="1" dirty="0">
                <a:solidFill>
                  <a:srgbClr val="940680"/>
                </a:solidFill>
                <a:latin typeface="Arial Black" panose="020B0A04020102020204" pitchFamily="34" charset="0"/>
              </a:rPr>
              <a:t>134%</a:t>
            </a:r>
          </a:p>
        </p:txBody>
      </p:sp>
    </p:spTree>
    <p:custDataLst>
      <p:tags r:id="rId1"/>
    </p:custDataLst>
    <p:extLst>
      <p:ext uri="{BB962C8B-B14F-4D97-AF65-F5344CB8AC3E}">
        <p14:creationId xmlns:p14="http://schemas.microsoft.com/office/powerpoint/2010/main" val="208518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C05B54-949B-40B0-8FAC-3CDAE601B418}"/>
              </a:ext>
            </a:extLst>
          </p:cNvPr>
          <p:cNvSpPr>
            <a:spLocks noGrp="1"/>
          </p:cNvSpPr>
          <p:nvPr>
            <p:ph type="sldNum" sz="quarter" idx="10"/>
          </p:nvPr>
        </p:nvSpPr>
        <p:spPr/>
        <p:txBody>
          <a:bodyPr/>
          <a:lstStyle/>
          <a:p>
            <a:fld id="{3018628F-C211-2A45-AD96-2C9CEDF4C195}" type="slidenum">
              <a:rPr lang="en-US" smtClean="0"/>
              <a:pPr/>
              <a:t>11</a:t>
            </a:fld>
            <a:endParaRPr lang="en-US"/>
          </a:p>
        </p:txBody>
      </p:sp>
      <p:sp>
        <p:nvSpPr>
          <p:cNvPr id="3" name="Title 2">
            <a:extLst>
              <a:ext uri="{FF2B5EF4-FFF2-40B4-BE49-F238E27FC236}">
                <a16:creationId xmlns:a16="http://schemas.microsoft.com/office/drawing/2014/main" id="{B557FEC4-8D12-43FD-8C93-D6BDB3F3DD5E}"/>
              </a:ext>
            </a:extLst>
          </p:cNvPr>
          <p:cNvSpPr>
            <a:spLocks noGrp="1"/>
          </p:cNvSpPr>
          <p:nvPr>
            <p:ph type="title"/>
          </p:nvPr>
        </p:nvSpPr>
        <p:spPr>
          <a:xfrm>
            <a:off x="260425" y="219450"/>
            <a:ext cx="10969943" cy="721709"/>
          </a:xfrm>
        </p:spPr>
        <p:txBody>
          <a:bodyPr/>
          <a:lstStyle/>
          <a:p>
            <a:pPr algn="l"/>
            <a:r>
              <a:rPr lang="en-AU" b="1" dirty="0"/>
              <a:t>Step 2 Analyse: Data at our Fingertips</a:t>
            </a:r>
          </a:p>
        </p:txBody>
      </p:sp>
      <p:sp>
        <p:nvSpPr>
          <p:cNvPr id="6" name="TextBox 5">
            <a:extLst>
              <a:ext uri="{FF2B5EF4-FFF2-40B4-BE49-F238E27FC236}">
                <a16:creationId xmlns:a16="http://schemas.microsoft.com/office/drawing/2014/main" id="{B5267D10-5B00-4CCC-90F0-829189ED1500}"/>
              </a:ext>
            </a:extLst>
          </p:cNvPr>
          <p:cNvSpPr txBox="1"/>
          <p:nvPr/>
        </p:nvSpPr>
        <p:spPr>
          <a:xfrm>
            <a:off x="260425" y="1968361"/>
            <a:ext cx="8712681" cy="1569251"/>
          </a:xfrm>
          <a:prstGeom prst="rect">
            <a:avLst/>
          </a:prstGeom>
        </p:spPr>
        <p:txBody>
          <a:bodyPr wrap="square" rtlCol="0">
            <a:spAutoFit/>
          </a:bodyPr>
          <a:lstStyle/>
          <a:p>
            <a:pPr defTabSz="495124"/>
            <a:r>
              <a:rPr lang="en-AU" sz="9597" b="1" dirty="0">
                <a:solidFill>
                  <a:srgbClr val="00B0F0"/>
                </a:solidFill>
                <a:latin typeface="Arial" pitchFamily="34" charset="0"/>
              </a:rPr>
              <a:t>Performance</a:t>
            </a:r>
          </a:p>
        </p:txBody>
      </p:sp>
      <p:sp>
        <p:nvSpPr>
          <p:cNvPr id="7" name="TextBox 6">
            <a:extLst>
              <a:ext uri="{FF2B5EF4-FFF2-40B4-BE49-F238E27FC236}">
                <a16:creationId xmlns:a16="http://schemas.microsoft.com/office/drawing/2014/main" id="{32BB6147-1929-4403-BCEE-EE75D93F57B5}"/>
              </a:ext>
            </a:extLst>
          </p:cNvPr>
          <p:cNvSpPr txBox="1"/>
          <p:nvPr/>
        </p:nvSpPr>
        <p:spPr>
          <a:xfrm>
            <a:off x="1429825" y="3303340"/>
            <a:ext cx="2440163" cy="769241"/>
          </a:xfrm>
          <a:prstGeom prst="rect">
            <a:avLst/>
          </a:prstGeom>
        </p:spPr>
        <p:txBody>
          <a:bodyPr wrap="square" rtlCol="0">
            <a:spAutoFit/>
          </a:bodyPr>
          <a:lstStyle/>
          <a:p>
            <a:pPr defTabSz="495124"/>
            <a:r>
              <a:rPr lang="en-AU" sz="4399" b="1" dirty="0">
                <a:solidFill>
                  <a:prstClr val="black">
                    <a:lumMod val="50000"/>
                    <a:lumOff val="50000"/>
                  </a:prstClr>
                </a:solidFill>
                <a:latin typeface="Arial" pitchFamily="34" charset="0"/>
              </a:rPr>
              <a:t>Talent</a:t>
            </a:r>
          </a:p>
        </p:txBody>
      </p:sp>
      <p:sp>
        <p:nvSpPr>
          <p:cNvPr id="8" name="TextBox 7">
            <a:extLst>
              <a:ext uri="{FF2B5EF4-FFF2-40B4-BE49-F238E27FC236}">
                <a16:creationId xmlns:a16="http://schemas.microsoft.com/office/drawing/2014/main" id="{9EAB75E4-5FE5-4CBB-9EEE-62C7A93C3ED3}"/>
              </a:ext>
            </a:extLst>
          </p:cNvPr>
          <p:cNvSpPr txBox="1"/>
          <p:nvPr/>
        </p:nvSpPr>
        <p:spPr>
          <a:xfrm>
            <a:off x="6532943" y="3352709"/>
            <a:ext cx="4789332" cy="646163"/>
          </a:xfrm>
          <a:prstGeom prst="rect">
            <a:avLst/>
          </a:prstGeom>
        </p:spPr>
        <p:txBody>
          <a:bodyPr wrap="square" rtlCol="0">
            <a:spAutoFit/>
          </a:bodyPr>
          <a:lstStyle/>
          <a:p>
            <a:pPr defTabSz="495124"/>
            <a:r>
              <a:rPr lang="en-AU" sz="3599" b="1" dirty="0">
                <a:solidFill>
                  <a:prstClr val="black">
                    <a:lumMod val="50000"/>
                    <a:lumOff val="50000"/>
                  </a:prstClr>
                </a:solidFill>
                <a:latin typeface="Arial" pitchFamily="34" charset="0"/>
              </a:rPr>
              <a:t>Succession </a:t>
            </a:r>
          </a:p>
        </p:txBody>
      </p:sp>
      <p:sp>
        <p:nvSpPr>
          <p:cNvPr id="9" name="TextBox 8">
            <a:extLst>
              <a:ext uri="{FF2B5EF4-FFF2-40B4-BE49-F238E27FC236}">
                <a16:creationId xmlns:a16="http://schemas.microsoft.com/office/drawing/2014/main" id="{32B7166C-DBFD-4B54-B451-A0572A377034}"/>
              </a:ext>
            </a:extLst>
          </p:cNvPr>
          <p:cNvSpPr txBox="1"/>
          <p:nvPr/>
        </p:nvSpPr>
        <p:spPr>
          <a:xfrm>
            <a:off x="454966" y="1115274"/>
            <a:ext cx="3756810" cy="646163"/>
          </a:xfrm>
          <a:prstGeom prst="rect">
            <a:avLst/>
          </a:prstGeom>
        </p:spPr>
        <p:txBody>
          <a:bodyPr wrap="square" rtlCol="0">
            <a:spAutoFit/>
          </a:bodyPr>
          <a:lstStyle/>
          <a:p>
            <a:pPr defTabSz="495124"/>
            <a:r>
              <a:rPr lang="en-AU" sz="3599" b="1" dirty="0">
                <a:solidFill>
                  <a:prstClr val="black">
                    <a:lumMod val="50000"/>
                    <a:lumOff val="50000"/>
                  </a:prstClr>
                </a:solidFill>
                <a:latin typeface="Arial" pitchFamily="34" charset="0"/>
              </a:rPr>
              <a:t>Development</a:t>
            </a:r>
          </a:p>
        </p:txBody>
      </p:sp>
      <p:sp>
        <p:nvSpPr>
          <p:cNvPr id="10" name="TextBox 9">
            <a:extLst>
              <a:ext uri="{FF2B5EF4-FFF2-40B4-BE49-F238E27FC236}">
                <a16:creationId xmlns:a16="http://schemas.microsoft.com/office/drawing/2014/main" id="{1DB9A950-CB93-4209-8685-5700B3A96EF1}"/>
              </a:ext>
            </a:extLst>
          </p:cNvPr>
          <p:cNvSpPr txBox="1"/>
          <p:nvPr/>
        </p:nvSpPr>
        <p:spPr>
          <a:xfrm>
            <a:off x="7806350" y="2137395"/>
            <a:ext cx="4382474" cy="769241"/>
          </a:xfrm>
          <a:prstGeom prst="rect">
            <a:avLst/>
          </a:prstGeom>
        </p:spPr>
        <p:txBody>
          <a:bodyPr wrap="square" rtlCol="0">
            <a:spAutoFit/>
          </a:bodyPr>
          <a:lstStyle/>
          <a:p>
            <a:pPr defTabSz="495124"/>
            <a:r>
              <a:rPr lang="en-AU" sz="4399" b="1" dirty="0">
                <a:solidFill>
                  <a:prstClr val="black">
                    <a:lumMod val="50000"/>
                    <a:lumOff val="50000"/>
                  </a:prstClr>
                </a:solidFill>
                <a:latin typeface="Arial" pitchFamily="34" charset="0"/>
              </a:rPr>
              <a:t>Demographic</a:t>
            </a:r>
          </a:p>
        </p:txBody>
      </p:sp>
      <p:sp>
        <p:nvSpPr>
          <p:cNvPr id="12" name="TextBox 11">
            <a:extLst>
              <a:ext uri="{FF2B5EF4-FFF2-40B4-BE49-F238E27FC236}">
                <a16:creationId xmlns:a16="http://schemas.microsoft.com/office/drawing/2014/main" id="{E14455B4-020C-427E-B0EF-FAD377103EB5}"/>
              </a:ext>
            </a:extLst>
          </p:cNvPr>
          <p:cNvSpPr txBox="1"/>
          <p:nvPr/>
        </p:nvSpPr>
        <p:spPr>
          <a:xfrm>
            <a:off x="260425" y="4245894"/>
            <a:ext cx="5751178" cy="1015399"/>
          </a:xfrm>
          <a:prstGeom prst="rect">
            <a:avLst/>
          </a:prstGeom>
        </p:spPr>
        <p:txBody>
          <a:bodyPr wrap="square" rtlCol="0">
            <a:spAutoFit/>
          </a:bodyPr>
          <a:lstStyle/>
          <a:p>
            <a:pPr defTabSz="495124"/>
            <a:r>
              <a:rPr lang="en-AU" sz="5998" b="1" dirty="0">
                <a:solidFill>
                  <a:prstClr val="black">
                    <a:lumMod val="50000"/>
                    <a:lumOff val="50000"/>
                  </a:prstClr>
                </a:solidFill>
                <a:latin typeface="Arial" pitchFamily="34" charset="0"/>
              </a:rPr>
              <a:t>Recruitment</a:t>
            </a:r>
          </a:p>
        </p:txBody>
      </p:sp>
      <p:sp>
        <p:nvSpPr>
          <p:cNvPr id="13" name="TextBox 12">
            <a:extLst>
              <a:ext uri="{FF2B5EF4-FFF2-40B4-BE49-F238E27FC236}">
                <a16:creationId xmlns:a16="http://schemas.microsoft.com/office/drawing/2014/main" id="{95648855-4465-42F2-A732-0617D19EBCC7}"/>
              </a:ext>
            </a:extLst>
          </p:cNvPr>
          <p:cNvSpPr txBox="1"/>
          <p:nvPr/>
        </p:nvSpPr>
        <p:spPr>
          <a:xfrm>
            <a:off x="8590019" y="4613122"/>
            <a:ext cx="4237521" cy="769241"/>
          </a:xfrm>
          <a:prstGeom prst="rect">
            <a:avLst/>
          </a:prstGeom>
        </p:spPr>
        <p:txBody>
          <a:bodyPr wrap="square" rtlCol="0">
            <a:spAutoFit/>
          </a:bodyPr>
          <a:lstStyle/>
          <a:p>
            <a:pPr defTabSz="495124"/>
            <a:r>
              <a:rPr lang="en-AU" sz="4399" b="1" dirty="0">
                <a:solidFill>
                  <a:prstClr val="black">
                    <a:lumMod val="50000"/>
                    <a:lumOff val="50000"/>
                  </a:prstClr>
                </a:solidFill>
                <a:latin typeface="Arial" pitchFamily="34" charset="0"/>
              </a:rPr>
              <a:t>Onboarding</a:t>
            </a:r>
          </a:p>
        </p:txBody>
      </p:sp>
      <p:sp>
        <p:nvSpPr>
          <p:cNvPr id="14" name="TextBox 13">
            <a:extLst>
              <a:ext uri="{FF2B5EF4-FFF2-40B4-BE49-F238E27FC236}">
                <a16:creationId xmlns:a16="http://schemas.microsoft.com/office/drawing/2014/main" id="{78A9F537-F6DB-405C-AFE4-FA9BDC276BCA}"/>
              </a:ext>
            </a:extLst>
          </p:cNvPr>
          <p:cNvSpPr txBox="1"/>
          <p:nvPr/>
        </p:nvSpPr>
        <p:spPr>
          <a:xfrm>
            <a:off x="5191536" y="3710926"/>
            <a:ext cx="6796963" cy="1107707"/>
          </a:xfrm>
          <a:prstGeom prst="rect">
            <a:avLst/>
          </a:prstGeom>
        </p:spPr>
        <p:txBody>
          <a:bodyPr wrap="square" rtlCol="0">
            <a:spAutoFit/>
          </a:bodyPr>
          <a:lstStyle/>
          <a:p>
            <a:pPr defTabSz="495124"/>
            <a:r>
              <a:rPr lang="en-AU" sz="6598" b="1" dirty="0">
                <a:solidFill>
                  <a:srgbClr val="00B0F0"/>
                </a:solidFill>
                <a:latin typeface="Arial" pitchFamily="34" charset="0"/>
              </a:rPr>
              <a:t>Remuneration</a:t>
            </a:r>
          </a:p>
        </p:txBody>
      </p:sp>
      <p:sp>
        <p:nvSpPr>
          <p:cNvPr id="15" name="TextBox 14">
            <a:extLst>
              <a:ext uri="{FF2B5EF4-FFF2-40B4-BE49-F238E27FC236}">
                <a16:creationId xmlns:a16="http://schemas.microsoft.com/office/drawing/2014/main" id="{3A3E7BC0-FE80-4982-8F4D-8F8837225FEC}"/>
              </a:ext>
            </a:extLst>
          </p:cNvPr>
          <p:cNvSpPr txBox="1"/>
          <p:nvPr/>
        </p:nvSpPr>
        <p:spPr>
          <a:xfrm>
            <a:off x="3816414" y="792838"/>
            <a:ext cx="7505861" cy="1569251"/>
          </a:xfrm>
          <a:prstGeom prst="rect">
            <a:avLst/>
          </a:prstGeom>
        </p:spPr>
        <p:txBody>
          <a:bodyPr wrap="square" rtlCol="0">
            <a:spAutoFit/>
          </a:bodyPr>
          <a:lstStyle/>
          <a:p>
            <a:pPr defTabSz="495124"/>
            <a:r>
              <a:rPr lang="en-AU" sz="9597" b="1" dirty="0">
                <a:solidFill>
                  <a:srgbClr val="FFC000"/>
                </a:solidFill>
                <a:latin typeface="Arial" pitchFamily="34" charset="0"/>
              </a:rPr>
              <a:t>Learning</a:t>
            </a:r>
          </a:p>
        </p:txBody>
      </p:sp>
      <p:sp>
        <p:nvSpPr>
          <p:cNvPr id="16" name="TextBox 15">
            <a:extLst>
              <a:ext uri="{FF2B5EF4-FFF2-40B4-BE49-F238E27FC236}">
                <a16:creationId xmlns:a16="http://schemas.microsoft.com/office/drawing/2014/main" id="{5DD92C05-D452-4653-928C-61C9EA8C35FB}"/>
              </a:ext>
            </a:extLst>
          </p:cNvPr>
          <p:cNvSpPr txBox="1"/>
          <p:nvPr/>
        </p:nvSpPr>
        <p:spPr>
          <a:xfrm>
            <a:off x="1647784" y="5049323"/>
            <a:ext cx="8349803" cy="1569251"/>
          </a:xfrm>
          <a:prstGeom prst="rect">
            <a:avLst/>
          </a:prstGeom>
        </p:spPr>
        <p:txBody>
          <a:bodyPr wrap="square" rtlCol="0">
            <a:spAutoFit/>
          </a:bodyPr>
          <a:lstStyle/>
          <a:p>
            <a:pPr defTabSz="495124"/>
            <a:r>
              <a:rPr lang="en-AU" sz="9597" b="1" dirty="0">
                <a:solidFill>
                  <a:srgbClr val="FFC000"/>
                </a:solidFill>
                <a:latin typeface="Arial" pitchFamily="34" charset="0"/>
              </a:rPr>
              <a:t>Engagement</a:t>
            </a:r>
          </a:p>
        </p:txBody>
      </p:sp>
    </p:spTree>
    <p:custDataLst>
      <p:tags r:id="rId1"/>
    </p:custDataLst>
    <p:extLst>
      <p:ext uri="{BB962C8B-B14F-4D97-AF65-F5344CB8AC3E}">
        <p14:creationId xmlns:p14="http://schemas.microsoft.com/office/powerpoint/2010/main" val="1257589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D47D72-0170-4CA6-BB7A-DA955942F3E0}"/>
              </a:ext>
            </a:extLst>
          </p:cNvPr>
          <p:cNvSpPr>
            <a:spLocks noGrp="1"/>
          </p:cNvSpPr>
          <p:nvPr>
            <p:ph type="sldNum" sz="quarter" idx="10"/>
          </p:nvPr>
        </p:nvSpPr>
        <p:spPr>
          <a:xfrm>
            <a:off x="9129509" y="6372354"/>
            <a:ext cx="2844059" cy="365125"/>
          </a:xfrm>
        </p:spPr>
        <p:txBody>
          <a:bodyPr/>
          <a:lstStyle/>
          <a:p>
            <a:fld id="{3018628F-C211-2A45-AD96-2C9CEDF4C195}" type="slidenum">
              <a:rPr lang="en-US" smtClean="0"/>
              <a:pPr/>
              <a:t>12</a:t>
            </a:fld>
            <a:endParaRPr lang="en-US" dirty="0"/>
          </a:p>
        </p:txBody>
      </p:sp>
      <p:sp>
        <p:nvSpPr>
          <p:cNvPr id="3" name="Title 2">
            <a:extLst>
              <a:ext uri="{FF2B5EF4-FFF2-40B4-BE49-F238E27FC236}">
                <a16:creationId xmlns:a16="http://schemas.microsoft.com/office/drawing/2014/main" id="{D8F6CED0-4C6E-4ADB-8A04-791011F090E8}"/>
              </a:ext>
            </a:extLst>
          </p:cNvPr>
          <p:cNvSpPr>
            <a:spLocks noGrp="1"/>
          </p:cNvSpPr>
          <p:nvPr>
            <p:ph type="title"/>
          </p:nvPr>
        </p:nvSpPr>
        <p:spPr>
          <a:xfrm>
            <a:off x="399547" y="291014"/>
            <a:ext cx="11574021" cy="721709"/>
          </a:xfrm>
        </p:spPr>
        <p:txBody>
          <a:bodyPr/>
          <a:lstStyle/>
          <a:p>
            <a:pPr algn="l"/>
            <a:r>
              <a:rPr lang="en-AU" b="1" dirty="0"/>
              <a:t>Leveraging what we have and what we know</a:t>
            </a:r>
          </a:p>
        </p:txBody>
      </p:sp>
      <p:pic>
        <p:nvPicPr>
          <p:cNvPr id="5" name="Graphic 4" descr="Man">
            <a:extLst>
              <a:ext uri="{FF2B5EF4-FFF2-40B4-BE49-F238E27FC236}">
                <a16:creationId xmlns:a16="http://schemas.microsoft.com/office/drawing/2014/main" id="{DFD61C74-68A7-4BDD-ABF1-40D1C4E586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57" y="3319607"/>
            <a:ext cx="1852134" cy="1852134"/>
          </a:xfrm>
          <a:prstGeom prst="rect">
            <a:avLst/>
          </a:prstGeom>
        </p:spPr>
      </p:pic>
      <p:pic>
        <p:nvPicPr>
          <p:cNvPr id="7" name="Graphic 6" descr="Woman">
            <a:extLst>
              <a:ext uri="{FF2B5EF4-FFF2-40B4-BE49-F238E27FC236}">
                <a16:creationId xmlns:a16="http://schemas.microsoft.com/office/drawing/2014/main" id="{575F3656-6075-4C4D-86F1-B22DBDFF78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290" y="1354128"/>
            <a:ext cx="1852134" cy="1852134"/>
          </a:xfrm>
          <a:prstGeom prst="rect">
            <a:avLst/>
          </a:prstGeom>
        </p:spPr>
      </p:pic>
      <p:graphicFrame>
        <p:nvGraphicFramePr>
          <p:cNvPr id="8" name="Table 7">
            <a:extLst>
              <a:ext uri="{FF2B5EF4-FFF2-40B4-BE49-F238E27FC236}">
                <a16:creationId xmlns:a16="http://schemas.microsoft.com/office/drawing/2014/main" id="{96E78C3A-0DBB-4CA0-B578-3EA3AB38BAF2}"/>
              </a:ext>
            </a:extLst>
          </p:cNvPr>
          <p:cNvGraphicFramePr>
            <a:graphicFrameLocks noGrp="1"/>
          </p:cNvGraphicFramePr>
          <p:nvPr>
            <p:extLst>
              <p:ext uri="{D42A27DB-BD31-4B8C-83A1-F6EECF244321}">
                <p14:modId xmlns:p14="http://schemas.microsoft.com/office/powerpoint/2010/main" val="4212983468"/>
              </p:ext>
            </p:extLst>
          </p:nvPr>
        </p:nvGraphicFramePr>
        <p:xfrm>
          <a:off x="1708219" y="1126068"/>
          <a:ext cx="10008498" cy="4697193"/>
        </p:xfrm>
        <a:graphic>
          <a:graphicData uri="http://schemas.openxmlformats.org/drawingml/2006/table">
            <a:tbl>
              <a:tblPr firstRow="1" bandRow="1">
                <a:tableStyleId>{5C22544A-7EE6-4342-B048-85BDC9FD1C3A}</a:tableStyleId>
              </a:tblPr>
              <a:tblGrid>
                <a:gridCol w="1668083">
                  <a:extLst>
                    <a:ext uri="{9D8B030D-6E8A-4147-A177-3AD203B41FA5}">
                      <a16:colId xmlns:a16="http://schemas.microsoft.com/office/drawing/2014/main" val="928060395"/>
                    </a:ext>
                  </a:extLst>
                </a:gridCol>
                <a:gridCol w="1668083">
                  <a:extLst>
                    <a:ext uri="{9D8B030D-6E8A-4147-A177-3AD203B41FA5}">
                      <a16:colId xmlns:a16="http://schemas.microsoft.com/office/drawing/2014/main" val="3310351940"/>
                    </a:ext>
                  </a:extLst>
                </a:gridCol>
                <a:gridCol w="1668083">
                  <a:extLst>
                    <a:ext uri="{9D8B030D-6E8A-4147-A177-3AD203B41FA5}">
                      <a16:colId xmlns:a16="http://schemas.microsoft.com/office/drawing/2014/main" val="785751534"/>
                    </a:ext>
                  </a:extLst>
                </a:gridCol>
                <a:gridCol w="1668083">
                  <a:extLst>
                    <a:ext uri="{9D8B030D-6E8A-4147-A177-3AD203B41FA5}">
                      <a16:colId xmlns:a16="http://schemas.microsoft.com/office/drawing/2014/main" val="2390862953"/>
                    </a:ext>
                  </a:extLst>
                </a:gridCol>
                <a:gridCol w="1668083">
                  <a:extLst>
                    <a:ext uri="{9D8B030D-6E8A-4147-A177-3AD203B41FA5}">
                      <a16:colId xmlns:a16="http://schemas.microsoft.com/office/drawing/2014/main" val="3015329534"/>
                    </a:ext>
                  </a:extLst>
                </a:gridCol>
                <a:gridCol w="1668083">
                  <a:extLst>
                    <a:ext uri="{9D8B030D-6E8A-4147-A177-3AD203B41FA5}">
                      <a16:colId xmlns:a16="http://schemas.microsoft.com/office/drawing/2014/main" val="971367659"/>
                    </a:ext>
                  </a:extLst>
                </a:gridCol>
              </a:tblGrid>
              <a:tr h="1247360">
                <a:tc>
                  <a:txBody>
                    <a:bodyPr/>
                    <a:lstStyle/>
                    <a:p>
                      <a:r>
                        <a:rPr lang="en-AU" sz="1800" dirty="0"/>
                        <a:t>Talent Cycle</a:t>
                      </a:r>
                    </a:p>
                  </a:txBody>
                  <a:tcPr/>
                </a:tc>
                <a:tc>
                  <a:txBody>
                    <a:bodyPr/>
                    <a:lstStyle/>
                    <a:p>
                      <a:r>
                        <a:rPr lang="en-AU" sz="1800" dirty="0"/>
                        <a:t>Employee Central</a:t>
                      </a:r>
                    </a:p>
                  </a:txBody>
                  <a:tcPr/>
                </a:tc>
                <a:tc>
                  <a:txBody>
                    <a:bodyPr/>
                    <a:lstStyle/>
                    <a:p>
                      <a:r>
                        <a:rPr lang="en-AU" sz="1800" dirty="0"/>
                        <a:t>Performance</a:t>
                      </a:r>
                    </a:p>
                  </a:txBody>
                  <a:tcPr/>
                </a:tc>
                <a:tc>
                  <a:txBody>
                    <a:bodyPr/>
                    <a:lstStyle/>
                    <a:p>
                      <a:r>
                        <a:rPr lang="en-AU" sz="1800" dirty="0"/>
                        <a:t>Succession &amp; Talent</a:t>
                      </a:r>
                    </a:p>
                  </a:txBody>
                  <a:tcPr/>
                </a:tc>
                <a:tc>
                  <a:txBody>
                    <a:bodyPr/>
                    <a:lstStyle/>
                    <a:p>
                      <a:r>
                        <a:rPr lang="en-AU" sz="1800" dirty="0"/>
                        <a:t>Learning</a:t>
                      </a:r>
                    </a:p>
                  </a:txBody>
                  <a:tcPr/>
                </a:tc>
                <a:tc>
                  <a:txBody>
                    <a:bodyPr/>
                    <a:lstStyle/>
                    <a:p>
                      <a:r>
                        <a:rPr lang="en-AU" sz="1800" dirty="0"/>
                        <a:t>Recruitment</a:t>
                      </a:r>
                    </a:p>
                  </a:txBody>
                  <a:tcPr/>
                </a:tc>
                <a:extLst>
                  <a:ext uri="{0D108BD9-81ED-4DB2-BD59-A6C34878D82A}">
                    <a16:rowId xmlns:a16="http://schemas.microsoft.com/office/drawing/2014/main" val="1142337863"/>
                  </a:ext>
                </a:extLst>
              </a:tr>
              <a:tr h="3449833">
                <a:tc>
                  <a:txBody>
                    <a:bodyPr/>
                    <a:lstStyle/>
                    <a:p>
                      <a:pPr marL="285750" indent="-285750">
                        <a:buFont typeface="Arial" panose="020B0604020202020204" pitchFamily="34" charset="0"/>
                        <a:buChar char="•"/>
                      </a:pPr>
                      <a:r>
                        <a:rPr lang="en-AU" sz="1600" dirty="0"/>
                        <a:t>Critical roles</a:t>
                      </a:r>
                    </a:p>
                    <a:p>
                      <a:pPr marL="285750" indent="-285750">
                        <a:buFont typeface="Arial" panose="020B0604020202020204" pitchFamily="34" charset="0"/>
                        <a:buChar char="•"/>
                      </a:pPr>
                      <a:r>
                        <a:rPr lang="en-AU" sz="1600" dirty="0"/>
                        <a:t>Knowledge risk individuals</a:t>
                      </a:r>
                    </a:p>
                    <a:p>
                      <a:endParaRPr lang="en-AU" sz="1600" dirty="0"/>
                    </a:p>
                  </a:txBody>
                  <a:tcPr/>
                </a:tc>
                <a:tc>
                  <a:txBody>
                    <a:bodyPr/>
                    <a:lstStyle/>
                    <a:p>
                      <a:pPr marL="171450" indent="-171450">
                        <a:buFont typeface="Arial" panose="020B0604020202020204" pitchFamily="34" charset="0"/>
                        <a:buChar char="•"/>
                      </a:pPr>
                      <a:r>
                        <a:rPr lang="en-AU" sz="1600" dirty="0"/>
                        <a:t>Career transition,</a:t>
                      </a:r>
                    </a:p>
                    <a:p>
                      <a:pPr marL="171450" indent="-171450">
                        <a:buFont typeface="Arial" panose="020B0604020202020204" pitchFamily="34" charset="0"/>
                        <a:buChar char="•"/>
                      </a:pPr>
                      <a:r>
                        <a:rPr lang="en-AU" sz="1600" dirty="0"/>
                        <a:t>job and employment profiles</a:t>
                      </a:r>
                    </a:p>
                    <a:p>
                      <a:pPr marL="171450" indent="-171450">
                        <a:buFont typeface="Arial" panose="020B0604020202020204" pitchFamily="34" charset="0"/>
                        <a:buChar char="•"/>
                      </a:pPr>
                      <a:r>
                        <a:rPr lang="en-AU" sz="1600" dirty="0"/>
                        <a:t>Previous experience</a:t>
                      </a:r>
                    </a:p>
                    <a:p>
                      <a:pPr marL="171450" indent="-171450">
                        <a:buFont typeface="Arial" panose="020B0604020202020204" pitchFamily="34" charset="0"/>
                        <a:buChar char="•"/>
                      </a:pPr>
                      <a:r>
                        <a:rPr lang="en-AU" sz="1600" dirty="0"/>
                        <a:t>Skills and qualifications</a:t>
                      </a:r>
                    </a:p>
                  </a:txBody>
                  <a:tcPr/>
                </a:tc>
                <a:tc>
                  <a:txBody>
                    <a:bodyPr/>
                    <a:lstStyle/>
                    <a:p>
                      <a:pPr marL="171450" indent="-171450">
                        <a:buFont typeface="Arial" panose="020B0604020202020204" pitchFamily="34" charset="0"/>
                        <a:buChar char="•"/>
                      </a:pPr>
                      <a:r>
                        <a:rPr lang="en-AU" sz="1600" dirty="0"/>
                        <a:t>High performers</a:t>
                      </a:r>
                    </a:p>
                    <a:p>
                      <a:pPr marL="171450" indent="-171450">
                        <a:buFont typeface="Arial" panose="020B0604020202020204" pitchFamily="34" charset="0"/>
                        <a:buChar char="•"/>
                      </a:pPr>
                      <a:r>
                        <a:rPr lang="en-AU" sz="1600" dirty="0"/>
                        <a:t>High performing teams</a:t>
                      </a:r>
                    </a:p>
                    <a:p>
                      <a:pPr marL="171450" indent="-171450">
                        <a:buFont typeface="Arial" panose="020B0604020202020204" pitchFamily="34" charset="0"/>
                        <a:buChar char="•"/>
                      </a:pPr>
                      <a:r>
                        <a:rPr lang="en-AU" sz="1600" dirty="0"/>
                        <a:t>Leaders who produce talent</a:t>
                      </a:r>
                    </a:p>
                  </a:txBody>
                  <a:tcPr/>
                </a:tc>
                <a:tc>
                  <a:txBody>
                    <a:bodyPr/>
                    <a:lstStyle/>
                    <a:p>
                      <a:pPr marL="171450" indent="-171450">
                        <a:buFont typeface="Arial" panose="020B0604020202020204" pitchFamily="34" charset="0"/>
                        <a:buChar char="•"/>
                      </a:pPr>
                      <a:r>
                        <a:rPr lang="en-AU" sz="1600" dirty="0"/>
                        <a:t>High risk roles</a:t>
                      </a:r>
                    </a:p>
                    <a:p>
                      <a:pPr marL="171450" indent="-171450">
                        <a:buFont typeface="Arial" panose="020B0604020202020204" pitchFamily="34" charset="0"/>
                        <a:buChar char="•"/>
                      </a:pPr>
                      <a:r>
                        <a:rPr lang="en-AU" sz="1600" dirty="0"/>
                        <a:t>Succession pipeline</a:t>
                      </a:r>
                    </a:p>
                    <a:p>
                      <a:pPr marL="171450" indent="-171450">
                        <a:buFont typeface="Arial" panose="020B0604020202020204" pitchFamily="34" charset="0"/>
                        <a:buChar char="•"/>
                      </a:pPr>
                      <a:r>
                        <a:rPr lang="en-AU" sz="1600" dirty="0"/>
                        <a:t>Leader bench strength</a:t>
                      </a:r>
                    </a:p>
                    <a:p>
                      <a:pPr marL="171450" indent="-171450">
                        <a:buFont typeface="Arial" panose="020B0604020202020204" pitchFamily="34" charset="0"/>
                        <a:buChar char="•"/>
                      </a:pPr>
                      <a:r>
                        <a:rPr lang="en-AU" sz="1600" dirty="0"/>
                        <a:t>Nomination and readiness profiles</a:t>
                      </a:r>
                    </a:p>
                    <a:p>
                      <a:endParaRPr lang="en-AU" sz="1600" dirty="0"/>
                    </a:p>
                  </a:txBody>
                  <a:tcPr/>
                </a:tc>
                <a:tc>
                  <a:txBody>
                    <a:bodyPr/>
                    <a:lstStyle/>
                    <a:p>
                      <a:pPr marL="171450" indent="-171450">
                        <a:buFont typeface="Arial" panose="020B0604020202020204" pitchFamily="34" charset="0"/>
                        <a:buChar char="•"/>
                      </a:pPr>
                      <a:r>
                        <a:rPr lang="en-AU" sz="1600" dirty="0"/>
                        <a:t>Licences</a:t>
                      </a:r>
                    </a:p>
                    <a:p>
                      <a:pPr marL="171450" indent="-171450">
                        <a:buFont typeface="Arial" panose="020B0604020202020204" pitchFamily="34" charset="0"/>
                        <a:buChar char="•"/>
                      </a:pPr>
                      <a:r>
                        <a:rPr lang="en-AU" sz="1600" dirty="0"/>
                        <a:t>Skills</a:t>
                      </a:r>
                    </a:p>
                    <a:p>
                      <a:pPr marL="171450" indent="-171450">
                        <a:buFont typeface="Arial" panose="020B0604020202020204" pitchFamily="34" charset="0"/>
                        <a:buChar char="•"/>
                      </a:pPr>
                      <a:r>
                        <a:rPr lang="en-AU" sz="1600" dirty="0"/>
                        <a:t>Qualifications</a:t>
                      </a:r>
                    </a:p>
                    <a:p>
                      <a:endParaRPr lang="en-AU" sz="1600" dirty="0"/>
                    </a:p>
                  </a:txBody>
                  <a:tcPr/>
                </a:tc>
                <a:tc>
                  <a:txBody>
                    <a:bodyPr/>
                    <a:lstStyle/>
                    <a:p>
                      <a:pPr marL="171450" indent="-171450">
                        <a:buFont typeface="Arial" panose="020B0604020202020204" pitchFamily="34" charset="0"/>
                        <a:buChar char="•"/>
                      </a:pPr>
                      <a:r>
                        <a:rPr lang="en-AU" sz="1600" dirty="0"/>
                        <a:t>Time to fill</a:t>
                      </a:r>
                    </a:p>
                    <a:p>
                      <a:pPr marL="171450" indent="-171450">
                        <a:buFont typeface="Arial" panose="020B0604020202020204" pitchFamily="34" charset="0"/>
                        <a:buChar char="•"/>
                      </a:pPr>
                      <a:r>
                        <a:rPr lang="en-AU" sz="1600" dirty="0"/>
                        <a:t>Time to start</a:t>
                      </a:r>
                    </a:p>
                    <a:p>
                      <a:pPr marL="171450" indent="-171450">
                        <a:buFont typeface="Arial" panose="020B0604020202020204" pitchFamily="34" charset="0"/>
                        <a:buChar char="•"/>
                      </a:pPr>
                      <a:r>
                        <a:rPr lang="en-AU" sz="1600" dirty="0"/>
                        <a:t>Hard to recruit roles</a:t>
                      </a:r>
                    </a:p>
                    <a:p>
                      <a:endParaRPr lang="en-AU" sz="1600" dirty="0"/>
                    </a:p>
                  </a:txBody>
                  <a:tcPr/>
                </a:tc>
                <a:extLst>
                  <a:ext uri="{0D108BD9-81ED-4DB2-BD59-A6C34878D82A}">
                    <a16:rowId xmlns:a16="http://schemas.microsoft.com/office/drawing/2014/main" val="1718114523"/>
                  </a:ext>
                </a:extLst>
              </a:tr>
            </a:tbl>
          </a:graphicData>
        </a:graphic>
      </p:graphicFrame>
    </p:spTree>
    <p:custDataLst>
      <p:tags r:id="rId1"/>
    </p:custDataLst>
    <p:extLst>
      <p:ext uri="{BB962C8B-B14F-4D97-AF65-F5344CB8AC3E}">
        <p14:creationId xmlns:p14="http://schemas.microsoft.com/office/powerpoint/2010/main" val="210426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ACCB38-1B8A-4D83-AF6F-54BE604D4B51}"/>
              </a:ext>
            </a:extLst>
          </p:cNvPr>
          <p:cNvSpPr>
            <a:spLocks noGrp="1"/>
          </p:cNvSpPr>
          <p:nvPr>
            <p:ph type="sldNum" sz="quarter" idx="10"/>
          </p:nvPr>
        </p:nvSpPr>
        <p:spPr>
          <a:xfrm>
            <a:off x="8945479" y="6492875"/>
            <a:ext cx="2844059" cy="365125"/>
          </a:xfrm>
        </p:spPr>
        <p:txBody>
          <a:bodyPr/>
          <a:lstStyle/>
          <a:p>
            <a:fld id="{3018628F-C211-2A45-AD96-2C9CEDF4C195}" type="slidenum">
              <a:rPr lang="en-US" smtClean="0"/>
              <a:pPr/>
              <a:t>13</a:t>
            </a:fld>
            <a:endParaRPr lang="en-US" dirty="0"/>
          </a:p>
        </p:txBody>
      </p:sp>
      <p:sp>
        <p:nvSpPr>
          <p:cNvPr id="3" name="Title 2">
            <a:extLst>
              <a:ext uri="{FF2B5EF4-FFF2-40B4-BE49-F238E27FC236}">
                <a16:creationId xmlns:a16="http://schemas.microsoft.com/office/drawing/2014/main" id="{2DF2FDD3-8284-42FF-B30E-8C67E0F92BB2}"/>
              </a:ext>
            </a:extLst>
          </p:cNvPr>
          <p:cNvSpPr>
            <a:spLocks noGrp="1"/>
          </p:cNvSpPr>
          <p:nvPr>
            <p:ph type="title"/>
          </p:nvPr>
        </p:nvSpPr>
        <p:spPr>
          <a:xfrm>
            <a:off x="347870" y="218202"/>
            <a:ext cx="4837670" cy="721709"/>
          </a:xfrm>
        </p:spPr>
        <p:txBody>
          <a:bodyPr/>
          <a:lstStyle/>
          <a:p>
            <a:pPr algn="l"/>
            <a:r>
              <a:rPr lang="en-AU" b="1" dirty="0"/>
              <a:t>Step 3 and 4 Determine: </a:t>
            </a:r>
            <a:br>
              <a:rPr lang="en-AU" b="1" dirty="0"/>
            </a:br>
            <a:r>
              <a:rPr lang="en-AU" b="1" dirty="0"/>
              <a:t>Skills and Capability Assessments</a:t>
            </a:r>
          </a:p>
        </p:txBody>
      </p:sp>
      <p:pic>
        <p:nvPicPr>
          <p:cNvPr id="6" name="Picture 5">
            <a:extLst>
              <a:ext uri="{FF2B5EF4-FFF2-40B4-BE49-F238E27FC236}">
                <a16:creationId xmlns:a16="http://schemas.microsoft.com/office/drawing/2014/main" id="{2057AE8F-6066-4B24-9367-5160EF78D7C3}"/>
              </a:ext>
            </a:extLst>
          </p:cNvPr>
          <p:cNvPicPr>
            <a:picLocks noChangeAspect="1"/>
          </p:cNvPicPr>
          <p:nvPr/>
        </p:nvPicPr>
        <p:blipFill>
          <a:blip r:embed="rId4"/>
          <a:stretch>
            <a:fillRect/>
          </a:stretch>
        </p:blipFill>
        <p:spPr>
          <a:xfrm>
            <a:off x="5185539" y="449583"/>
            <a:ext cx="6603999" cy="3386666"/>
          </a:xfrm>
          <a:prstGeom prst="rect">
            <a:avLst/>
          </a:prstGeom>
        </p:spPr>
      </p:pic>
      <p:pic>
        <p:nvPicPr>
          <p:cNvPr id="7" name="Picture 6">
            <a:extLst>
              <a:ext uri="{FF2B5EF4-FFF2-40B4-BE49-F238E27FC236}">
                <a16:creationId xmlns:a16="http://schemas.microsoft.com/office/drawing/2014/main" id="{CEDEC3DF-5C5B-4788-9587-0389477D9450}"/>
              </a:ext>
            </a:extLst>
          </p:cNvPr>
          <p:cNvPicPr>
            <a:picLocks noChangeAspect="1"/>
          </p:cNvPicPr>
          <p:nvPr/>
        </p:nvPicPr>
        <p:blipFill>
          <a:blip r:embed="rId5"/>
          <a:stretch>
            <a:fillRect/>
          </a:stretch>
        </p:blipFill>
        <p:spPr>
          <a:xfrm>
            <a:off x="466725" y="3931499"/>
            <a:ext cx="8166099" cy="2631225"/>
          </a:xfrm>
          <a:prstGeom prst="rect">
            <a:avLst/>
          </a:prstGeom>
        </p:spPr>
      </p:pic>
    </p:spTree>
    <p:custDataLst>
      <p:tags r:id="rId1"/>
    </p:custDataLst>
    <p:extLst>
      <p:ext uri="{BB962C8B-B14F-4D97-AF65-F5344CB8AC3E}">
        <p14:creationId xmlns:p14="http://schemas.microsoft.com/office/powerpoint/2010/main" val="19287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609387">
              <a:defRPr/>
            </a:pPr>
            <a:fld id="{3018628F-C211-2A45-AD96-2C9CEDF4C195}" type="slidenum">
              <a:rPr lang="en-US" sz="1600" b="1">
                <a:latin typeface="Arial"/>
                <a:cs typeface="Arial"/>
              </a:rPr>
              <a:pPr defTabSz="609387">
                <a:defRPr/>
              </a:pPr>
              <a:t>14</a:t>
            </a:fld>
            <a:endParaRPr lang="en-US" sz="1600" b="1">
              <a:latin typeface="Arial"/>
              <a:cs typeface="Arial"/>
            </a:endParaRPr>
          </a:p>
        </p:txBody>
      </p:sp>
      <p:sp>
        <p:nvSpPr>
          <p:cNvPr id="3" name="Title 2"/>
          <p:cNvSpPr>
            <a:spLocks noGrp="1"/>
          </p:cNvSpPr>
          <p:nvPr>
            <p:ph type="title"/>
          </p:nvPr>
        </p:nvSpPr>
        <p:spPr>
          <a:xfrm>
            <a:off x="454965" y="233584"/>
            <a:ext cx="10969943" cy="721709"/>
          </a:xfrm>
        </p:spPr>
        <p:txBody>
          <a:bodyPr/>
          <a:lstStyle/>
          <a:p>
            <a:pPr algn="l"/>
            <a:r>
              <a:rPr lang="en-US" b="1" dirty="0"/>
              <a:t>Step 5 Take Action: Closing Capability Gaps</a:t>
            </a:r>
          </a:p>
        </p:txBody>
      </p:sp>
      <p:pic>
        <p:nvPicPr>
          <p:cNvPr id="5" name="Picture 4">
            <a:extLst>
              <a:ext uri="{FF2B5EF4-FFF2-40B4-BE49-F238E27FC236}">
                <a16:creationId xmlns:a16="http://schemas.microsoft.com/office/drawing/2014/main" id="{3046FAEE-DC3D-4D7F-A6AD-BC2B4AF608C7}"/>
              </a:ext>
            </a:extLst>
          </p:cNvPr>
          <p:cNvPicPr>
            <a:picLocks noChangeAspect="1"/>
          </p:cNvPicPr>
          <p:nvPr/>
        </p:nvPicPr>
        <p:blipFill rotWithShape="1">
          <a:blip r:embed="rId4"/>
          <a:srcRect b="7305"/>
          <a:stretch/>
        </p:blipFill>
        <p:spPr>
          <a:xfrm>
            <a:off x="1916629" y="834544"/>
            <a:ext cx="8046613" cy="5404332"/>
          </a:xfrm>
          <a:prstGeom prst="rect">
            <a:avLst/>
          </a:prstGeom>
        </p:spPr>
      </p:pic>
    </p:spTree>
    <p:custDataLst>
      <p:tags r:id="rId1"/>
    </p:custDataLst>
    <p:extLst>
      <p:ext uri="{BB962C8B-B14F-4D97-AF65-F5344CB8AC3E}">
        <p14:creationId xmlns:p14="http://schemas.microsoft.com/office/powerpoint/2010/main" val="3922595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9C7D691-6A43-481B-AF34-29CAEA2CD2E3}"/>
              </a:ext>
            </a:extLst>
          </p:cNvPr>
          <p:cNvSpPr txBox="1">
            <a:spLocks/>
          </p:cNvSpPr>
          <p:nvPr/>
        </p:nvSpPr>
        <p:spPr>
          <a:xfrm>
            <a:off x="226365" y="281209"/>
            <a:ext cx="10969943" cy="721709"/>
          </a:xfrm>
          <a:prstGeom prst="rect">
            <a:avLst/>
          </a:prstGeom>
        </p:spPr>
        <p:txBody>
          <a:bodyPr/>
          <a:lstStyle>
            <a:lvl1pPr algn="ctr" defTabSz="342802" rtl="0" eaLnBrk="1" latinLnBrk="0" hangingPunct="1">
              <a:spcBef>
                <a:spcPct val="0"/>
              </a:spcBef>
              <a:buNone/>
              <a:defRPr sz="3299" kern="1200">
                <a:solidFill>
                  <a:schemeClr val="tx1"/>
                </a:solidFill>
                <a:latin typeface="+mj-lt"/>
                <a:ea typeface="+mj-ea"/>
                <a:cs typeface="+mj-cs"/>
              </a:defRPr>
            </a:lvl1pPr>
          </a:lstStyle>
          <a:p>
            <a:pPr algn="l"/>
            <a:r>
              <a:rPr lang="en-US" sz="2999" b="1" dirty="0">
                <a:solidFill>
                  <a:srgbClr val="00519E"/>
                </a:solidFill>
              </a:rPr>
              <a:t>Workforce Planning In Action</a:t>
            </a:r>
          </a:p>
        </p:txBody>
      </p:sp>
      <p:sp>
        <p:nvSpPr>
          <p:cNvPr id="6" name="TextBox 5">
            <a:extLst>
              <a:ext uri="{FF2B5EF4-FFF2-40B4-BE49-F238E27FC236}">
                <a16:creationId xmlns:a16="http://schemas.microsoft.com/office/drawing/2014/main" id="{C62748C0-C4CD-4976-934E-09B17CBF16F0}"/>
              </a:ext>
            </a:extLst>
          </p:cNvPr>
          <p:cNvSpPr txBox="1"/>
          <p:nvPr/>
        </p:nvSpPr>
        <p:spPr>
          <a:xfrm>
            <a:off x="358161" y="1234714"/>
            <a:ext cx="7463802" cy="4062394"/>
          </a:xfrm>
          <a:prstGeom prst="rect">
            <a:avLst/>
          </a:prstGeom>
          <a:noFill/>
        </p:spPr>
        <p:txBody>
          <a:bodyPr wrap="square" rtlCol="0">
            <a:spAutoFit/>
          </a:bodyPr>
          <a:lstStyle/>
          <a:p>
            <a:r>
              <a:rPr lang="en-AU" sz="2399" b="1" dirty="0">
                <a:latin typeface="Arial" panose="020B0604020202020204" pitchFamily="34" charset="0"/>
                <a:ea typeface="Calibri" panose="020F0502020204030204" pitchFamily="34" charset="0"/>
              </a:rPr>
              <a:t>Asset Operations and Maintenance Technicians</a:t>
            </a:r>
          </a:p>
          <a:p>
            <a:endParaRPr lang="en-AU" sz="2399" dirty="0">
              <a:latin typeface="Arial" panose="020B0604020202020204" pitchFamily="34" charset="0"/>
              <a:ea typeface="Calibri" panose="020F0502020204030204" pitchFamily="34" charset="0"/>
            </a:endParaRPr>
          </a:p>
          <a:p>
            <a:pPr>
              <a:lnSpc>
                <a:spcPct val="150000"/>
              </a:lnSpc>
            </a:pPr>
            <a:r>
              <a:rPr lang="en-AU" sz="2000" dirty="0">
                <a:latin typeface="Arial" panose="020B0604020202020204" pitchFamily="34" charset="0"/>
                <a:ea typeface="Calibri" panose="020F0502020204030204" pitchFamily="34" charset="0"/>
              </a:rPr>
              <a:t>Critical Role: Wind Turbines</a:t>
            </a:r>
          </a:p>
          <a:p>
            <a:pPr marL="342900" indent="-342900">
              <a:lnSpc>
                <a:spcPct val="150000"/>
              </a:lnSpc>
              <a:buFont typeface="Arial" panose="020B0604020202020204" pitchFamily="34" charset="0"/>
              <a:buChar char="•"/>
            </a:pPr>
            <a:r>
              <a:rPr lang="en-AU" sz="2000" dirty="0">
                <a:latin typeface="Arial" panose="020B0604020202020204" pitchFamily="34" charset="0"/>
                <a:ea typeface="Calibri" panose="020F0502020204030204" pitchFamily="34" charset="0"/>
              </a:rPr>
              <a:t>A grade electrician and or mechanical fitter</a:t>
            </a:r>
          </a:p>
          <a:p>
            <a:pPr marL="342900" indent="-342900">
              <a:lnSpc>
                <a:spcPct val="150000"/>
              </a:lnSpc>
              <a:buFont typeface="Arial" panose="020B0604020202020204" pitchFamily="34" charset="0"/>
              <a:buChar char="•"/>
            </a:pPr>
            <a:r>
              <a:rPr lang="en-AU" sz="2000" dirty="0">
                <a:latin typeface="Arial" panose="020B0604020202020204" pitchFamily="34" charset="0"/>
                <a:ea typeface="Calibri" panose="020F0502020204030204" pitchFamily="34" charset="0"/>
              </a:rPr>
              <a:t>Working at heights permit</a:t>
            </a:r>
          </a:p>
          <a:p>
            <a:pPr marL="342900" indent="-342900">
              <a:lnSpc>
                <a:spcPct val="150000"/>
              </a:lnSpc>
              <a:buFont typeface="Arial" panose="020B0604020202020204" pitchFamily="34" charset="0"/>
              <a:buChar char="•"/>
            </a:pPr>
            <a:r>
              <a:rPr lang="en-AU" sz="2000" dirty="0">
                <a:latin typeface="Arial" panose="020B0604020202020204" pitchFamily="34" charset="0"/>
                <a:ea typeface="Calibri" panose="020F0502020204030204" pitchFamily="34" charset="0"/>
              </a:rPr>
              <a:t>Working in confined spaces</a:t>
            </a:r>
          </a:p>
          <a:p>
            <a:pPr marL="342900" indent="-342900">
              <a:lnSpc>
                <a:spcPct val="150000"/>
              </a:lnSpc>
              <a:buFont typeface="Arial" panose="020B0604020202020204" pitchFamily="34" charset="0"/>
              <a:buChar char="•"/>
            </a:pPr>
            <a:r>
              <a:rPr lang="en-AU" sz="2000" dirty="0">
                <a:latin typeface="Arial" panose="020B0604020202020204" pitchFamily="34" charset="0"/>
                <a:ea typeface="Calibri" panose="020F0502020204030204" pitchFamily="34" charset="0"/>
              </a:rPr>
              <a:t>Wind turbine skills / training certification</a:t>
            </a:r>
          </a:p>
          <a:p>
            <a:pPr marL="342900" indent="-342900">
              <a:lnSpc>
                <a:spcPct val="150000"/>
              </a:lnSpc>
              <a:buFont typeface="Arial" panose="020B0604020202020204" pitchFamily="34" charset="0"/>
              <a:buChar char="•"/>
            </a:pPr>
            <a:r>
              <a:rPr lang="en-AU" sz="2000" dirty="0">
                <a:latin typeface="Arial" panose="020B0604020202020204" pitchFamily="34" charset="0"/>
                <a:ea typeface="Calibri" panose="020F0502020204030204" pitchFamily="34" charset="0"/>
              </a:rPr>
              <a:t>3 - 4 year lead time</a:t>
            </a:r>
          </a:p>
          <a:p>
            <a:pPr marL="342900" indent="-342900">
              <a:lnSpc>
                <a:spcPct val="150000"/>
              </a:lnSpc>
              <a:buFont typeface="Arial" panose="020B0604020202020204" pitchFamily="34" charset="0"/>
              <a:buChar char="•"/>
            </a:pPr>
            <a:endParaRPr lang="en-AU" sz="2000" dirty="0">
              <a:latin typeface="Arial" panose="020B0604020202020204" pitchFamily="34" charset="0"/>
              <a:ea typeface="Calibri" panose="020F0502020204030204" pitchFamily="34" charset="0"/>
            </a:endParaRPr>
          </a:p>
        </p:txBody>
      </p:sp>
      <p:pic>
        <p:nvPicPr>
          <p:cNvPr id="2050" name="Picture 2" descr="Best Jobs in the Outdoors: Wind Turbine Technician">
            <a:extLst>
              <a:ext uri="{FF2B5EF4-FFF2-40B4-BE49-F238E27FC236}">
                <a16:creationId xmlns:a16="http://schemas.microsoft.com/office/drawing/2014/main" id="{5E4E7795-6C1D-44C3-9D1A-C40270213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005" y="2019300"/>
            <a:ext cx="5818208" cy="3100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91780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3F2305-E0A3-4230-825A-96F5E6DA6470}"/>
              </a:ext>
            </a:extLst>
          </p:cNvPr>
          <p:cNvSpPr txBox="1">
            <a:spLocks/>
          </p:cNvSpPr>
          <p:nvPr/>
        </p:nvSpPr>
        <p:spPr>
          <a:xfrm>
            <a:off x="370486" y="1393225"/>
            <a:ext cx="6445950" cy="997196"/>
          </a:xfrm>
          <a:prstGeom prst="rect">
            <a:avLst/>
          </a:prstGeom>
        </p:spPr>
        <p:txBody>
          <a:bodyPr vert="horz" wrap="square" lIns="0" tIns="0" rIns="0" bIns="0" anchor="t" anchorCtr="0">
            <a:spAutoFit/>
          </a:bodyPr>
          <a:lstStyle>
            <a:lvl1pPr marL="0" indent="0" algn="l" defTabSz="342802" rtl="0" eaLnBrk="1" latinLnBrk="0" hangingPunct="1">
              <a:lnSpc>
                <a:spcPct val="90000"/>
              </a:lnSpc>
              <a:spcBef>
                <a:spcPct val="0"/>
              </a:spcBef>
              <a:spcAft>
                <a:spcPts val="0"/>
              </a:spcAft>
              <a:buNone/>
              <a:defRPr sz="3399" b="1" i="0" u="none" kern="1200" spc="0">
                <a:solidFill>
                  <a:schemeClr val="tx2">
                    <a:lumMod val="100000"/>
                  </a:schemeClr>
                </a:solidFill>
                <a:latin typeface="+mj-lt"/>
                <a:ea typeface="+mj-ea"/>
                <a:cs typeface="+mj-cs"/>
                <a:sym typeface="+mj-lt"/>
              </a:defRPr>
            </a:lvl1pPr>
          </a:lstStyle>
          <a:p>
            <a:r>
              <a:rPr lang="en-AU" sz="7200" dirty="0">
                <a:solidFill>
                  <a:schemeClr val="bg1"/>
                </a:solidFill>
              </a:rPr>
              <a:t>Questions</a:t>
            </a:r>
          </a:p>
        </p:txBody>
      </p:sp>
      <p:pic>
        <p:nvPicPr>
          <p:cNvPr id="8" name="Picture 7">
            <a:extLst>
              <a:ext uri="{FF2B5EF4-FFF2-40B4-BE49-F238E27FC236}">
                <a16:creationId xmlns:a16="http://schemas.microsoft.com/office/drawing/2014/main" id="{4B4EC110-C6AC-4B29-A4F7-04CCFFB2B99D}"/>
              </a:ext>
            </a:extLst>
          </p:cNvPr>
          <p:cNvPicPr>
            <a:picLocks noChangeAspect="1"/>
          </p:cNvPicPr>
          <p:nvPr/>
        </p:nvPicPr>
        <p:blipFill>
          <a:blip r:embed="rId4"/>
          <a:stretch>
            <a:fillRect/>
          </a:stretch>
        </p:blipFill>
        <p:spPr>
          <a:xfrm>
            <a:off x="10105599" y="172178"/>
            <a:ext cx="1703957" cy="1261145"/>
          </a:xfrm>
          <a:prstGeom prst="rect">
            <a:avLst/>
          </a:prstGeom>
        </p:spPr>
      </p:pic>
      <p:pic>
        <p:nvPicPr>
          <p:cNvPr id="2" name="Picture 1">
            <a:extLst>
              <a:ext uri="{FF2B5EF4-FFF2-40B4-BE49-F238E27FC236}">
                <a16:creationId xmlns:a16="http://schemas.microsoft.com/office/drawing/2014/main" id="{4852CDD7-2EC9-46A3-8C4C-72BFB66FF67D}"/>
              </a:ext>
            </a:extLst>
          </p:cNvPr>
          <p:cNvPicPr>
            <a:picLocks noChangeAspect="1"/>
          </p:cNvPicPr>
          <p:nvPr/>
        </p:nvPicPr>
        <p:blipFill>
          <a:blip r:embed="rId5"/>
          <a:stretch>
            <a:fillRect/>
          </a:stretch>
        </p:blipFill>
        <p:spPr>
          <a:xfrm>
            <a:off x="-1" y="-1"/>
            <a:ext cx="12188825" cy="6867867"/>
          </a:xfrm>
          <a:prstGeom prst="rect">
            <a:avLst/>
          </a:prstGeom>
        </p:spPr>
      </p:pic>
    </p:spTree>
    <p:custDataLst>
      <p:tags r:id="rId1"/>
    </p:custDataLst>
    <p:extLst>
      <p:ext uri="{BB962C8B-B14F-4D97-AF65-F5344CB8AC3E}">
        <p14:creationId xmlns:p14="http://schemas.microsoft.com/office/powerpoint/2010/main" val="2852979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609402"/>
            <a:fld id="{3018628F-C211-2A45-AD96-2C9CEDF4C195}" type="slidenum">
              <a:rPr lang="en-US"/>
              <a:pPr defTabSz="609402"/>
              <a:t>2</a:t>
            </a:fld>
            <a:endParaRPr lang="en-US"/>
          </a:p>
        </p:txBody>
      </p:sp>
      <p:sp>
        <p:nvSpPr>
          <p:cNvPr id="3" name="Title 2"/>
          <p:cNvSpPr>
            <a:spLocks noGrp="1"/>
          </p:cNvSpPr>
          <p:nvPr>
            <p:ph type="title"/>
          </p:nvPr>
        </p:nvSpPr>
        <p:spPr>
          <a:xfrm>
            <a:off x="543557" y="264546"/>
            <a:ext cx="10969943" cy="721709"/>
          </a:xfrm>
        </p:spPr>
        <p:txBody>
          <a:bodyPr/>
          <a:lstStyle/>
          <a:p>
            <a:pPr algn="l"/>
            <a:r>
              <a:rPr lang="en-US" b="1" dirty="0"/>
              <a:t>Acknowledgement of Country</a:t>
            </a:r>
          </a:p>
        </p:txBody>
      </p:sp>
      <p:sp>
        <p:nvSpPr>
          <p:cNvPr id="6" name="TextBox 5">
            <a:extLst>
              <a:ext uri="{FF2B5EF4-FFF2-40B4-BE49-F238E27FC236}">
                <a16:creationId xmlns:a16="http://schemas.microsoft.com/office/drawing/2014/main" id="{C8DB1522-D218-4BBE-A4CB-727059A6EDF4}"/>
              </a:ext>
            </a:extLst>
          </p:cNvPr>
          <p:cNvSpPr txBox="1"/>
          <p:nvPr/>
        </p:nvSpPr>
        <p:spPr>
          <a:xfrm>
            <a:off x="543557" y="1405000"/>
            <a:ext cx="6392185" cy="4153902"/>
          </a:xfrm>
          <a:prstGeom prst="rect">
            <a:avLst/>
          </a:prstGeom>
          <a:noFill/>
        </p:spPr>
        <p:txBody>
          <a:bodyPr wrap="square" rtlCol="0">
            <a:spAutoFit/>
          </a:bodyPr>
          <a:lstStyle/>
          <a:p>
            <a:r>
              <a:rPr lang="en-AU" sz="2399" dirty="0">
                <a:latin typeface="Arial" panose="020B0604020202020204" pitchFamily="34" charset="0"/>
                <a:ea typeface="Calibri" panose="020F0502020204030204" pitchFamily="34" charset="0"/>
              </a:rPr>
              <a:t>CS Energy acknowledges the Traditional Owners of the lands on which we operate. </a:t>
            </a:r>
          </a:p>
          <a:p>
            <a:endParaRPr lang="en-AU" sz="2399" dirty="0">
              <a:latin typeface="Arial" panose="020B0604020202020204" pitchFamily="34" charset="0"/>
              <a:ea typeface="Calibri" panose="020F0502020204030204" pitchFamily="34" charset="0"/>
            </a:endParaRPr>
          </a:p>
          <a:p>
            <a:r>
              <a:rPr lang="en-AU" sz="2399" dirty="0">
                <a:latin typeface="Arial" panose="020B0604020202020204" pitchFamily="34" charset="0"/>
                <a:ea typeface="Calibri" panose="020F0502020204030204" pitchFamily="34" charset="0"/>
              </a:rPr>
              <a:t>We live, work and learn on Turrbal, Jagera (Brisbane), Barunggam (Kogan Creek) and Gangalu (Biloela) land. </a:t>
            </a:r>
          </a:p>
          <a:p>
            <a:endParaRPr lang="en-AU" sz="2399" dirty="0">
              <a:latin typeface="Arial" panose="020B0604020202020204" pitchFamily="34" charset="0"/>
              <a:ea typeface="Calibri" panose="020F0502020204030204" pitchFamily="34" charset="0"/>
            </a:endParaRPr>
          </a:p>
          <a:p>
            <a:r>
              <a:rPr lang="en-AU" sz="2399" dirty="0">
                <a:latin typeface="Arial" panose="020B0604020202020204" pitchFamily="34" charset="0"/>
                <a:ea typeface="Calibri" panose="020F0502020204030204" pitchFamily="34" charset="0"/>
              </a:rPr>
              <a:t>We pay our respects to their elders past and present, and recognise their continuing connection to the land, waters and community.</a:t>
            </a:r>
            <a:endParaRPr lang="en-AU" sz="2399" dirty="0">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B97C54E8-67D3-40EF-8570-7C11F1109BC2}"/>
              </a:ext>
            </a:extLst>
          </p:cNvPr>
          <p:cNvPicPr>
            <a:picLocks noChangeAspect="1"/>
          </p:cNvPicPr>
          <p:nvPr/>
        </p:nvPicPr>
        <p:blipFill>
          <a:blip r:embed="rId4"/>
          <a:stretch>
            <a:fillRect/>
          </a:stretch>
        </p:blipFill>
        <p:spPr>
          <a:xfrm>
            <a:off x="7566877" y="986255"/>
            <a:ext cx="3685081" cy="5239451"/>
          </a:xfrm>
          <a:prstGeom prst="rect">
            <a:avLst/>
          </a:prstGeom>
        </p:spPr>
      </p:pic>
    </p:spTree>
    <p:custDataLst>
      <p:tags r:id="rId1"/>
    </p:custDataLst>
    <p:extLst>
      <p:ext uri="{BB962C8B-B14F-4D97-AF65-F5344CB8AC3E}">
        <p14:creationId xmlns:p14="http://schemas.microsoft.com/office/powerpoint/2010/main" val="2371134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F644AE-54D2-4CEA-8F05-332E9CC27C79}"/>
              </a:ext>
            </a:extLst>
          </p:cNvPr>
          <p:cNvSpPr>
            <a:spLocks noGrp="1"/>
          </p:cNvSpPr>
          <p:nvPr>
            <p:ph type="sldNum" sz="quarter" idx="10"/>
          </p:nvPr>
        </p:nvSpPr>
        <p:spPr>
          <a:xfrm>
            <a:off x="9091977" y="6354305"/>
            <a:ext cx="2844059" cy="365125"/>
          </a:xfrm>
        </p:spPr>
        <p:txBody>
          <a:bodyPr/>
          <a:lstStyle/>
          <a:p>
            <a:fld id="{3018628F-C211-2A45-AD96-2C9CEDF4C195}" type="slidenum">
              <a:rPr lang="en-US" smtClean="0"/>
              <a:pPr/>
              <a:t>3</a:t>
            </a:fld>
            <a:endParaRPr lang="en-US" dirty="0"/>
          </a:p>
        </p:txBody>
      </p:sp>
      <p:sp>
        <p:nvSpPr>
          <p:cNvPr id="3" name="Title 2">
            <a:extLst>
              <a:ext uri="{FF2B5EF4-FFF2-40B4-BE49-F238E27FC236}">
                <a16:creationId xmlns:a16="http://schemas.microsoft.com/office/drawing/2014/main" id="{867462C4-50E8-4501-AF7A-94D64A5DF1D9}"/>
              </a:ext>
            </a:extLst>
          </p:cNvPr>
          <p:cNvSpPr>
            <a:spLocks noGrp="1"/>
          </p:cNvSpPr>
          <p:nvPr>
            <p:ph type="title"/>
          </p:nvPr>
        </p:nvSpPr>
        <p:spPr>
          <a:xfrm>
            <a:off x="234305" y="190905"/>
            <a:ext cx="10969943" cy="721709"/>
          </a:xfrm>
        </p:spPr>
        <p:txBody>
          <a:bodyPr/>
          <a:lstStyle/>
          <a:p>
            <a:pPr algn="l"/>
            <a:r>
              <a:rPr lang="en-AU" b="1" dirty="0"/>
              <a:t>My SuccessFactors Journey</a:t>
            </a:r>
          </a:p>
        </p:txBody>
      </p:sp>
      <p:pic>
        <p:nvPicPr>
          <p:cNvPr id="6" name="Picture 5">
            <a:extLst>
              <a:ext uri="{FF2B5EF4-FFF2-40B4-BE49-F238E27FC236}">
                <a16:creationId xmlns:a16="http://schemas.microsoft.com/office/drawing/2014/main" id="{75FF5BCE-8D1D-475D-9B0F-6F1B69277B93}"/>
              </a:ext>
            </a:extLst>
          </p:cNvPr>
          <p:cNvPicPr>
            <a:picLocks noChangeAspect="1"/>
          </p:cNvPicPr>
          <p:nvPr/>
        </p:nvPicPr>
        <p:blipFill rotWithShape="1">
          <a:blip r:embed="rId3"/>
          <a:srcRect l="16896" t="18138" r="17264" b="32943"/>
          <a:stretch/>
        </p:blipFill>
        <p:spPr>
          <a:xfrm>
            <a:off x="234305" y="4320152"/>
            <a:ext cx="1289297" cy="957969"/>
          </a:xfrm>
          <a:prstGeom prst="rect">
            <a:avLst/>
          </a:prstGeom>
        </p:spPr>
      </p:pic>
      <p:sp>
        <p:nvSpPr>
          <p:cNvPr id="7" name="Freeform: Shape 6">
            <a:extLst>
              <a:ext uri="{FF2B5EF4-FFF2-40B4-BE49-F238E27FC236}">
                <a16:creationId xmlns:a16="http://schemas.microsoft.com/office/drawing/2014/main" id="{B9811DE9-C910-4920-8BAD-4C898F8A7EDB}"/>
              </a:ext>
            </a:extLst>
          </p:cNvPr>
          <p:cNvSpPr/>
          <p:nvPr/>
        </p:nvSpPr>
        <p:spPr>
          <a:xfrm>
            <a:off x="756404" y="1587542"/>
            <a:ext cx="10668504" cy="4288599"/>
          </a:xfrm>
          <a:custGeom>
            <a:avLst/>
            <a:gdLst>
              <a:gd name="connsiteX0" fmla="*/ 0 w 10671283"/>
              <a:gd name="connsiteY0" fmla="*/ 2627587 h 4289716"/>
              <a:gd name="connsiteX1" fmla="*/ 1797269 w 10671283"/>
              <a:gd name="connsiteY1" fmla="*/ 462456 h 4289716"/>
              <a:gd name="connsiteX2" fmla="*/ 3121573 w 10671283"/>
              <a:gd name="connsiteY2" fmla="*/ 683173 h 4289716"/>
              <a:gd name="connsiteX3" fmla="*/ 2596055 w 10671283"/>
              <a:gd name="connsiteY3" fmla="*/ 3867807 h 4289716"/>
              <a:gd name="connsiteX4" fmla="*/ 5139559 w 10671283"/>
              <a:gd name="connsiteY4" fmla="*/ 956442 h 4289716"/>
              <a:gd name="connsiteX5" fmla="*/ 7041931 w 10671283"/>
              <a:gd name="connsiteY5" fmla="*/ 4288221 h 4289716"/>
              <a:gd name="connsiteX6" fmla="*/ 9427780 w 10671283"/>
              <a:gd name="connsiteY6" fmla="*/ 462456 h 4289716"/>
              <a:gd name="connsiteX7" fmla="*/ 9711559 w 10671283"/>
              <a:gd name="connsiteY7" fmla="*/ 0 h 428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283" h="4289716">
                <a:moveTo>
                  <a:pt x="0" y="2627587"/>
                </a:moveTo>
                <a:cubicBezTo>
                  <a:pt x="638503" y="1707056"/>
                  <a:pt x="1277007" y="786525"/>
                  <a:pt x="1797269" y="462456"/>
                </a:cubicBezTo>
                <a:cubicBezTo>
                  <a:pt x="2317531" y="138387"/>
                  <a:pt x="2988442" y="115615"/>
                  <a:pt x="3121573" y="683173"/>
                </a:cubicBezTo>
                <a:cubicBezTo>
                  <a:pt x="3254704" y="1250731"/>
                  <a:pt x="2259724" y="3822262"/>
                  <a:pt x="2596055" y="3867807"/>
                </a:cubicBezTo>
                <a:cubicBezTo>
                  <a:pt x="2932386" y="3913352"/>
                  <a:pt x="4398580" y="886373"/>
                  <a:pt x="5139559" y="956442"/>
                </a:cubicBezTo>
                <a:cubicBezTo>
                  <a:pt x="5880538" y="1026511"/>
                  <a:pt x="6327227" y="4370552"/>
                  <a:pt x="7041931" y="4288221"/>
                </a:cubicBezTo>
                <a:cubicBezTo>
                  <a:pt x="7756635" y="4205890"/>
                  <a:pt x="8982842" y="1177159"/>
                  <a:pt x="9427780" y="462456"/>
                </a:cubicBezTo>
                <a:cubicBezTo>
                  <a:pt x="9872718" y="-252247"/>
                  <a:pt x="11813628" y="557048"/>
                  <a:pt x="9711559" y="0"/>
                </a:cubicBezTo>
              </a:path>
            </a:pathLst>
          </a:custGeom>
          <a:ln>
            <a:solidFill>
              <a:srgbClr val="00B0F0"/>
            </a:solidFill>
            <a:prstDash val="lgDash"/>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AU" sz="1799"/>
          </a:p>
        </p:txBody>
      </p:sp>
      <p:pic>
        <p:nvPicPr>
          <p:cNvPr id="8" name="Picture 7">
            <a:extLst>
              <a:ext uri="{FF2B5EF4-FFF2-40B4-BE49-F238E27FC236}">
                <a16:creationId xmlns:a16="http://schemas.microsoft.com/office/drawing/2014/main" id="{4738776C-AC43-4655-8043-6DB0389AFA5D}"/>
              </a:ext>
            </a:extLst>
          </p:cNvPr>
          <p:cNvPicPr>
            <a:picLocks noChangeAspect="1"/>
          </p:cNvPicPr>
          <p:nvPr/>
        </p:nvPicPr>
        <p:blipFill rotWithShape="1">
          <a:blip r:embed="rId3"/>
          <a:srcRect l="26663" t="18138" r="26117" b="41630"/>
          <a:stretch/>
        </p:blipFill>
        <p:spPr>
          <a:xfrm>
            <a:off x="3584407" y="1372096"/>
            <a:ext cx="505719" cy="430891"/>
          </a:xfrm>
          <a:prstGeom prst="rect">
            <a:avLst/>
          </a:prstGeom>
        </p:spPr>
      </p:pic>
      <p:pic>
        <p:nvPicPr>
          <p:cNvPr id="9" name="Picture 8">
            <a:extLst>
              <a:ext uri="{FF2B5EF4-FFF2-40B4-BE49-F238E27FC236}">
                <a16:creationId xmlns:a16="http://schemas.microsoft.com/office/drawing/2014/main" id="{7CECE002-F2A6-439D-B762-9A1C7ACC9377}"/>
              </a:ext>
            </a:extLst>
          </p:cNvPr>
          <p:cNvPicPr>
            <a:picLocks noChangeAspect="1"/>
          </p:cNvPicPr>
          <p:nvPr/>
        </p:nvPicPr>
        <p:blipFill rotWithShape="1">
          <a:blip r:embed="rId3"/>
          <a:srcRect l="26663" t="18138" r="26117" b="41630"/>
          <a:stretch/>
        </p:blipFill>
        <p:spPr>
          <a:xfrm>
            <a:off x="2660723" y="4268926"/>
            <a:ext cx="505719" cy="430891"/>
          </a:xfrm>
          <a:prstGeom prst="rect">
            <a:avLst/>
          </a:prstGeom>
        </p:spPr>
      </p:pic>
      <p:pic>
        <p:nvPicPr>
          <p:cNvPr id="10" name="Picture 9">
            <a:extLst>
              <a:ext uri="{FF2B5EF4-FFF2-40B4-BE49-F238E27FC236}">
                <a16:creationId xmlns:a16="http://schemas.microsoft.com/office/drawing/2014/main" id="{BE67348A-4AF6-410E-AD08-5779BD9FC304}"/>
              </a:ext>
            </a:extLst>
          </p:cNvPr>
          <p:cNvPicPr>
            <a:picLocks noChangeAspect="1"/>
          </p:cNvPicPr>
          <p:nvPr/>
        </p:nvPicPr>
        <p:blipFill rotWithShape="1">
          <a:blip r:embed="rId3"/>
          <a:srcRect l="26663" t="18138" r="26117" b="41630"/>
          <a:stretch/>
        </p:blipFill>
        <p:spPr>
          <a:xfrm>
            <a:off x="4817901" y="4053480"/>
            <a:ext cx="505719" cy="430891"/>
          </a:xfrm>
          <a:prstGeom prst="rect">
            <a:avLst/>
          </a:prstGeom>
        </p:spPr>
      </p:pic>
      <p:pic>
        <p:nvPicPr>
          <p:cNvPr id="11" name="Picture 10">
            <a:extLst>
              <a:ext uri="{FF2B5EF4-FFF2-40B4-BE49-F238E27FC236}">
                <a16:creationId xmlns:a16="http://schemas.microsoft.com/office/drawing/2014/main" id="{564DAA42-2404-47D2-AB34-50AC51EC2AB0}"/>
              </a:ext>
            </a:extLst>
          </p:cNvPr>
          <p:cNvPicPr>
            <a:picLocks noChangeAspect="1"/>
          </p:cNvPicPr>
          <p:nvPr/>
        </p:nvPicPr>
        <p:blipFill rotWithShape="1">
          <a:blip r:embed="rId3"/>
          <a:srcRect l="26663" t="18138" r="26117" b="41630"/>
          <a:stretch/>
        </p:blipFill>
        <p:spPr>
          <a:xfrm>
            <a:off x="8274194" y="4268925"/>
            <a:ext cx="505719" cy="430891"/>
          </a:xfrm>
          <a:prstGeom prst="rect">
            <a:avLst/>
          </a:prstGeom>
        </p:spPr>
      </p:pic>
      <p:pic>
        <p:nvPicPr>
          <p:cNvPr id="12" name="Picture 11">
            <a:extLst>
              <a:ext uri="{FF2B5EF4-FFF2-40B4-BE49-F238E27FC236}">
                <a16:creationId xmlns:a16="http://schemas.microsoft.com/office/drawing/2014/main" id="{21E566A3-841E-4C46-B648-BDB5048222D2}"/>
              </a:ext>
            </a:extLst>
          </p:cNvPr>
          <p:cNvPicPr>
            <a:picLocks noChangeAspect="1"/>
          </p:cNvPicPr>
          <p:nvPr/>
        </p:nvPicPr>
        <p:blipFill rotWithShape="1">
          <a:blip r:embed="rId3"/>
          <a:srcRect l="26663" t="18138" r="26117" b="41630"/>
          <a:stretch/>
        </p:blipFill>
        <p:spPr>
          <a:xfrm>
            <a:off x="9764523" y="1264374"/>
            <a:ext cx="505719" cy="430891"/>
          </a:xfrm>
          <a:prstGeom prst="rect">
            <a:avLst/>
          </a:prstGeom>
        </p:spPr>
      </p:pic>
      <p:sp>
        <p:nvSpPr>
          <p:cNvPr id="13" name="TextBox 12">
            <a:extLst>
              <a:ext uri="{FF2B5EF4-FFF2-40B4-BE49-F238E27FC236}">
                <a16:creationId xmlns:a16="http://schemas.microsoft.com/office/drawing/2014/main" id="{5F05CDE1-74D2-42E6-BF6D-2934CC3CF206}"/>
              </a:ext>
            </a:extLst>
          </p:cNvPr>
          <p:cNvSpPr txBox="1"/>
          <p:nvPr/>
        </p:nvSpPr>
        <p:spPr>
          <a:xfrm>
            <a:off x="1957464" y="3485712"/>
            <a:ext cx="2132662" cy="707702"/>
          </a:xfrm>
          <a:prstGeom prst="rect">
            <a:avLst/>
          </a:prstGeom>
        </p:spPr>
        <p:txBody>
          <a:bodyPr wrap="square" rtlCol="0">
            <a:spAutoFit/>
          </a:bodyPr>
          <a:lstStyle/>
          <a:p>
            <a:pPr defTabSz="495124"/>
            <a:r>
              <a:rPr lang="en-AU" sz="1999" b="1" dirty="0">
                <a:solidFill>
                  <a:prstClr val="black">
                    <a:lumMod val="50000"/>
                    <a:lumOff val="50000"/>
                  </a:prstClr>
                </a:solidFill>
                <a:latin typeface="Arial" pitchFamily="34" charset="0"/>
              </a:rPr>
              <a:t>HR Analyst  Melbourne</a:t>
            </a:r>
          </a:p>
        </p:txBody>
      </p:sp>
      <p:sp>
        <p:nvSpPr>
          <p:cNvPr id="14" name="TextBox 13">
            <a:extLst>
              <a:ext uri="{FF2B5EF4-FFF2-40B4-BE49-F238E27FC236}">
                <a16:creationId xmlns:a16="http://schemas.microsoft.com/office/drawing/2014/main" id="{5C40DD1E-B007-49C4-A551-A78BA1EC6CA3}"/>
              </a:ext>
            </a:extLst>
          </p:cNvPr>
          <p:cNvSpPr txBox="1"/>
          <p:nvPr/>
        </p:nvSpPr>
        <p:spPr>
          <a:xfrm>
            <a:off x="4490072" y="4507837"/>
            <a:ext cx="2132662" cy="707702"/>
          </a:xfrm>
          <a:prstGeom prst="rect">
            <a:avLst/>
          </a:prstGeom>
        </p:spPr>
        <p:txBody>
          <a:bodyPr wrap="square" rtlCol="0">
            <a:spAutoFit/>
          </a:bodyPr>
          <a:lstStyle/>
          <a:p>
            <a:pPr defTabSz="495124"/>
            <a:r>
              <a:rPr lang="en-AU" sz="1999" b="1" dirty="0">
                <a:solidFill>
                  <a:prstClr val="black">
                    <a:lumMod val="50000"/>
                    <a:lumOff val="50000"/>
                  </a:prstClr>
                </a:solidFill>
                <a:latin typeface="Arial" pitchFamily="34" charset="0"/>
              </a:rPr>
              <a:t>HR Manager Melbourne</a:t>
            </a:r>
          </a:p>
        </p:txBody>
      </p:sp>
      <p:sp>
        <p:nvSpPr>
          <p:cNvPr id="15" name="TextBox 14">
            <a:extLst>
              <a:ext uri="{FF2B5EF4-FFF2-40B4-BE49-F238E27FC236}">
                <a16:creationId xmlns:a16="http://schemas.microsoft.com/office/drawing/2014/main" id="{DE0EDAE5-26A6-4A4B-ACDB-12FBCC5107D8}"/>
              </a:ext>
            </a:extLst>
          </p:cNvPr>
          <p:cNvSpPr txBox="1"/>
          <p:nvPr/>
        </p:nvSpPr>
        <p:spPr>
          <a:xfrm>
            <a:off x="2357410" y="1018245"/>
            <a:ext cx="2132662" cy="707702"/>
          </a:xfrm>
          <a:prstGeom prst="rect">
            <a:avLst/>
          </a:prstGeom>
        </p:spPr>
        <p:txBody>
          <a:bodyPr wrap="square" rtlCol="0">
            <a:spAutoFit/>
          </a:bodyPr>
          <a:lstStyle/>
          <a:p>
            <a:pPr defTabSz="495124"/>
            <a:r>
              <a:rPr lang="en-AU" sz="1999" b="1" dirty="0">
                <a:solidFill>
                  <a:prstClr val="black">
                    <a:lumMod val="50000"/>
                    <a:lumOff val="50000"/>
                  </a:prstClr>
                </a:solidFill>
                <a:latin typeface="Arial" pitchFamily="34" charset="0"/>
              </a:rPr>
              <a:t>HR Consultant London</a:t>
            </a:r>
          </a:p>
        </p:txBody>
      </p:sp>
      <p:sp>
        <p:nvSpPr>
          <p:cNvPr id="16" name="TextBox 15">
            <a:extLst>
              <a:ext uri="{FF2B5EF4-FFF2-40B4-BE49-F238E27FC236}">
                <a16:creationId xmlns:a16="http://schemas.microsoft.com/office/drawing/2014/main" id="{A31B2AE7-3D00-4158-A4DB-95B5C42A2ADD}"/>
              </a:ext>
            </a:extLst>
          </p:cNvPr>
          <p:cNvSpPr txBox="1"/>
          <p:nvPr/>
        </p:nvSpPr>
        <p:spPr>
          <a:xfrm>
            <a:off x="7180284" y="3320156"/>
            <a:ext cx="2132662" cy="1323094"/>
          </a:xfrm>
          <a:prstGeom prst="rect">
            <a:avLst/>
          </a:prstGeom>
        </p:spPr>
        <p:txBody>
          <a:bodyPr wrap="square" rtlCol="0">
            <a:spAutoFit/>
          </a:bodyPr>
          <a:lstStyle/>
          <a:p>
            <a:pPr defTabSz="495124"/>
            <a:r>
              <a:rPr lang="en-AU" sz="1999" b="1" dirty="0">
                <a:solidFill>
                  <a:prstClr val="black">
                    <a:lumMod val="50000"/>
                    <a:lumOff val="50000"/>
                  </a:prstClr>
                </a:solidFill>
                <a:latin typeface="Arial" pitchFamily="34" charset="0"/>
              </a:rPr>
              <a:t>AVP in Organisational Development Chicago</a:t>
            </a:r>
          </a:p>
        </p:txBody>
      </p:sp>
      <p:sp>
        <p:nvSpPr>
          <p:cNvPr id="17" name="TextBox 16">
            <a:extLst>
              <a:ext uri="{FF2B5EF4-FFF2-40B4-BE49-F238E27FC236}">
                <a16:creationId xmlns:a16="http://schemas.microsoft.com/office/drawing/2014/main" id="{FB07D64E-6C28-4A71-9B91-DCB86D1920B7}"/>
              </a:ext>
            </a:extLst>
          </p:cNvPr>
          <p:cNvSpPr txBox="1"/>
          <p:nvPr/>
        </p:nvSpPr>
        <p:spPr>
          <a:xfrm>
            <a:off x="8235001" y="896263"/>
            <a:ext cx="3371850" cy="707630"/>
          </a:xfrm>
          <a:prstGeom prst="rect">
            <a:avLst/>
          </a:prstGeom>
        </p:spPr>
        <p:txBody>
          <a:bodyPr wrap="square" rtlCol="0">
            <a:spAutoFit/>
          </a:bodyPr>
          <a:lstStyle/>
          <a:p>
            <a:pPr defTabSz="495124"/>
            <a:r>
              <a:rPr lang="en-AU" sz="1999" b="1" dirty="0">
                <a:solidFill>
                  <a:prstClr val="black">
                    <a:lumMod val="50000"/>
                    <a:lumOff val="50000"/>
                  </a:prstClr>
                </a:solidFill>
                <a:latin typeface="Arial" pitchFamily="34" charset="0"/>
              </a:rPr>
              <a:t>Future Pathway Manager</a:t>
            </a:r>
          </a:p>
          <a:p>
            <a:pPr defTabSz="495124"/>
            <a:r>
              <a:rPr lang="en-AU" sz="1999" b="1" dirty="0">
                <a:solidFill>
                  <a:prstClr val="black">
                    <a:lumMod val="50000"/>
                    <a:lumOff val="50000"/>
                  </a:prstClr>
                </a:solidFill>
                <a:latin typeface="Arial" pitchFamily="34" charset="0"/>
              </a:rPr>
              <a:t>Brisbane</a:t>
            </a:r>
          </a:p>
        </p:txBody>
      </p:sp>
      <p:pic>
        <p:nvPicPr>
          <p:cNvPr id="18" name="Picture 17">
            <a:extLst>
              <a:ext uri="{FF2B5EF4-FFF2-40B4-BE49-F238E27FC236}">
                <a16:creationId xmlns:a16="http://schemas.microsoft.com/office/drawing/2014/main" id="{33E01EC5-B91F-4571-9A21-54D1940CC7D7}"/>
              </a:ext>
            </a:extLst>
          </p:cNvPr>
          <p:cNvPicPr>
            <a:picLocks noChangeAspect="1"/>
          </p:cNvPicPr>
          <p:nvPr/>
        </p:nvPicPr>
        <p:blipFill rotWithShape="1">
          <a:blip r:embed="rId3"/>
          <a:srcRect l="26663" t="18138" r="26117" b="41630"/>
          <a:stretch/>
        </p:blipFill>
        <p:spPr>
          <a:xfrm>
            <a:off x="10008288" y="3413598"/>
            <a:ext cx="505719" cy="430891"/>
          </a:xfrm>
          <a:prstGeom prst="rect">
            <a:avLst/>
          </a:prstGeom>
        </p:spPr>
      </p:pic>
      <p:sp>
        <p:nvSpPr>
          <p:cNvPr id="19" name="TextBox 18">
            <a:extLst>
              <a:ext uri="{FF2B5EF4-FFF2-40B4-BE49-F238E27FC236}">
                <a16:creationId xmlns:a16="http://schemas.microsoft.com/office/drawing/2014/main" id="{B986226A-6DE0-449D-9B75-EEC0D9EC521D}"/>
              </a:ext>
            </a:extLst>
          </p:cNvPr>
          <p:cNvSpPr txBox="1"/>
          <p:nvPr/>
        </p:nvSpPr>
        <p:spPr>
          <a:xfrm>
            <a:off x="9656132" y="3059747"/>
            <a:ext cx="2132662" cy="707702"/>
          </a:xfrm>
          <a:prstGeom prst="rect">
            <a:avLst/>
          </a:prstGeom>
        </p:spPr>
        <p:txBody>
          <a:bodyPr wrap="square" rtlCol="0">
            <a:spAutoFit/>
          </a:bodyPr>
          <a:lstStyle/>
          <a:p>
            <a:pPr defTabSz="495124"/>
            <a:r>
              <a:rPr lang="en-AU" sz="1999" b="1" dirty="0">
                <a:solidFill>
                  <a:prstClr val="black">
                    <a:lumMod val="50000"/>
                    <a:lumOff val="50000"/>
                  </a:prstClr>
                </a:solidFill>
                <a:latin typeface="Arial" pitchFamily="34" charset="0"/>
              </a:rPr>
              <a:t>Talent Manager</a:t>
            </a:r>
          </a:p>
          <a:p>
            <a:pPr algn="r" defTabSz="495124"/>
            <a:r>
              <a:rPr lang="en-AU" sz="1999" b="1" dirty="0">
                <a:solidFill>
                  <a:prstClr val="black">
                    <a:lumMod val="50000"/>
                    <a:lumOff val="50000"/>
                  </a:prstClr>
                </a:solidFill>
                <a:latin typeface="Arial" pitchFamily="34" charset="0"/>
              </a:rPr>
              <a:t>Brisbane</a:t>
            </a:r>
          </a:p>
        </p:txBody>
      </p:sp>
    </p:spTree>
    <p:custDataLst>
      <p:tags r:id="rId1"/>
    </p:custDataLst>
    <p:extLst>
      <p:ext uri="{BB962C8B-B14F-4D97-AF65-F5344CB8AC3E}">
        <p14:creationId xmlns:p14="http://schemas.microsoft.com/office/powerpoint/2010/main" val="232837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4F1778-567C-49FC-9278-3C914C7C579A}"/>
              </a:ext>
            </a:extLst>
          </p:cNvPr>
          <p:cNvPicPr>
            <a:picLocks noChangeAspect="1"/>
          </p:cNvPicPr>
          <p:nvPr/>
        </p:nvPicPr>
        <p:blipFill rotWithShape="1">
          <a:blip r:embed="rId4"/>
          <a:srcRect l="-78" t="15496" r="78" b="44848"/>
          <a:stretch/>
        </p:blipFill>
        <p:spPr>
          <a:xfrm>
            <a:off x="0" y="3238500"/>
            <a:ext cx="12169775" cy="3619500"/>
          </a:xfrm>
          <a:prstGeom prst="rect">
            <a:avLst/>
          </a:prstGeom>
        </p:spPr>
      </p:pic>
      <p:sp>
        <p:nvSpPr>
          <p:cNvPr id="18" name="Title 1">
            <a:extLst>
              <a:ext uri="{FF2B5EF4-FFF2-40B4-BE49-F238E27FC236}">
                <a16:creationId xmlns:a16="http://schemas.microsoft.com/office/drawing/2014/main" id="{BA060FA5-4DAA-4CD0-AB0F-4905666E1C77}"/>
              </a:ext>
            </a:extLst>
          </p:cNvPr>
          <p:cNvSpPr txBox="1">
            <a:spLocks/>
          </p:cNvSpPr>
          <p:nvPr/>
        </p:nvSpPr>
        <p:spPr>
          <a:xfrm>
            <a:off x="599010" y="2526020"/>
            <a:ext cx="3980266" cy="713192"/>
          </a:xfrm>
          <a:prstGeom prst="rect">
            <a:avLst/>
          </a:prstGeom>
        </p:spPr>
        <p:txBody>
          <a:bodyPr vert="horz" lIns="0" rIns="0"/>
          <a:lstStyle>
            <a:lvl1pPr algn="l" defTabSz="342905" rtl="0" eaLnBrk="1" latinLnBrk="0" hangingPunct="1">
              <a:spcBef>
                <a:spcPct val="0"/>
              </a:spcBef>
              <a:buNone/>
              <a:defRPr sz="3000" b="1" kern="1200">
                <a:solidFill>
                  <a:srgbClr val="07449A"/>
                </a:solidFill>
                <a:latin typeface="Arial"/>
                <a:ea typeface="+mj-ea"/>
                <a:cs typeface="Arial"/>
              </a:defRPr>
            </a:lvl1pPr>
          </a:lstStyle>
          <a:p>
            <a:r>
              <a:rPr lang="en-AU" sz="2999" dirty="0">
                <a:solidFill>
                  <a:schemeClr val="bg1"/>
                </a:solidFill>
              </a:rPr>
              <a:t>Callide</a:t>
            </a:r>
            <a:br>
              <a:rPr lang="en-AU" sz="2999" dirty="0">
                <a:solidFill>
                  <a:schemeClr val="bg1"/>
                </a:solidFill>
              </a:rPr>
            </a:br>
            <a:r>
              <a:rPr lang="en-AU" sz="2999" dirty="0">
                <a:solidFill>
                  <a:schemeClr val="bg1"/>
                </a:solidFill>
              </a:rPr>
              <a:t>Power Station</a:t>
            </a:r>
          </a:p>
        </p:txBody>
      </p:sp>
      <p:pic>
        <p:nvPicPr>
          <p:cNvPr id="5" name="Picture 4">
            <a:extLst>
              <a:ext uri="{FF2B5EF4-FFF2-40B4-BE49-F238E27FC236}">
                <a16:creationId xmlns:a16="http://schemas.microsoft.com/office/drawing/2014/main" id="{4A03BFDE-D9BB-4334-8D28-25EFC76A3910}"/>
              </a:ext>
            </a:extLst>
          </p:cNvPr>
          <p:cNvPicPr>
            <a:picLocks noChangeAspect="1"/>
          </p:cNvPicPr>
          <p:nvPr/>
        </p:nvPicPr>
        <p:blipFill rotWithShape="1">
          <a:blip r:embed="rId5"/>
          <a:srcRect b="33689"/>
          <a:stretch/>
        </p:blipFill>
        <p:spPr>
          <a:xfrm>
            <a:off x="9525" y="166683"/>
            <a:ext cx="12188825" cy="4443418"/>
          </a:xfrm>
          <a:prstGeom prst="rect">
            <a:avLst/>
          </a:prstGeom>
        </p:spPr>
      </p:pic>
      <p:sp>
        <p:nvSpPr>
          <p:cNvPr id="3" name="TextBox 2">
            <a:extLst>
              <a:ext uri="{FF2B5EF4-FFF2-40B4-BE49-F238E27FC236}">
                <a16:creationId xmlns:a16="http://schemas.microsoft.com/office/drawing/2014/main" id="{C0A1803B-FEE0-4E8E-8EBF-C4B7A22CC08C}"/>
              </a:ext>
            </a:extLst>
          </p:cNvPr>
          <p:cNvSpPr txBox="1"/>
          <p:nvPr/>
        </p:nvSpPr>
        <p:spPr>
          <a:xfrm>
            <a:off x="351360" y="4935845"/>
            <a:ext cx="2933700" cy="954107"/>
          </a:xfrm>
          <a:prstGeom prst="rect">
            <a:avLst/>
          </a:prstGeom>
          <a:noFill/>
        </p:spPr>
        <p:txBody>
          <a:bodyPr wrap="square" rtlCol="0">
            <a:spAutoFit/>
          </a:bodyPr>
          <a:lstStyle/>
          <a:p>
            <a:r>
              <a:rPr lang="en-AU" sz="2800" b="1" dirty="0">
                <a:solidFill>
                  <a:schemeClr val="bg1"/>
                </a:solidFill>
              </a:rPr>
              <a:t>Brisbane Head Office</a:t>
            </a:r>
          </a:p>
        </p:txBody>
      </p:sp>
    </p:spTree>
    <p:custDataLst>
      <p:tags r:id="rId1"/>
    </p:custDataLst>
    <p:extLst>
      <p:ext uri="{BB962C8B-B14F-4D97-AF65-F5344CB8AC3E}">
        <p14:creationId xmlns:p14="http://schemas.microsoft.com/office/powerpoint/2010/main" val="71619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9119984" y="6340604"/>
            <a:ext cx="2844059" cy="365125"/>
          </a:xfrm>
        </p:spPr>
        <p:txBody>
          <a:bodyPr/>
          <a:lstStyle/>
          <a:p>
            <a:pPr defTabSz="609387"/>
            <a:fld id="{3018628F-C211-2A45-AD96-2C9CEDF4C195}" type="slidenum">
              <a:rPr lang="en-US"/>
              <a:pPr defTabSz="609387"/>
              <a:t>5</a:t>
            </a:fld>
            <a:endParaRPr lang="en-US" dirty="0"/>
          </a:p>
        </p:txBody>
      </p:sp>
      <p:sp>
        <p:nvSpPr>
          <p:cNvPr id="3" name="Title 2"/>
          <p:cNvSpPr>
            <a:spLocks noGrp="1"/>
          </p:cNvSpPr>
          <p:nvPr>
            <p:ph type="title"/>
          </p:nvPr>
        </p:nvSpPr>
        <p:spPr>
          <a:xfrm>
            <a:off x="430840" y="217885"/>
            <a:ext cx="10969943" cy="721709"/>
          </a:xfrm>
        </p:spPr>
        <p:txBody>
          <a:bodyPr/>
          <a:lstStyle/>
          <a:p>
            <a:pPr algn="l"/>
            <a:r>
              <a:rPr lang="en-US" b="1" dirty="0"/>
              <a:t>Queensland Energy and Jobs Plan</a:t>
            </a:r>
          </a:p>
        </p:txBody>
      </p:sp>
      <p:sp>
        <p:nvSpPr>
          <p:cNvPr id="5" name="Rectangle 4">
            <a:extLst>
              <a:ext uri="{FF2B5EF4-FFF2-40B4-BE49-F238E27FC236}">
                <a16:creationId xmlns:a16="http://schemas.microsoft.com/office/drawing/2014/main" id="{2B6DF8D1-F3C6-42AE-BE85-91F3D210E232}"/>
              </a:ext>
            </a:extLst>
          </p:cNvPr>
          <p:cNvSpPr/>
          <p:nvPr/>
        </p:nvSpPr>
        <p:spPr>
          <a:xfrm>
            <a:off x="561943" y="1902125"/>
            <a:ext cx="6133518" cy="3046988"/>
          </a:xfrm>
          <a:prstGeom prst="rect">
            <a:avLst/>
          </a:prstGeom>
        </p:spPr>
        <p:txBody>
          <a:bodyPr wrap="square">
            <a:spAutoFit/>
          </a:bodyPr>
          <a:lstStyle/>
          <a:p>
            <a:r>
              <a:rPr lang="en-AU" sz="4800" b="1" dirty="0">
                <a:solidFill>
                  <a:srgbClr val="A8143E"/>
                </a:solidFill>
                <a:latin typeface="Open Sans" panose="020B0606030504020204" pitchFamily="34" charset="0"/>
              </a:rPr>
              <a:t>Powering towards 70% renewable energy by 2032 and</a:t>
            </a:r>
          </a:p>
          <a:p>
            <a:r>
              <a:rPr lang="en-AU" sz="4800" b="1" i="0" dirty="0">
                <a:solidFill>
                  <a:srgbClr val="A8143E"/>
                </a:solidFill>
                <a:effectLst/>
                <a:latin typeface="Open Sans" panose="020B0606030504020204" pitchFamily="34" charset="0"/>
              </a:rPr>
              <a:t>80% by 2035</a:t>
            </a:r>
          </a:p>
        </p:txBody>
      </p:sp>
      <p:pic>
        <p:nvPicPr>
          <p:cNvPr id="6" name="Picture 5">
            <a:extLst>
              <a:ext uri="{FF2B5EF4-FFF2-40B4-BE49-F238E27FC236}">
                <a16:creationId xmlns:a16="http://schemas.microsoft.com/office/drawing/2014/main" id="{D48BCF3A-5C8E-4FCF-94E1-777D6AB0F29F}"/>
              </a:ext>
            </a:extLst>
          </p:cNvPr>
          <p:cNvPicPr>
            <a:picLocks noChangeAspect="1"/>
          </p:cNvPicPr>
          <p:nvPr/>
        </p:nvPicPr>
        <p:blipFill>
          <a:blip r:embed="rId4"/>
          <a:stretch>
            <a:fillRect/>
          </a:stretch>
        </p:blipFill>
        <p:spPr>
          <a:xfrm>
            <a:off x="7360350" y="534201"/>
            <a:ext cx="3783900" cy="5567943"/>
          </a:xfrm>
          <a:prstGeom prst="rect">
            <a:avLst/>
          </a:prstGeom>
        </p:spPr>
      </p:pic>
    </p:spTree>
    <p:custDataLst>
      <p:tags r:id="rId1"/>
    </p:custDataLst>
    <p:extLst>
      <p:ext uri="{BB962C8B-B14F-4D97-AF65-F5344CB8AC3E}">
        <p14:creationId xmlns:p14="http://schemas.microsoft.com/office/powerpoint/2010/main" val="318834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69E255-669F-4CFE-8CEA-8BA8E60EA186}"/>
              </a:ext>
            </a:extLst>
          </p:cNvPr>
          <p:cNvSpPr>
            <a:spLocks noGrp="1"/>
          </p:cNvSpPr>
          <p:nvPr>
            <p:ph type="title"/>
          </p:nvPr>
        </p:nvSpPr>
        <p:spPr/>
        <p:txBody>
          <a:bodyPr/>
          <a:lstStyle/>
          <a:p>
            <a:endParaRPr lang="en-AU"/>
          </a:p>
        </p:txBody>
      </p:sp>
      <p:pic>
        <p:nvPicPr>
          <p:cNvPr id="5" name="Picture 4">
            <a:extLst>
              <a:ext uri="{FF2B5EF4-FFF2-40B4-BE49-F238E27FC236}">
                <a16:creationId xmlns:a16="http://schemas.microsoft.com/office/drawing/2014/main" id="{C13A54CF-99AE-465D-ABE1-BE0B3496ED7D}"/>
              </a:ext>
            </a:extLst>
          </p:cNvPr>
          <p:cNvPicPr>
            <a:picLocks noChangeAspect="1"/>
          </p:cNvPicPr>
          <p:nvPr/>
        </p:nvPicPr>
        <p:blipFill>
          <a:blip r:embed="rId3"/>
          <a:stretch>
            <a:fillRect/>
          </a:stretch>
        </p:blipFill>
        <p:spPr>
          <a:xfrm>
            <a:off x="-60385" y="0"/>
            <a:ext cx="12249210" cy="6858000"/>
          </a:xfrm>
          <a:prstGeom prst="rect">
            <a:avLst/>
          </a:prstGeom>
        </p:spPr>
      </p:pic>
    </p:spTree>
    <p:custDataLst>
      <p:tags r:id="rId1"/>
    </p:custDataLst>
    <p:extLst>
      <p:ext uri="{BB962C8B-B14F-4D97-AF65-F5344CB8AC3E}">
        <p14:creationId xmlns:p14="http://schemas.microsoft.com/office/powerpoint/2010/main" val="309202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7E2403A-582F-4173-9807-6A5BA7653FEC}"/>
              </a:ext>
            </a:extLst>
          </p:cNvPr>
          <p:cNvSpPr/>
          <p:nvPr/>
        </p:nvSpPr>
        <p:spPr>
          <a:xfrm>
            <a:off x="245836" y="2141000"/>
            <a:ext cx="1794307" cy="245421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Learning</a:t>
            </a:r>
          </a:p>
        </p:txBody>
      </p:sp>
      <p:sp>
        <p:nvSpPr>
          <p:cNvPr id="6" name="Rectangle: Rounded Corners 5">
            <a:extLst>
              <a:ext uri="{FF2B5EF4-FFF2-40B4-BE49-F238E27FC236}">
                <a16:creationId xmlns:a16="http://schemas.microsoft.com/office/drawing/2014/main" id="{107C57FC-192A-4147-A27A-4EC2435A112B}"/>
              </a:ext>
            </a:extLst>
          </p:cNvPr>
          <p:cNvSpPr/>
          <p:nvPr/>
        </p:nvSpPr>
        <p:spPr>
          <a:xfrm>
            <a:off x="2233674" y="2131061"/>
            <a:ext cx="1794307" cy="2454214"/>
          </a:xfrm>
          <a:prstGeom prst="roundRect">
            <a:avLst/>
          </a:prstGeom>
          <a:solidFill>
            <a:srgbClr val="EE7048"/>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dirty="0">
                <a:solidFill>
                  <a:schemeClr val="bg1"/>
                </a:solidFill>
              </a:rPr>
              <a:t>Employee Central</a:t>
            </a:r>
          </a:p>
        </p:txBody>
      </p:sp>
      <p:sp>
        <p:nvSpPr>
          <p:cNvPr id="7" name="Rectangle: Rounded Corners 6">
            <a:extLst>
              <a:ext uri="{FF2B5EF4-FFF2-40B4-BE49-F238E27FC236}">
                <a16:creationId xmlns:a16="http://schemas.microsoft.com/office/drawing/2014/main" id="{60225042-C89B-421B-9AAF-649A73508B49}"/>
              </a:ext>
            </a:extLst>
          </p:cNvPr>
          <p:cNvSpPr/>
          <p:nvPr/>
        </p:nvSpPr>
        <p:spPr>
          <a:xfrm>
            <a:off x="4102244" y="2131061"/>
            <a:ext cx="1794307" cy="2454214"/>
          </a:xfrm>
          <a:prstGeom prst="round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dirty="0">
                <a:solidFill>
                  <a:schemeClr val="bg1"/>
                </a:solidFill>
              </a:rPr>
              <a:t>Recruitment &amp; Onboarding</a:t>
            </a:r>
          </a:p>
        </p:txBody>
      </p:sp>
      <p:sp>
        <p:nvSpPr>
          <p:cNvPr id="8" name="Rectangle: Rounded Corners 7">
            <a:extLst>
              <a:ext uri="{FF2B5EF4-FFF2-40B4-BE49-F238E27FC236}">
                <a16:creationId xmlns:a16="http://schemas.microsoft.com/office/drawing/2014/main" id="{A8CD0FFC-35AA-4FA1-B2FF-B122A22B6C31}"/>
              </a:ext>
            </a:extLst>
          </p:cNvPr>
          <p:cNvSpPr/>
          <p:nvPr/>
        </p:nvSpPr>
        <p:spPr>
          <a:xfrm>
            <a:off x="6070205" y="2131061"/>
            <a:ext cx="1794307" cy="2454214"/>
          </a:xfrm>
          <a:prstGeom prst="roundRect">
            <a:avLst/>
          </a:prstGeom>
          <a:solidFill>
            <a:srgbClr val="37B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Performance &amp; Goals</a:t>
            </a:r>
          </a:p>
        </p:txBody>
      </p:sp>
      <p:sp>
        <p:nvSpPr>
          <p:cNvPr id="9" name="Rectangle: Rounded Corners 8">
            <a:extLst>
              <a:ext uri="{FF2B5EF4-FFF2-40B4-BE49-F238E27FC236}">
                <a16:creationId xmlns:a16="http://schemas.microsoft.com/office/drawing/2014/main" id="{206AA8FB-64BE-46FF-9505-13FC9417C0D5}"/>
              </a:ext>
            </a:extLst>
          </p:cNvPr>
          <p:cNvSpPr/>
          <p:nvPr/>
        </p:nvSpPr>
        <p:spPr>
          <a:xfrm>
            <a:off x="7938775" y="2131061"/>
            <a:ext cx="1794307" cy="245421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Succession</a:t>
            </a:r>
          </a:p>
        </p:txBody>
      </p:sp>
      <p:sp>
        <p:nvSpPr>
          <p:cNvPr id="10" name="Rectangle: Rounded Corners 9">
            <a:extLst>
              <a:ext uri="{FF2B5EF4-FFF2-40B4-BE49-F238E27FC236}">
                <a16:creationId xmlns:a16="http://schemas.microsoft.com/office/drawing/2014/main" id="{A7953A2F-8A0A-4A10-87F2-B120F2D913EA}"/>
              </a:ext>
            </a:extLst>
          </p:cNvPr>
          <p:cNvSpPr/>
          <p:nvPr/>
        </p:nvSpPr>
        <p:spPr>
          <a:xfrm>
            <a:off x="9886857" y="2131061"/>
            <a:ext cx="2030160" cy="2454214"/>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Compensation &amp;</a:t>
            </a:r>
          </a:p>
          <a:p>
            <a:pPr algn="ctr"/>
            <a:r>
              <a:rPr lang="en-AU" dirty="0">
                <a:solidFill>
                  <a:schemeClr val="bg1"/>
                </a:solidFill>
              </a:rPr>
              <a:t>Variable Pay</a:t>
            </a:r>
          </a:p>
        </p:txBody>
      </p:sp>
      <p:cxnSp>
        <p:nvCxnSpPr>
          <p:cNvPr id="11" name="Straight Connector 10">
            <a:extLst>
              <a:ext uri="{FF2B5EF4-FFF2-40B4-BE49-F238E27FC236}">
                <a16:creationId xmlns:a16="http://schemas.microsoft.com/office/drawing/2014/main" id="{9270B8C4-2812-456F-A3C9-A59AF03279EA}"/>
              </a:ext>
            </a:extLst>
          </p:cNvPr>
          <p:cNvCxnSpPr>
            <a:cxnSpLocks/>
          </p:cNvCxnSpPr>
          <p:nvPr/>
        </p:nvCxnSpPr>
        <p:spPr>
          <a:xfrm>
            <a:off x="2144211" y="1354888"/>
            <a:ext cx="0" cy="4260339"/>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982153-A0CD-4B6F-A962-EECD01905666}"/>
              </a:ext>
            </a:extLst>
          </p:cNvPr>
          <p:cNvCxnSpPr>
            <a:cxnSpLocks/>
          </p:cNvCxnSpPr>
          <p:nvPr/>
        </p:nvCxnSpPr>
        <p:spPr>
          <a:xfrm>
            <a:off x="5973199" y="1380760"/>
            <a:ext cx="0" cy="4234467"/>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12E868-6E28-42C3-ABE2-DF28AC6F8621}"/>
              </a:ext>
            </a:extLst>
          </p:cNvPr>
          <p:cNvCxnSpPr>
            <a:cxnSpLocks/>
          </p:cNvCxnSpPr>
          <p:nvPr/>
        </p:nvCxnSpPr>
        <p:spPr>
          <a:xfrm>
            <a:off x="9799790" y="1363512"/>
            <a:ext cx="0" cy="4231589"/>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EEEAAB-9E12-43CC-AD26-993C8B253AF6}"/>
              </a:ext>
            </a:extLst>
          </p:cNvPr>
          <p:cNvSpPr txBox="1"/>
          <p:nvPr/>
        </p:nvSpPr>
        <p:spPr>
          <a:xfrm>
            <a:off x="642743" y="4882173"/>
            <a:ext cx="1276377" cy="922705"/>
          </a:xfrm>
          <a:prstGeom prst="rect">
            <a:avLst/>
          </a:prstGeom>
          <a:noFill/>
          <a:ln>
            <a:noFill/>
          </a:ln>
        </p:spPr>
        <p:txBody>
          <a:bodyPr wrap="square" rtlCol="0">
            <a:spAutoFit/>
          </a:bodyPr>
          <a:lstStyle/>
          <a:p>
            <a:pPr algn="ctr"/>
            <a:r>
              <a:rPr lang="en-AU" sz="1799" dirty="0">
                <a:solidFill>
                  <a:schemeClr val="tx1">
                    <a:lumMod val="65000"/>
                    <a:lumOff val="35000"/>
                  </a:schemeClr>
                </a:solidFill>
              </a:rPr>
              <a:t>Pre-Project</a:t>
            </a:r>
          </a:p>
          <a:p>
            <a:pPr algn="ctr"/>
            <a:r>
              <a:rPr lang="en-AU" sz="1799" dirty="0">
                <a:solidFill>
                  <a:schemeClr val="tx1">
                    <a:lumMod val="65000"/>
                    <a:lumOff val="35000"/>
                  </a:schemeClr>
                </a:solidFill>
              </a:rPr>
              <a:t>2015</a:t>
            </a:r>
          </a:p>
        </p:txBody>
      </p:sp>
      <p:sp>
        <p:nvSpPr>
          <p:cNvPr id="15" name="TextBox 14">
            <a:extLst>
              <a:ext uri="{FF2B5EF4-FFF2-40B4-BE49-F238E27FC236}">
                <a16:creationId xmlns:a16="http://schemas.microsoft.com/office/drawing/2014/main" id="{37E63647-B009-4EA7-A08A-A0B96327A1F6}"/>
              </a:ext>
            </a:extLst>
          </p:cNvPr>
          <p:cNvSpPr txBox="1"/>
          <p:nvPr/>
        </p:nvSpPr>
        <p:spPr>
          <a:xfrm>
            <a:off x="3392566" y="4873549"/>
            <a:ext cx="1493116" cy="922705"/>
          </a:xfrm>
          <a:prstGeom prst="rect">
            <a:avLst/>
          </a:prstGeom>
          <a:noFill/>
          <a:ln>
            <a:noFill/>
          </a:ln>
        </p:spPr>
        <p:txBody>
          <a:bodyPr wrap="square" rtlCol="0">
            <a:spAutoFit/>
          </a:bodyPr>
          <a:lstStyle/>
          <a:p>
            <a:pPr algn="ctr"/>
            <a:r>
              <a:rPr lang="en-AU" sz="1799" dirty="0">
                <a:solidFill>
                  <a:schemeClr val="tx1">
                    <a:lumMod val="65000"/>
                    <a:lumOff val="35000"/>
                  </a:schemeClr>
                </a:solidFill>
              </a:rPr>
              <a:t>Release One</a:t>
            </a:r>
          </a:p>
          <a:p>
            <a:pPr algn="ctr"/>
            <a:r>
              <a:rPr lang="en-AU" sz="1799" dirty="0">
                <a:solidFill>
                  <a:schemeClr val="tx1">
                    <a:lumMod val="65000"/>
                    <a:lumOff val="35000"/>
                  </a:schemeClr>
                </a:solidFill>
              </a:rPr>
              <a:t>2019</a:t>
            </a:r>
          </a:p>
        </p:txBody>
      </p:sp>
      <p:sp>
        <p:nvSpPr>
          <p:cNvPr id="16" name="TextBox 15">
            <a:extLst>
              <a:ext uri="{FF2B5EF4-FFF2-40B4-BE49-F238E27FC236}">
                <a16:creationId xmlns:a16="http://schemas.microsoft.com/office/drawing/2014/main" id="{F17032DC-7000-4B04-AC56-5897B1227839}"/>
              </a:ext>
            </a:extLst>
          </p:cNvPr>
          <p:cNvSpPr txBox="1"/>
          <p:nvPr/>
        </p:nvSpPr>
        <p:spPr>
          <a:xfrm>
            <a:off x="7167342" y="4873548"/>
            <a:ext cx="1493116" cy="922705"/>
          </a:xfrm>
          <a:prstGeom prst="rect">
            <a:avLst/>
          </a:prstGeom>
          <a:noFill/>
          <a:ln>
            <a:noFill/>
          </a:ln>
        </p:spPr>
        <p:txBody>
          <a:bodyPr wrap="square" rtlCol="0">
            <a:spAutoFit/>
          </a:bodyPr>
          <a:lstStyle/>
          <a:p>
            <a:pPr algn="ctr"/>
            <a:r>
              <a:rPr lang="en-AU" sz="1799" dirty="0">
                <a:solidFill>
                  <a:schemeClr val="tx1">
                    <a:lumMod val="65000"/>
                    <a:lumOff val="35000"/>
                  </a:schemeClr>
                </a:solidFill>
              </a:rPr>
              <a:t>Release Two</a:t>
            </a:r>
          </a:p>
          <a:p>
            <a:pPr algn="ctr"/>
            <a:r>
              <a:rPr lang="en-AU" sz="1799" dirty="0">
                <a:solidFill>
                  <a:schemeClr val="tx1">
                    <a:lumMod val="65000"/>
                    <a:lumOff val="35000"/>
                  </a:schemeClr>
                </a:solidFill>
              </a:rPr>
              <a:t>2020</a:t>
            </a:r>
          </a:p>
        </p:txBody>
      </p:sp>
      <p:sp>
        <p:nvSpPr>
          <p:cNvPr id="17" name="TextBox 16">
            <a:extLst>
              <a:ext uri="{FF2B5EF4-FFF2-40B4-BE49-F238E27FC236}">
                <a16:creationId xmlns:a16="http://schemas.microsoft.com/office/drawing/2014/main" id="{D4419E72-033A-4CE5-A964-1E98735B8081}"/>
              </a:ext>
            </a:extLst>
          </p:cNvPr>
          <p:cNvSpPr txBox="1"/>
          <p:nvPr/>
        </p:nvSpPr>
        <p:spPr>
          <a:xfrm>
            <a:off x="9939988" y="4873547"/>
            <a:ext cx="1493116" cy="922705"/>
          </a:xfrm>
          <a:prstGeom prst="rect">
            <a:avLst/>
          </a:prstGeom>
          <a:noFill/>
          <a:ln>
            <a:noFill/>
          </a:ln>
        </p:spPr>
        <p:txBody>
          <a:bodyPr wrap="square" rtlCol="0">
            <a:spAutoFit/>
          </a:bodyPr>
          <a:lstStyle/>
          <a:p>
            <a:pPr algn="ctr"/>
            <a:r>
              <a:rPr lang="en-AU" sz="1799" dirty="0">
                <a:solidFill>
                  <a:schemeClr val="tx1">
                    <a:lumMod val="65000"/>
                    <a:lumOff val="35000"/>
                  </a:schemeClr>
                </a:solidFill>
              </a:rPr>
              <a:t>Release Three</a:t>
            </a:r>
          </a:p>
          <a:p>
            <a:pPr algn="ctr"/>
            <a:r>
              <a:rPr lang="en-AU" sz="1799" dirty="0">
                <a:solidFill>
                  <a:schemeClr val="tx1">
                    <a:lumMod val="65000"/>
                    <a:lumOff val="35000"/>
                  </a:schemeClr>
                </a:solidFill>
              </a:rPr>
              <a:t>2021</a:t>
            </a:r>
          </a:p>
        </p:txBody>
      </p:sp>
      <p:sp>
        <p:nvSpPr>
          <p:cNvPr id="18" name="Text Placeholder 3">
            <a:extLst>
              <a:ext uri="{FF2B5EF4-FFF2-40B4-BE49-F238E27FC236}">
                <a16:creationId xmlns:a16="http://schemas.microsoft.com/office/drawing/2014/main" id="{9C7D1DAF-14F1-4D33-8A80-1E509E1D8904}"/>
              </a:ext>
            </a:extLst>
          </p:cNvPr>
          <p:cNvSpPr txBox="1">
            <a:spLocks/>
          </p:cNvSpPr>
          <p:nvPr/>
        </p:nvSpPr>
        <p:spPr>
          <a:xfrm>
            <a:off x="109331" y="252674"/>
            <a:ext cx="11052809" cy="526075"/>
          </a:xfrm>
          <a:prstGeom prst="rect">
            <a:avLst/>
          </a:prstGeom>
        </p:spPr>
        <p:txBody>
          <a:bodyPr vert="horz" lIns="0"/>
          <a:lstStyle>
            <a:lvl1pPr defTabSz="342802">
              <a:spcBef>
                <a:spcPct val="0"/>
              </a:spcBef>
              <a:buNone/>
              <a:defRPr sz="2999" b="1">
                <a:solidFill>
                  <a:srgbClr val="00519E"/>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Our SuccessFactors Platform</a:t>
            </a:r>
          </a:p>
        </p:txBody>
      </p:sp>
    </p:spTree>
    <p:custDataLst>
      <p:tags r:id="rId1"/>
    </p:custDataLst>
    <p:extLst>
      <p:ext uri="{BB962C8B-B14F-4D97-AF65-F5344CB8AC3E}">
        <p14:creationId xmlns:p14="http://schemas.microsoft.com/office/powerpoint/2010/main" val="4695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609387"/>
            <a:fld id="{3018628F-C211-2A45-AD96-2C9CEDF4C195}" type="slidenum">
              <a:rPr lang="en-US"/>
              <a:pPr defTabSz="609387"/>
              <a:t>8</a:t>
            </a:fld>
            <a:endParaRPr lang="en-US"/>
          </a:p>
        </p:txBody>
      </p:sp>
      <p:sp>
        <p:nvSpPr>
          <p:cNvPr id="3" name="Title 2"/>
          <p:cNvSpPr>
            <a:spLocks noGrp="1"/>
          </p:cNvSpPr>
          <p:nvPr>
            <p:ph type="title"/>
          </p:nvPr>
        </p:nvSpPr>
        <p:spPr>
          <a:xfrm>
            <a:off x="430840" y="217885"/>
            <a:ext cx="10969943" cy="721709"/>
          </a:xfrm>
        </p:spPr>
        <p:txBody>
          <a:bodyPr/>
          <a:lstStyle/>
          <a:p>
            <a:pPr algn="l"/>
            <a:r>
              <a:rPr lang="en-US" b="1" dirty="0"/>
              <a:t>Why Strategic Workforce Plan?</a:t>
            </a:r>
          </a:p>
        </p:txBody>
      </p:sp>
      <p:sp>
        <p:nvSpPr>
          <p:cNvPr id="4" name="TextBox 3">
            <a:extLst>
              <a:ext uri="{FF2B5EF4-FFF2-40B4-BE49-F238E27FC236}">
                <a16:creationId xmlns:a16="http://schemas.microsoft.com/office/drawing/2014/main" id="{F3AB1D5B-E5F5-49AA-BF17-F64A845A4F2B}"/>
              </a:ext>
            </a:extLst>
          </p:cNvPr>
          <p:cNvSpPr txBox="1"/>
          <p:nvPr/>
        </p:nvSpPr>
        <p:spPr>
          <a:xfrm>
            <a:off x="617303" y="959494"/>
            <a:ext cx="11057306" cy="4247317"/>
          </a:xfrm>
          <a:prstGeom prst="rect">
            <a:avLst/>
          </a:prstGeom>
        </p:spPr>
        <p:txBody>
          <a:bodyPr wrap="square" rtlCol="0">
            <a:spAutoFit/>
          </a:bodyPr>
          <a:lstStyle/>
          <a:p>
            <a:r>
              <a:rPr lang="en-AU" sz="2000" dirty="0">
                <a:latin typeface="Arial" pitchFamily="34" charset="0"/>
              </a:rPr>
              <a:t>Workforce planning is a process of analysing the current workforce, determining future workforce needs, identifying the gap between the workforce you will have available and your future needs, and implementing solutions so that an organisation can accomplish its mission, goals, and strategic plan.</a:t>
            </a:r>
          </a:p>
          <a:p>
            <a:endParaRPr lang="en-AU" sz="2000" dirty="0">
              <a:latin typeface="Arial" pitchFamily="34" charset="0"/>
            </a:endParaRPr>
          </a:p>
          <a:p>
            <a:r>
              <a:rPr lang="en-AU" sz="2000" dirty="0">
                <a:latin typeface="Arial" pitchFamily="34" charset="0"/>
              </a:rPr>
              <a:t>Workforce planning is taking the steps today to ensure we have:</a:t>
            </a:r>
          </a:p>
          <a:p>
            <a:pPr marL="285664" indent="-285664">
              <a:lnSpc>
                <a:spcPct val="150000"/>
              </a:lnSpc>
              <a:buFont typeface="Arial" panose="020B0604020202020204" pitchFamily="34" charset="0"/>
              <a:buChar char="•"/>
            </a:pPr>
            <a:r>
              <a:rPr lang="en-AU" sz="2000" dirty="0">
                <a:latin typeface="Arial" pitchFamily="34" charset="0"/>
              </a:rPr>
              <a:t>The right </a:t>
            </a:r>
            <a:r>
              <a:rPr lang="en-AU" sz="2000" b="1" dirty="0">
                <a:latin typeface="Arial" pitchFamily="34" charset="0"/>
              </a:rPr>
              <a:t>people</a:t>
            </a:r>
          </a:p>
          <a:p>
            <a:pPr marL="285664" indent="-285664">
              <a:lnSpc>
                <a:spcPct val="150000"/>
              </a:lnSpc>
              <a:buFont typeface="Arial" panose="020B0604020202020204" pitchFamily="34" charset="0"/>
              <a:buChar char="•"/>
            </a:pPr>
            <a:r>
              <a:rPr lang="en-AU" sz="2000" dirty="0">
                <a:latin typeface="Arial" pitchFamily="34" charset="0"/>
              </a:rPr>
              <a:t>In the right </a:t>
            </a:r>
            <a:r>
              <a:rPr lang="en-AU" sz="2000" b="1" dirty="0">
                <a:latin typeface="Arial" pitchFamily="34" charset="0"/>
              </a:rPr>
              <a:t>place</a:t>
            </a:r>
          </a:p>
          <a:p>
            <a:pPr marL="285664" indent="-285664">
              <a:lnSpc>
                <a:spcPct val="150000"/>
              </a:lnSpc>
              <a:buFont typeface="Arial" panose="020B0604020202020204" pitchFamily="34" charset="0"/>
              <a:buChar char="•"/>
            </a:pPr>
            <a:r>
              <a:rPr lang="en-AU" sz="2000" dirty="0">
                <a:latin typeface="Arial" pitchFamily="34" charset="0"/>
              </a:rPr>
              <a:t>With the right </a:t>
            </a:r>
            <a:r>
              <a:rPr lang="en-AU" sz="2000" b="1" dirty="0">
                <a:latin typeface="Arial" pitchFamily="34" charset="0"/>
              </a:rPr>
              <a:t>skills</a:t>
            </a:r>
          </a:p>
          <a:p>
            <a:pPr marL="285664" indent="-285664">
              <a:lnSpc>
                <a:spcPct val="150000"/>
              </a:lnSpc>
              <a:buFont typeface="Arial" panose="020B0604020202020204" pitchFamily="34" charset="0"/>
              <a:buChar char="•"/>
            </a:pPr>
            <a:r>
              <a:rPr lang="en-AU" sz="2000" dirty="0">
                <a:latin typeface="Arial" pitchFamily="34" charset="0"/>
              </a:rPr>
              <a:t>At the right </a:t>
            </a:r>
            <a:r>
              <a:rPr lang="en-AU" sz="2000" b="1" dirty="0">
                <a:latin typeface="Arial" pitchFamily="34" charset="0"/>
              </a:rPr>
              <a:t>time</a:t>
            </a:r>
          </a:p>
          <a:p>
            <a:pPr marL="285664" indent="-285664">
              <a:lnSpc>
                <a:spcPct val="150000"/>
              </a:lnSpc>
              <a:buFont typeface="Arial" panose="020B0604020202020204" pitchFamily="34" charset="0"/>
              <a:buChar char="•"/>
            </a:pPr>
            <a:r>
              <a:rPr lang="en-AU" sz="2000" dirty="0">
                <a:latin typeface="Arial" pitchFamily="34" charset="0"/>
              </a:rPr>
              <a:t>At the right </a:t>
            </a:r>
            <a:r>
              <a:rPr lang="en-AU" sz="2000" b="1" dirty="0">
                <a:latin typeface="Arial" pitchFamily="34" charset="0"/>
              </a:rPr>
              <a:t>price</a:t>
            </a:r>
            <a:endParaRPr lang="en-AU" sz="2000" dirty="0">
              <a:latin typeface="Arial" pitchFamily="34" charset="0"/>
            </a:endParaRPr>
          </a:p>
        </p:txBody>
      </p:sp>
    </p:spTree>
    <p:custDataLst>
      <p:tags r:id="rId1"/>
    </p:custDataLst>
    <p:extLst>
      <p:ext uri="{BB962C8B-B14F-4D97-AF65-F5344CB8AC3E}">
        <p14:creationId xmlns:p14="http://schemas.microsoft.com/office/powerpoint/2010/main" val="2146742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609387"/>
            <a:fld id="{3018628F-C211-2A45-AD96-2C9CEDF4C195}" type="slidenum">
              <a:rPr lang="en-US"/>
              <a:pPr defTabSz="609387"/>
              <a:t>9</a:t>
            </a:fld>
            <a:endParaRPr lang="en-US"/>
          </a:p>
        </p:txBody>
      </p:sp>
      <p:sp>
        <p:nvSpPr>
          <p:cNvPr id="3" name="Title 2"/>
          <p:cNvSpPr>
            <a:spLocks noGrp="1"/>
          </p:cNvSpPr>
          <p:nvPr>
            <p:ph type="title"/>
          </p:nvPr>
        </p:nvSpPr>
        <p:spPr>
          <a:xfrm>
            <a:off x="454964" y="163764"/>
            <a:ext cx="10969943" cy="721709"/>
          </a:xfrm>
        </p:spPr>
        <p:txBody>
          <a:bodyPr/>
          <a:lstStyle/>
          <a:p>
            <a:pPr algn="l"/>
            <a:r>
              <a:rPr lang="en-US" b="1" dirty="0"/>
              <a:t>Workforce Planning Process</a:t>
            </a:r>
          </a:p>
        </p:txBody>
      </p:sp>
      <p:pic>
        <p:nvPicPr>
          <p:cNvPr id="1026" name="Picture 2" descr="Workforce Planning - Why Is It Important? | Talent Insight Group">
            <a:extLst>
              <a:ext uri="{FF2B5EF4-FFF2-40B4-BE49-F238E27FC236}">
                <a16:creationId xmlns:a16="http://schemas.microsoft.com/office/drawing/2014/main" id="{01F85444-52E1-4CDE-9906-287CC46F4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14" y="1608969"/>
            <a:ext cx="5736082" cy="3877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A55EF99-EC9F-483B-80EA-4ABC5380BC96}"/>
              </a:ext>
            </a:extLst>
          </p:cNvPr>
          <p:cNvPicPr>
            <a:picLocks noChangeAspect="1"/>
          </p:cNvPicPr>
          <p:nvPr/>
        </p:nvPicPr>
        <p:blipFill>
          <a:blip r:embed="rId5"/>
          <a:stretch>
            <a:fillRect/>
          </a:stretch>
        </p:blipFill>
        <p:spPr>
          <a:xfrm>
            <a:off x="7010399" y="1322472"/>
            <a:ext cx="4768289" cy="4296515"/>
          </a:xfrm>
          <a:prstGeom prst="rect">
            <a:avLst/>
          </a:prstGeom>
        </p:spPr>
      </p:pic>
    </p:spTree>
    <p:custDataLst>
      <p:tags r:id="rId1"/>
    </p:custDataLst>
    <p:extLst>
      <p:ext uri="{BB962C8B-B14F-4D97-AF65-F5344CB8AC3E}">
        <p14:creationId xmlns:p14="http://schemas.microsoft.com/office/powerpoint/2010/main" val="31224770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CSE - GENERAL" val="E2I08tN1"/>
  <p:tag name="ARTICULATE_DESIGN_ID_2_CSE - GENERAL" val="nHOlGp5w"/>
  <p:tag name="ARTICULATE_DESIGN_ID_CSE - PHOTO DIVIDERS" val="3xTaycV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 White 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SE - Photo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SE - Graphic Divid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SE -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SE -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CSE -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CSE -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746518b-ed1c-450a-af3f-7d19e90f2c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DAD7810C17E74CAD52EBEEFB9D549C" ma:contentTypeVersion="15" ma:contentTypeDescription="Create a new document." ma:contentTypeScope="" ma:versionID="ef432600a96a69376d08211c551f6a04">
  <xsd:schema xmlns:xsd="http://www.w3.org/2001/XMLSchema" xmlns:xs="http://www.w3.org/2001/XMLSchema" xmlns:p="http://schemas.microsoft.com/office/2006/metadata/properties" xmlns:ns3="d4956577-8e22-430d-bd7a-9c4c0afa7ef0" xmlns:ns4="4746518b-ed1c-450a-af3f-7d19e90f2c04" targetNamespace="http://schemas.microsoft.com/office/2006/metadata/properties" ma:root="true" ma:fieldsID="3ecff78b2cb02a9eea15c639e37de712" ns3:_="" ns4:_="">
    <xsd:import namespace="d4956577-8e22-430d-bd7a-9c4c0afa7ef0"/>
    <xsd:import namespace="4746518b-ed1c-450a-af3f-7d19e90f2c0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56577-8e22-430d-bd7a-9c4c0afa7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46518b-ed1c-450a-af3f-7d19e90f2c0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B7196F-C0C6-49E7-BDF9-24E9C16FCB25}">
  <ds:schemaRefs>
    <ds:schemaRef ds:uri="http://www.w3.org/XML/1998/namespace"/>
    <ds:schemaRef ds:uri="http://schemas.microsoft.com/office/2006/metadata/properties"/>
    <ds:schemaRef ds:uri="d4956577-8e22-430d-bd7a-9c4c0afa7ef0"/>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4746518b-ed1c-450a-af3f-7d19e90f2c04"/>
  </ds:schemaRefs>
</ds:datastoreItem>
</file>

<file path=customXml/itemProps2.xml><?xml version="1.0" encoding="utf-8"?>
<ds:datastoreItem xmlns:ds="http://schemas.openxmlformats.org/officeDocument/2006/customXml" ds:itemID="{5BF6654A-6331-42BD-917D-51964D4F4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56577-8e22-430d-bd7a-9c4c0afa7ef0"/>
    <ds:schemaRef ds:uri="4746518b-ed1c-450a-af3f-7d19e90f2c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FA352B-A505-493E-B441-B308436E2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11712</TotalTime>
  <Words>482</Words>
  <Application>Microsoft Office PowerPoint</Application>
  <PresentationFormat>Custom</PresentationFormat>
  <Paragraphs>148</Paragraphs>
  <Slides>16</Slides>
  <Notes>13</Notes>
  <HiddenSlides>0</HiddenSlides>
  <MMClips>0</MMClips>
  <ScaleCrop>false</ScaleCrop>
  <HeadingPairs>
    <vt:vector size="8" baseType="variant">
      <vt:variant>
        <vt:lpstr>Fonts Used</vt:lpstr>
      </vt:variant>
      <vt:variant>
        <vt:i4>4</vt:i4>
      </vt:variant>
      <vt:variant>
        <vt:lpstr>Theme</vt:lpstr>
      </vt:variant>
      <vt:variant>
        <vt:i4>9</vt:i4>
      </vt:variant>
      <vt:variant>
        <vt:lpstr>Embedded OLE Servers</vt:lpstr>
      </vt:variant>
      <vt:variant>
        <vt:i4>1</vt:i4>
      </vt:variant>
      <vt:variant>
        <vt:lpstr>Slide Titles</vt:lpstr>
      </vt:variant>
      <vt:variant>
        <vt:i4>16</vt:i4>
      </vt:variant>
    </vt:vector>
  </HeadingPairs>
  <TitlesOfParts>
    <vt:vector size="30" baseType="lpstr">
      <vt:lpstr>Arial</vt:lpstr>
      <vt:lpstr>Arial Black</vt:lpstr>
      <vt:lpstr>Calibri</vt:lpstr>
      <vt:lpstr>Open Sans</vt:lpstr>
      <vt:lpstr>Title Page</vt:lpstr>
      <vt:lpstr>Title Slide - White Bar</vt:lpstr>
      <vt:lpstr>CSE - Photo Dividers</vt:lpstr>
      <vt:lpstr>CSE - Graphic Dividers</vt:lpstr>
      <vt:lpstr>CSE - General</vt:lpstr>
      <vt:lpstr>1_CSE - General</vt:lpstr>
      <vt:lpstr>1_Title Page</vt:lpstr>
      <vt:lpstr>2_CSE - General</vt:lpstr>
      <vt:lpstr>3_CSE - General</vt:lpstr>
      <vt:lpstr>think-cell Slide</vt:lpstr>
      <vt:lpstr>Transforming CS Energy’s Business, People, and the Energy Market</vt:lpstr>
      <vt:lpstr>Acknowledgement of Country</vt:lpstr>
      <vt:lpstr>My SuccessFactors Journey</vt:lpstr>
      <vt:lpstr>PowerPoint Presentation</vt:lpstr>
      <vt:lpstr>Queensland Energy and Jobs Plan</vt:lpstr>
      <vt:lpstr>PowerPoint Presentation</vt:lpstr>
      <vt:lpstr>PowerPoint Presentation</vt:lpstr>
      <vt:lpstr>Why Strategic Workforce Plan?</vt:lpstr>
      <vt:lpstr>Workforce Planning Process</vt:lpstr>
      <vt:lpstr>Step 1 Understand: Environmental Scan</vt:lpstr>
      <vt:lpstr>Step 2 Analyse: Data at our Fingertips</vt:lpstr>
      <vt:lpstr>Leveraging what we have and what we know</vt:lpstr>
      <vt:lpstr>Step 3 and 4 Determine:  Skills and Capability Assessments</vt:lpstr>
      <vt:lpstr>Step 5 Take Action: Closing Capability Gaps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Clifford</dc:creator>
  <cp:lastModifiedBy>BURGE Laura</cp:lastModifiedBy>
  <cp:revision>25</cp:revision>
  <cp:lastPrinted>2019-10-25T07:17:57Z</cp:lastPrinted>
  <dcterms:created xsi:type="dcterms:W3CDTF">2019-01-22T04:19:19Z</dcterms:created>
  <dcterms:modified xsi:type="dcterms:W3CDTF">2023-06-06T22:34:21Z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0x010100BCDAD7810C17E74CAD52EBEEFB9D549C</vt:lpwstr>
  </property>
  <property fmtid="{D5CDD505-2E9C-101B-9397-08002B2CF9AE}" pid="3" name="ArticulateGUID">
    <vt:lpwstr>59DD9582-90F7-41B7-BA8D-8F7085893B56</vt:lpwstr>
  </property>
  <property fmtid="{D5CDD505-2E9C-101B-9397-08002B2CF9AE}" pid="4" name="ArticulatePath">
    <vt:lpwstr>https://csenergyau-my.sharepoint.com/personal/lwhite_csenergy_com_au/Documents/Corporate Affairs file sharing/MASTER PRESENTATION - Introduction to CS Energy - 2022</vt:lpwstr>
  </property>
</Properties>
</file>