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7672-A808-4AD0-A588-9C0962E83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2EF99-33A2-4A9A-80A4-3F291056A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A503F-7133-442C-80F4-6F04B251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0346-24DB-4C8B-8715-FA18CDA0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0181-E65E-4B8D-AB88-A24131E6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A280-1FAB-42AA-A316-FB323D3C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1340F-87F3-42C5-B996-ABACF1D1D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4DCE-2F1D-4859-9F8A-8F462916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8C3BF-307D-4051-BA8D-7F7C7B93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DDA8-68C7-4C7F-892D-F0E4EB57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F6CEF-03C6-4B7D-A457-0B8099F3E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0B5F9-F1BF-4087-84F1-3C7EB2638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36F4-BD6B-4630-B70F-3A8D48F1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1A12A-644A-4774-AB4F-36F7648F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6F11-257E-463E-9D95-E6726868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1726-25AF-4207-A139-422D27D6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B8D7-AECC-41D2-B97F-7B66A36D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3EAB-CCB2-41A4-827D-206D671B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225B-3152-439B-AFC9-7C9CC850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A514-8413-42C4-A2C8-7D52A33F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98F8-E8A2-4219-8C0B-0A5AFD7F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81D4-B0AC-4564-A57E-9AF46E957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02EDA-5967-4905-8ACF-AE8DA73F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D7595-4C95-43FB-A111-795210C8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DBFEF-45AA-4C49-8371-37E9CD66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F01E-8E61-4BFF-A86E-5B61EC3C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29A9-25E4-4CDF-9E2E-8712D3A89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47EA8-CA04-40B4-8C2F-6B8838588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4E12-2205-4295-9C64-5D4BB0AE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9FBF2-2A01-4106-833F-B36D4330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04488-B729-4041-8E90-DDA208FD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0722-4862-4E2C-AFF5-EF6B1ECD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98E2B-5D38-48CE-8584-11192CFE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44AE3-DEA1-48CF-8C9F-03772234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4FBD9-49DF-482B-878B-76C8242B3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0B384-A861-4ADE-BD24-440850ACF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038FF-7A9D-4068-9B24-F9900B17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C993C-AF22-42E6-BA01-381F645B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12D07-9797-4EEA-8938-FE1782D1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8505-C7FE-4D41-AD9F-BA8A7CE9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1ACB6-56D8-48F8-9390-53B7CDF9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B5E0B-17D3-401E-B430-67CCBB1E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E7AAA-B962-43C6-BC44-151EF4B7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4C0D1-81EE-40A6-810D-2DD75202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AAE48-D52B-4DCE-A548-C5037480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63570-2122-41E6-818F-EAAA1B92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180D-2BA3-4B25-90FB-EF95BEDD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3D69-4810-4D3D-9F6C-1503A2B6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E2569-8A92-4F16-BF8F-4E0F7EE47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49C1-6AF4-47BF-9FDE-7FE69FD5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B2085-6DDB-478A-B2A5-4DADD16A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71891-9F5A-403C-B607-912363B7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F4BB-5742-42B6-A6EF-D9F28E7F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6C56C-DC03-4CEC-BDE8-C99E28915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7585-1837-44B5-B57A-CC16DD9A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FD2A7-302D-4428-91C5-F2F45DC3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0992-BA2F-4E5E-82B2-C7066AA5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CA638-1CF9-4499-89A3-5268EA46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06021-4982-4CFA-A526-BD5EE5C3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7DA62-009E-4147-9C14-AF904BC1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06A3-BD6D-4ECA-B478-C25A16D8E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1ADA-F94B-4711-8E1B-88F60E153E8A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114F6-A894-4464-9D96-6E50FEB63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C123-32BC-4CCB-BB7F-2B7FEB6E4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4ED8-4948-4769-B6F7-F094F4D8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187B43-304D-406E-8891-F5FF2D640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F53AF-D79A-449B-84B7-EE408CEC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09729"/>
            <a:ext cx="10515600" cy="4905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6160C6-49CE-4595-9207-C49D9544C49D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5CB21-9E49-42DC-916C-33FE06092A7C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7A31EFF-9830-4AD7-A1C1-6A7A76D34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EC89B-E09E-4108-B1EE-AB3D072CB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1"/>
          <a:stretch/>
        </p:blipFill>
        <p:spPr>
          <a:xfrm>
            <a:off x="710214" y="399495"/>
            <a:ext cx="9442861" cy="5974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D18808-30C2-4457-B8EA-9C49EA1D1A4F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E528D-7A27-40B4-A41B-7D2A1DD58348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7DA6522-7FA7-42F2-9F42-E337FDB00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0DBB6-69FE-4A0C-BF46-03239B30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0" t="93586" r="25676" b="1139"/>
          <a:stretch/>
        </p:blipFill>
        <p:spPr>
          <a:xfrm>
            <a:off x="710214" y="5903650"/>
            <a:ext cx="3630967" cy="3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4E447-7E04-4B5B-8DE0-E8E8CC6FC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66882"/>
            <a:ext cx="10582275" cy="6352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67E39-19F0-41A2-9BA9-E2DF9EBBB06B}"/>
              </a:ext>
            </a:extLst>
          </p:cNvPr>
          <p:cNvSpPr txBox="1"/>
          <p:nvPr/>
        </p:nvSpPr>
        <p:spPr>
          <a:xfrm>
            <a:off x="9060864" y="6140685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C6212-8B4D-4610-B028-A45B0ABC610D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668B4-9245-4B70-8399-0376F97CBC14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E2AA81D-CBF5-411E-8059-4C0BC8F2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237F98-B0E5-4A3F-B02C-B3C741F9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33" y="656948"/>
            <a:ext cx="9854213" cy="57349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489E9C-6619-4AD8-8690-E4C442FF301B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97BD1-033D-4D93-8526-B018364C8EB3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536801F-6DA8-4D81-8A3C-8AB08B4E1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2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CB818-973A-43B4-BC48-B65BCB37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67" y="485960"/>
            <a:ext cx="9693491" cy="60150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743929-CB72-4800-949E-2EE1E67EC2F3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204A4-6C2B-47D2-A1EB-FCD76FD07327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B7EB40B-3417-4FCE-95DF-3FFAE0ED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FF015-1DBE-4810-8F41-36DCD41A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2" y="550416"/>
            <a:ext cx="10129421" cy="579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C216A-2BCF-4C4A-AD1A-DB89763D5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75" t="90174" r="27009" b="331"/>
          <a:stretch/>
        </p:blipFill>
        <p:spPr>
          <a:xfrm>
            <a:off x="1020932" y="5930283"/>
            <a:ext cx="3826276" cy="417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4034EE-CBA7-471E-82A1-8623584DFCC4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D695-CDCC-4DA6-A679-1E7DB1AEF088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954F3A8-D76B-437C-8B34-3476C292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32210-4E91-4BA3-8A76-7AB2F106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2" y="887767"/>
            <a:ext cx="8744505" cy="53517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136EE0-356D-4DBC-AB88-2833BE65D594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3A640-9A82-41AD-9D9F-82A990735777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F3633A2-316F-49FE-8C73-F8A1FEEF5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328EB-760E-4C43-9198-F0EA2B063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43" y="420048"/>
            <a:ext cx="10049522" cy="6017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517352-D2B5-4117-B7C4-1C19DAEE4B7D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D1ABB-02DB-4454-9CEC-0E40F66B2B66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309BA5-82D8-4940-A242-5FC17F7D8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31AA3-1B2D-4DE4-A874-E167CB783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8" y="585926"/>
            <a:ext cx="9507985" cy="5850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BBBCC6-E769-4A15-97CE-FC5D7D976D2B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82C5E-6236-4D47-9CE9-0FE38ED3D531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5F2C96D-4DF0-443F-B890-F45A80E4B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3968F-3F9D-4F27-A733-EA459A5D3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80" t="93586" r="25676" b="1139"/>
          <a:stretch/>
        </p:blipFill>
        <p:spPr>
          <a:xfrm>
            <a:off x="843378" y="5956916"/>
            <a:ext cx="3630967" cy="3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7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480C0-8E15-4ADF-A536-20CD339A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1" y="541537"/>
            <a:ext cx="9765437" cy="5788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203C5-7218-4140-A3B7-A3CB409B2988}"/>
              </a:ext>
            </a:extLst>
          </p:cNvPr>
          <p:cNvSpPr/>
          <p:nvPr/>
        </p:nvSpPr>
        <p:spPr>
          <a:xfrm>
            <a:off x="-1" y="6572409"/>
            <a:ext cx="12188825" cy="301337"/>
          </a:xfrm>
          <a:prstGeom prst="rect">
            <a:avLst/>
          </a:prstGeom>
          <a:solidFill>
            <a:srgbClr val="FDB913"/>
          </a:solidFill>
          <a:ln w="12700" cap="flat" cmpd="sng" algn="ctr">
            <a:solidFill>
              <a:srgbClr val="FDB9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254A4-6390-4B52-BD99-CF7764ED982B}"/>
              </a:ext>
            </a:extLst>
          </p:cNvPr>
          <p:cNvSpPr txBox="1"/>
          <p:nvPr/>
        </p:nvSpPr>
        <p:spPr>
          <a:xfrm>
            <a:off x="10153075" y="6591915"/>
            <a:ext cx="1657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262626">
                    <a:lumMod val="90000"/>
                    <a:lumOff val="10000"/>
                  </a:srgbClr>
                </a:solidFill>
                <a:latin typeface="Franklin Gothic Book" panose="020B0503020102020204"/>
              </a:rPr>
              <a:t>www.SAPinsiderOnline.com</a:t>
            </a:r>
          </a:p>
        </p:txBody>
      </p:sp>
      <p:pic>
        <p:nvPicPr>
          <p:cNvPr id="6" name="Picture 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2769DFB-BD87-4C9B-9480-AF1A9B16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119" y="174626"/>
            <a:ext cx="1683274" cy="5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 Singh</dc:creator>
  <cp:lastModifiedBy>Kumar Singh</cp:lastModifiedBy>
  <cp:revision>3</cp:revision>
  <dcterms:created xsi:type="dcterms:W3CDTF">2021-02-07T01:54:42Z</dcterms:created>
  <dcterms:modified xsi:type="dcterms:W3CDTF">2021-02-07T02:29:28Z</dcterms:modified>
</cp:coreProperties>
</file>