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3.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4"/>
    <p:sldMasterId id="2147483800" r:id="rId5"/>
    <p:sldMasterId id="2147483847" r:id="rId6"/>
    <p:sldMasterId id="2147483881" r:id="rId7"/>
    <p:sldMasterId id="2147483914" r:id="rId8"/>
    <p:sldMasterId id="2147483931" r:id="rId9"/>
    <p:sldMasterId id="2147483934" r:id="rId10"/>
  </p:sldMasterIdLst>
  <p:notesMasterIdLst>
    <p:notesMasterId r:id="rId24"/>
  </p:notesMasterIdLst>
  <p:handoutMasterIdLst>
    <p:handoutMasterId r:id="rId25"/>
  </p:handoutMasterIdLst>
  <p:sldIdLst>
    <p:sldId id="347" r:id="rId11"/>
    <p:sldId id="367" r:id="rId12"/>
    <p:sldId id="2147375938" r:id="rId13"/>
    <p:sldId id="399" r:id="rId14"/>
    <p:sldId id="2147375932" r:id="rId15"/>
    <p:sldId id="2147375933" r:id="rId16"/>
    <p:sldId id="2147375934" r:id="rId17"/>
    <p:sldId id="2147375935" r:id="rId18"/>
    <p:sldId id="2147375939" r:id="rId19"/>
    <p:sldId id="2147375937" r:id="rId20"/>
    <p:sldId id="2147375929" r:id="rId21"/>
    <p:sldId id="2147375930" r:id="rId22"/>
    <p:sldId id="2147375940" r:id="rId23"/>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Franklin Gothic Book" panose="020B0503020102020204" pitchFamily="34" charset="0"/>
      <p:regular r:id="rId32"/>
      <p:italic r:id="rId33"/>
    </p:embeddedFont>
    <p:embeddedFont>
      <p:font typeface="Franklin Gothic Heavy" panose="020B0603020102020204" pitchFamily="34" charset="0"/>
      <p:regular r:id="rId34"/>
      <p:bold r:id="rId35"/>
      <p:italic r:id="rId36"/>
      <p:boldItalic r:id="rId37"/>
    </p:embeddedFont>
    <p:embeddedFont>
      <p:font typeface="Franklin Gothic Medium" panose="020B0603020102020204" pitchFamily="34" charset="0"/>
      <p:regular r:id="rId38"/>
      <p:italic r:id="rId39"/>
    </p:embeddedFont>
    <p:embeddedFont>
      <p:font typeface="Roboto" panose="02000000000000000000" pitchFamily="2" charset="0"/>
      <p:regular r:id="rId40"/>
      <p:bold r:id="rId41"/>
      <p:italic r:id="rId42"/>
      <p:boldItalic r:id="rId43"/>
    </p:embeddedFont>
    <p:embeddedFont>
      <p:font typeface="Roboto Light" panose="02000000000000000000" pitchFamily="2" charset="0"/>
      <p:regular r:id="rId44"/>
      <p:italic r:id="rId45"/>
    </p:embeddedFont>
    <p:embeddedFont>
      <p:font typeface="Roboto Medium" panose="02000000000000000000" pitchFamily="2" charset="0"/>
      <p:regular r:id="rId46"/>
      <p: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3B09FA-B3B7-BD4D-A5CA-8C8340DC76F7}">
          <p14:sldIdLst>
            <p14:sldId id="347"/>
            <p14:sldId id="367"/>
            <p14:sldId id="2147375938"/>
            <p14:sldId id="399"/>
            <p14:sldId id="2147375932"/>
            <p14:sldId id="2147375933"/>
            <p14:sldId id="2147375934"/>
            <p14:sldId id="2147375935"/>
            <p14:sldId id="2147375939"/>
            <p14:sldId id="2147375937"/>
            <p14:sldId id="2147375929"/>
            <p14:sldId id="2147375930"/>
            <p14:sldId id="2147375940"/>
          </p14:sldIdLst>
        </p14:section>
      </p14:sectionLst>
    </p:ext>
    <p:ext uri="{EFAFB233-063F-42B5-8137-9DF3F51BA10A}">
      <p15:sldGuideLst xmlns:p15="http://schemas.microsoft.com/office/powerpoint/2012/main">
        <p15:guide id="1" orient="horz" pos="3051" userDrawn="1">
          <p15:clr>
            <a:srgbClr val="A4A3A4"/>
          </p15:clr>
        </p15:guide>
        <p15:guide id="2" orient="horz" pos="189" userDrawn="1">
          <p15:clr>
            <a:srgbClr val="A4A3A4"/>
          </p15:clr>
        </p15:guide>
        <p15:guide id="3" orient="horz" pos="1620" userDrawn="1">
          <p15:clr>
            <a:srgbClr val="A4A3A4"/>
          </p15:clr>
        </p15:guide>
        <p15:guide id="4" pos="5543" userDrawn="1">
          <p15:clr>
            <a:srgbClr val="A4A3A4"/>
          </p15:clr>
        </p15:guide>
        <p15:guide id="5" pos="209" userDrawn="1">
          <p15:clr>
            <a:srgbClr val="A4A3A4"/>
          </p15:clr>
        </p15:guide>
        <p15:guide id="6" pos="262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505080-8F7A-3F31-504A-84FE50BBA7F6}" name="Rizal Ahmed" initials="RA" userId="S::rizal.ahmed@sapinsider.org::3df011fa-58d1-4ecc-9d6a-f824dd2224b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antha Rose" initials="SR" lastIdx="6" clrIdx="0">
    <p:extLst>
      <p:ext uri="{19B8F6BF-5375-455C-9EA6-DF929625EA0E}">
        <p15:presenceInfo xmlns:p15="http://schemas.microsoft.com/office/powerpoint/2012/main" userId="S::samantha.rose@wispubs.com::53538972-81c1-49d8-ace5-ce8d597e073b" providerId="AD"/>
      </p:ext>
    </p:extLst>
  </p:cmAuthor>
  <p:cmAuthor id="2" name="Melanie Carlson" initials="MC" lastIdx="1" clrIdx="1">
    <p:extLst>
      <p:ext uri="{19B8F6BF-5375-455C-9EA6-DF929625EA0E}">
        <p15:presenceInfo xmlns:p15="http://schemas.microsoft.com/office/powerpoint/2012/main" userId="S::melanie.carlson@wispubs.com::8c17f7c7-aee1-4b60-821a-6fd3e76029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2" autoAdjust="0"/>
    <p:restoredTop sz="94632"/>
  </p:normalViewPr>
  <p:slideViewPr>
    <p:cSldViewPr snapToGrid="0">
      <p:cViewPr varScale="1">
        <p:scale>
          <a:sx n="183" d="100"/>
          <a:sy n="183" d="100"/>
        </p:scale>
        <p:origin x="1320" y="192"/>
      </p:cViewPr>
      <p:guideLst>
        <p:guide orient="horz" pos="3051"/>
        <p:guide orient="horz" pos="189"/>
        <p:guide orient="horz" pos="1620"/>
        <p:guide pos="5543"/>
        <p:guide pos="209"/>
        <p:guide pos="262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1.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font" Target="fonts/font4.fntdata"/><Relationship Id="rId11" Type="http://schemas.openxmlformats.org/officeDocument/2006/relationships/slide" Target="slides/slide1.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0.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D0A8B61B-F64D-DB47-9FF2-D8AC605FA43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828434" eaLnBrk="1" fontAlgn="auto" hangingPunct="1">
              <a:spcBef>
                <a:spcPts val="0"/>
              </a:spcBef>
              <a:spcAft>
                <a:spcPts val="0"/>
              </a:spcAft>
              <a:defRPr sz="1200">
                <a:latin typeface="+mn-lt"/>
              </a:defRPr>
            </a:lvl1pPr>
          </a:lstStyle>
          <a:p>
            <a:pPr>
              <a:defRPr/>
            </a:pPr>
            <a:endParaRPr lang="ru-RU">
              <a:latin typeface="Franklin Gothic Medium" panose="020B0603020102020204" pitchFamily="34" charset="0"/>
            </a:endParaRPr>
          </a:p>
        </p:txBody>
      </p:sp>
      <p:sp>
        <p:nvSpPr>
          <p:cNvPr id="3" name="Дата 2">
            <a:extLst>
              <a:ext uri="{FF2B5EF4-FFF2-40B4-BE49-F238E27FC236}">
                <a16:creationId xmlns:a16="http://schemas.microsoft.com/office/drawing/2014/main" id="{EB23BA30-96F4-DC4C-B69B-BA097CAEFFBD}"/>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1828434" eaLnBrk="1" fontAlgn="auto" hangingPunct="1">
              <a:spcBef>
                <a:spcPts val="0"/>
              </a:spcBef>
              <a:spcAft>
                <a:spcPts val="0"/>
              </a:spcAft>
              <a:defRPr sz="1200">
                <a:latin typeface="+mn-lt"/>
              </a:defRPr>
            </a:lvl1pPr>
          </a:lstStyle>
          <a:p>
            <a:pPr>
              <a:defRPr/>
            </a:pPr>
            <a:fld id="{E333AB04-0793-AA4E-9CB9-B391202C57A1}" type="datetimeFigureOut">
              <a:rPr lang="ru-RU">
                <a:latin typeface="Franklin Gothic Medium" panose="020B0603020102020204" pitchFamily="34" charset="0"/>
              </a:rPr>
              <a:pPr>
                <a:defRPr/>
              </a:pPr>
              <a:t>06.12.2022</a:t>
            </a:fld>
            <a:endParaRPr lang="ru-RU">
              <a:latin typeface="Franklin Gothic Medium" panose="020B0603020102020204" pitchFamily="34" charset="0"/>
            </a:endParaRPr>
          </a:p>
        </p:txBody>
      </p:sp>
      <p:sp>
        <p:nvSpPr>
          <p:cNvPr id="4" name="Нижний колонтитул 3">
            <a:extLst>
              <a:ext uri="{FF2B5EF4-FFF2-40B4-BE49-F238E27FC236}">
                <a16:creationId xmlns:a16="http://schemas.microsoft.com/office/drawing/2014/main" id="{6001C77F-671B-A94B-8EB0-A433520BDDD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a:latin typeface="+mn-lt"/>
              </a:defRPr>
            </a:lvl1pPr>
          </a:lstStyle>
          <a:p>
            <a:pPr>
              <a:defRPr/>
            </a:pPr>
            <a:endParaRPr lang="ru-RU">
              <a:latin typeface="Franklin Gothic Medium" panose="020B0603020102020204" pitchFamily="34" charset="0"/>
            </a:endParaRPr>
          </a:p>
        </p:txBody>
      </p:sp>
      <p:sp>
        <p:nvSpPr>
          <p:cNvPr id="5" name="Номер слайда 4">
            <a:extLst>
              <a:ext uri="{FF2B5EF4-FFF2-40B4-BE49-F238E27FC236}">
                <a16:creationId xmlns:a16="http://schemas.microsoft.com/office/drawing/2014/main" id="{E0522517-5F3F-3A4C-9F7E-C120174E1C5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46EE102-4FF5-BB4A-9FE8-043BA2779E4C}" type="slidenum">
              <a:rPr lang="ru-RU" altLang="ru-RU">
                <a:latin typeface="Franklin Gothic Medium" panose="020B0603020102020204" pitchFamily="34" charset="0"/>
              </a:rPr>
              <a:pPr/>
              <a:t>‹#›</a:t>
            </a:fld>
            <a:endParaRPr lang="ru-RU" altLang="ru-RU">
              <a:latin typeface="Franklin Gothic Medium" panose="020B060302010202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61635E-E278-314E-A063-E61E5D95159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828434" eaLnBrk="1" fontAlgn="auto" hangingPunct="1">
              <a:spcBef>
                <a:spcPts val="0"/>
              </a:spcBef>
              <a:spcAft>
                <a:spcPts val="0"/>
              </a:spcAft>
              <a:defRPr sz="1200" b="0" i="0">
                <a:latin typeface="Franklin Gothic Medium" panose="020B0603020102020204" pitchFamily="34" charset="0"/>
              </a:defRPr>
            </a:lvl1pPr>
          </a:lstStyle>
          <a:p>
            <a:pPr>
              <a:defRPr/>
            </a:pPr>
            <a:endParaRPr lang="en-US"/>
          </a:p>
        </p:txBody>
      </p:sp>
      <p:sp>
        <p:nvSpPr>
          <p:cNvPr id="3" name="Date Placeholder 2">
            <a:extLst>
              <a:ext uri="{FF2B5EF4-FFF2-40B4-BE49-F238E27FC236}">
                <a16:creationId xmlns:a16="http://schemas.microsoft.com/office/drawing/2014/main" id="{24311E79-B397-884C-A720-E5A77D9A4FF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1828434" eaLnBrk="1" fontAlgn="auto" hangingPunct="1">
              <a:spcBef>
                <a:spcPts val="0"/>
              </a:spcBef>
              <a:spcAft>
                <a:spcPts val="0"/>
              </a:spcAft>
              <a:defRPr sz="1200" b="0" i="0">
                <a:latin typeface="Franklin Gothic Medium" panose="020B0603020102020204" pitchFamily="34" charset="0"/>
              </a:defRPr>
            </a:lvl1pPr>
          </a:lstStyle>
          <a:p>
            <a:pPr>
              <a:defRPr/>
            </a:pPr>
            <a:fld id="{3C67EE40-572A-254F-B807-13778CBF3AA9}" type="datetimeFigureOut">
              <a:rPr lang="en-US" smtClean="0"/>
              <a:pPr>
                <a:defRPr/>
              </a:pPr>
              <a:t>12/6/22</a:t>
            </a:fld>
            <a:endParaRPr lang="en-US"/>
          </a:p>
        </p:txBody>
      </p:sp>
      <p:sp>
        <p:nvSpPr>
          <p:cNvPr id="4" name="Slide Image Placeholder 3">
            <a:extLst>
              <a:ext uri="{FF2B5EF4-FFF2-40B4-BE49-F238E27FC236}">
                <a16:creationId xmlns:a16="http://schemas.microsoft.com/office/drawing/2014/main" id="{ED2692A8-A6C0-FD4A-AE18-E1CD4646C2F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46F3B69-1E9C-0042-A80A-634194EB9CE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D237977-D55F-E446-B07D-C83A801AF13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b="0" i="0">
                <a:latin typeface="Franklin Gothic Medium" panose="020B06030201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7014DF5-C98C-164A-8B46-AE35505EEFE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b="0" i="0">
                <a:latin typeface="Franklin Gothic Medium" panose="020B0603020102020204" pitchFamily="34" charset="0"/>
              </a:defRPr>
            </a:lvl1pPr>
          </a:lstStyle>
          <a:p>
            <a:fld id="{A3744A72-8DC2-6140-8092-BA1D7AC74E4F}" type="slidenum">
              <a:rPr lang="en-US" altLang="ru-RU" smtClean="0"/>
              <a:pPr/>
              <a:t>‹#›</a:t>
            </a:fld>
            <a:endParaRPr lang="en-US" altLang="ru-RU"/>
          </a:p>
        </p:txBody>
      </p:sp>
    </p:spTree>
  </p:cSld>
  <p:clrMap bg1="lt1" tx1="dk1" bg2="lt2" tx2="dk2" accent1="accent1" accent2="accent2" accent3="accent3" accent4="accent4" accent5="accent5" accent6="accent6" hlink="hlink" folHlink="folHlink"/>
  <p:notesStyle>
    <a:lvl1pPr algn="l" defTabSz="342305" rtl="0" eaLnBrk="0" fontAlgn="base" hangingPunct="0">
      <a:spcBef>
        <a:spcPct val="30000"/>
      </a:spcBef>
      <a:spcAft>
        <a:spcPct val="0"/>
      </a:spcAft>
      <a:defRPr sz="900" b="0" i="0" kern="1200">
        <a:solidFill>
          <a:schemeClr val="tx1"/>
        </a:solidFill>
        <a:latin typeface="Franklin Gothic Medium" panose="020B0603020102020204" pitchFamily="34" charset="0"/>
        <a:ea typeface="+mn-ea"/>
        <a:cs typeface="+mn-cs"/>
      </a:defRPr>
    </a:lvl1pPr>
    <a:lvl2pPr marL="342305" algn="l" defTabSz="342305" rtl="0" eaLnBrk="0" fontAlgn="base" hangingPunct="0">
      <a:spcBef>
        <a:spcPct val="30000"/>
      </a:spcBef>
      <a:spcAft>
        <a:spcPct val="0"/>
      </a:spcAft>
      <a:defRPr sz="900" b="0" i="0" kern="1200">
        <a:solidFill>
          <a:schemeClr val="tx1"/>
        </a:solidFill>
        <a:latin typeface="Franklin Gothic Medium" panose="020B0603020102020204" pitchFamily="34" charset="0"/>
        <a:ea typeface="+mn-ea"/>
        <a:cs typeface="+mn-cs"/>
      </a:defRPr>
    </a:lvl2pPr>
    <a:lvl3pPr marL="685205" algn="l" defTabSz="342305" rtl="0" eaLnBrk="0" fontAlgn="base" hangingPunct="0">
      <a:spcBef>
        <a:spcPct val="30000"/>
      </a:spcBef>
      <a:spcAft>
        <a:spcPct val="0"/>
      </a:spcAft>
      <a:defRPr sz="900" b="0" i="0" kern="1200">
        <a:solidFill>
          <a:schemeClr val="tx1"/>
        </a:solidFill>
        <a:latin typeface="Franklin Gothic Medium" panose="020B0603020102020204" pitchFamily="34" charset="0"/>
        <a:ea typeface="+mn-ea"/>
        <a:cs typeface="+mn-cs"/>
      </a:defRPr>
    </a:lvl3pPr>
    <a:lvl4pPr marL="1028105" algn="l" defTabSz="342305" rtl="0" eaLnBrk="0" fontAlgn="base" hangingPunct="0">
      <a:spcBef>
        <a:spcPct val="30000"/>
      </a:spcBef>
      <a:spcAft>
        <a:spcPct val="0"/>
      </a:spcAft>
      <a:defRPr sz="900" b="0" i="0" kern="1200">
        <a:solidFill>
          <a:schemeClr val="tx1"/>
        </a:solidFill>
        <a:latin typeface="Franklin Gothic Medium" panose="020B0603020102020204" pitchFamily="34" charset="0"/>
        <a:ea typeface="+mn-ea"/>
        <a:cs typeface="+mn-cs"/>
      </a:defRPr>
    </a:lvl4pPr>
    <a:lvl5pPr marL="1371005" algn="l" defTabSz="342305" rtl="0" eaLnBrk="0" fontAlgn="base" hangingPunct="0">
      <a:spcBef>
        <a:spcPct val="30000"/>
      </a:spcBef>
      <a:spcAft>
        <a:spcPct val="0"/>
      </a:spcAft>
      <a:defRPr sz="900" b="0" i="0" kern="1200">
        <a:solidFill>
          <a:schemeClr val="tx1"/>
        </a:solidFill>
        <a:latin typeface="Franklin Gothic Medium" panose="020B0603020102020204" pitchFamily="34" charset="0"/>
        <a:ea typeface="+mn-ea"/>
        <a:cs typeface="+mn-cs"/>
      </a:defRPr>
    </a:lvl5pPr>
    <a:lvl6pPr marL="1714157" algn="l" defTabSz="342831" rtl="0" eaLnBrk="1" latinLnBrk="0" hangingPunct="1">
      <a:defRPr sz="900" kern="1200">
        <a:solidFill>
          <a:schemeClr val="tx1"/>
        </a:solidFill>
        <a:latin typeface="+mn-lt"/>
        <a:ea typeface="+mn-ea"/>
        <a:cs typeface="+mn-cs"/>
      </a:defRPr>
    </a:lvl6pPr>
    <a:lvl7pPr marL="2056989" algn="l" defTabSz="342831" rtl="0" eaLnBrk="1" latinLnBrk="0" hangingPunct="1">
      <a:defRPr sz="900" kern="1200">
        <a:solidFill>
          <a:schemeClr val="tx1"/>
        </a:solidFill>
        <a:latin typeface="+mn-lt"/>
        <a:ea typeface="+mn-ea"/>
        <a:cs typeface="+mn-cs"/>
      </a:defRPr>
    </a:lvl7pPr>
    <a:lvl8pPr marL="2399820" algn="l" defTabSz="342831" rtl="0" eaLnBrk="1" latinLnBrk="0" hangingPunct="1">
      <a:defRPr sz="900" kern="1200">
        <a:solidFill>
          <a:schemeClr val="tx1"/>
        </a:solidFill>
        <a:latin typeface="+mn-lt"/>
        <a:ea typeface="+mn-ea"/>
        <a:cs typeface="+mn-cs"/>
      </a:defRPr>
    </a:lvl8pPr>
    <a:lvl9pPr marL="2742651" algn="l" defTabSz="34283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744A72-8DC2-6140-8092-BA1D7AC74E4F}" type="slidenum">
              <a:rPr lang="en-US" altLang="ru-RU" smtClean="0"/>
              <a:pPr/>
              <a:t>7</a:t>
            </a:fld>
            <a:endParaRPr lang="en-US" altLang="ru-RU"/>
          </a:p>
        </p:txBody>
      </p:sp>
    </p:spTree>
    <p:extLst>
      <p:ext uri="{BB962C8B-B14F-4D97-AF65-F5344CB8AC3E}">
        <p14:creationId xmlns:p14="http://schemas.microsoft.com/office/powerpoint/2010/main" val="342300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744A72-8DC2-6140-8092-BA1D7AC74E4F}" type="slidenum">
              <a:rPr lang="en-US" altLang="ru-RU" smtClean="0"/>
              <a:pPr/>
              <a:t>9</a:t>
            </a:fld>
            <a:endParaRPr lang="en-US" altLang="ru-RU"/>
          </a:p>
        </p:txBody>
      </p:sp>
    </p:spTree>
    <p:extLst>
      <p:ext uri="{BB962C8B-B14F-4D97-AF65-F5344CB8AC3E}">
        <p14:creationId xmlns:p14="http://schemas.microsoft.com/office/powerpoint/2010/main" val="3727313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jpe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jpe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2.png"/><Relationship Id="rId3" Type="http://schemas.openxmlformats.org/officeDocument/2006/relationships/hyperlink" Target="http://www.sap.com/trademark" TargetMode="External"/><Relationship Id="rId7" Type="http://schemas.openxmlformats.org/officeDocument/2006/relationships/hyperlink" Target="https://www.youtube.com/user/SAP" TargetMode="External"/><Relationship Id="rId12" Type="http://schemas.openxmlformats.org/officeDocument/2006/relationships/image" Target="../media/image78.png"/><Relationship Id="rId2" Type="http://schemas.openxmlformats.org/officeDocument/2006/relationships/image" Target="../media/image71.png"/><Relationship Id="rId1" Type="http://schemas.openxmlformats.org/officeDocument/2006/relationships/slideMaster" Target="../slideMasters/slideMaster7.xml"/><Relationship Id="rId6" Type="http://schemas.openxmlformats.org/officeDocument/2006/relationships/image" Target="../media/image75.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77.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19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2.png"/><Relationship Id="rId3" Type="http://schemas.openxmlformats.org/officeDocument/2006/relationships/hyperlink" Target="http://www.sap.com/trademark" TargetMode="External"/><Relationship Id="rId7" Type="http://schemas.openxmlformats.org/officeDocument/2006/relationships/hyperlink" Target="https://www.youtube.com/user/SAP" TargetMode="External"/><Relationship Id="rId12" Type="http://schemas.openxmlformats.org/officeDocument/2006/relationships/image" Target="../media/image78.png"/><Relationship Id="rId2" Type="http://schemas.openxmlformats.org/officeDocument/2006/relationships/image" Target="../media/image71.png"/><Relationship Id="rId1" Type="http://schemas.openxmlformats.org/officeDocument/2006/relationships/slideMaster" Target="../slideMasters/slideMaster7.xml"/><Relationship Id="rId6" Type="http://schemas.openxmlformats.org/officeDocument/2006/relationships/image" Target="../media/image75.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77.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4856" y="0"/>
            <a:ext cx="4902910" cy="5139621"/>
          </a:xfrm>
          <a:prstGeom prst="rect">
            <a:avLst/>
          </a:prstGeom>
        </p:spPr>
      </p:pic>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46183" y="-3101"/>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5">
            <a:extLst>
              <a:ext uri="{FF2B5EF4-FFF2-40B4-BE49-F238E27FC236}">
                <a16:creationId xmlns:a16="http://schemas.microsoft.com/office/drawing/2014/main" id="{144C24E1-9F83-4B48-BF0E-F88477021945}"/>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7" name="Text Placeholder 15">
            <a:extLst>
              <a:ext uri="{FF2B5EF4-FFF2-40B4-BE49-F238E27FC236}">
                <a16:creationId xmlns:a16="http://schemas.microsoft.com/office/drawing/2014/main" id="{437276F0-9190-4311-B382-E974CA944FE9}"/>
              </a:ext>
            </a:extLst>
          </p:cNvPr>
          <p:cNvSpPr>
            <a:spLocks noGrp="1"/>
          </p:cNvSpPr>
          <p:nvPr>
            <p:ph type="body" sz="quarter" idx="11" hasCustomPrompt="1"/>
          </p:nvPr>
        </p:nvSpPr>
        <p:spPr>
          <a:xfrm>
            <a:off x="2895600"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Tree>
    <p:extLst>
      <p:ext uri="{BB962C8B-B14F-4D97-AF65-F5344CB8AC3E}">
        <p14:creationId xmlns:p14="http://schemas.microsoft.com/office/powerpoint/2010/main" val="1994603501"/>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urity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9662" y="0"/>
            <a:ext cx="4454338" cy="4762500"/>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3810000"/>
            <a:ext cx="4454337" cy="133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30B56C9D-7202-8A46-8A54-3A58C1074CE6}"/>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15974F48-A58D-F445-85D2-182C1DA88C6C}"/>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3410100516"/>
      </p:ext>
    </p:extLst>
  </p:cSld>
  <p:clrMapOvr>
    <a:masterClrMapping/>
  </p:clrMapOvr>
  <p:transition spd="slow">
    <p:push/>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CC8A0EA7-3EE1-5C4A-9265-D1237E823E40}"/>
              </a:ext>
            </a:extLst>
          </p:cNvPr>
          <p:cNvSpPr/>
          <p:nvPr userDrawn="1"/>
        </p:nvSpPr>
        <p:spPr>
          <a:xfrm flipH="1">
            <a:off x="-1" y="-2586"/>
            <a:ext cx="9144001" cy="1240836"/>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10" name="Parallelogram 9">
            <a:extLst>
              <a:ext uri="{FF2B5EF4-FFF2-40B4-BE49-F238E27FC236}">
                <a16:creationId xmlns:a16="http://schemas.microsoft.com/office/drawing/2014/main" id="{00DE0AA3-2383-304A-A6A3-5966BAFCF4B3}"/>
              </a:ext>
            </a:extLst>
          </p:cNvPr>
          <p:cNvSpPr/>
          <p:nvPr userDrawn="1"/>
        </p:nvSpPr>
        <p:spPr>
          <a:xfrm flipH="1">
            <a:off x="0" y="1238250"/>
            <a:ext cx="9144000" cy="390525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148104"/>
            <a:ext cx="8572500" cy="994172"/>
          </a:xfrm>
          <a:prstGeom prst="rect">
            <a:avLst/>
          </a:prstGeom>
        </p:spPr>
        <p:txBody>
          <a:bodyPr anchor="ctr" anchorCtr="0"/>
          <a:lstStyle>
            <a:lvl1pPr>
              <a:defRPr sz="3000" b="1" cap="all" baseline="0">
                <a:solidFill>
                  <a:schemeClr val="accent3"/>
                </a:solidFill>
              </a:defRPr>
            </a:lvl1pPr>
          </a:lstStyle>
          <a:p>
            <a:r>
              <a:rPr lang="en-US"/>
              <a:t>Click to edit Master title style</a:t>
            </a:r>
          </a:p>
        </p:txBody>
      </p:sp>
      <p:sp>
        <p:nvSpPr>
          <p:cNvPr id="3" name="Content Placeholder 2"/>
          <p:cNvSpPr>
            <a:spLocks noGrp="1"/>
          </p:cNvSpPr>
          <p:nvPr>
            <p:ph idx="1"/>
          </p:nvPr>
        </p:nvSpPr>
        <p:spPr>
          <a:xfrm>
            <a:off x="285750" y="1369219"/>
            <a:ext cx="8572500" cy="3263305"/>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0DF0F5FD-F29F-8642-B92A-7A0158D974B6}"/>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13" name="Picture 12">
            <a:extLst>
              <a:ext uri="{FF2B5EF4-FFF2-40B4-BE49-F238E27FC236}">
                <a16:creationId xmlns:a16="http://schemas.microsoft.com/office/drawing/2014/main" id="{1683F230-DE1F-3A4C-A366-BEAE8EFFFA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33215351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00DE0AA3-2383-304A-A6A3-5966BAFCF4B3}"/>
              </a:ext>
            </a:extLst>
          </p:cNvPr>
          <p:cNvSpPr/>
          <p:nvPr userDrawn="1"/>
        </p:nvSpPr>
        <p:spPr>
          <a:xfrm flipH="1">
            <a:off x="0" y="1238250"/>
            <a:ext cx="9144000" cy="390525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9" name="Parallelogram 8">
            <a:extLst>
              <a:ext uri="{FF2B5EF4-FFF2-40B4-BE49-F238E27FC236}">
                <a16:creationId xmlns:a16="http://schemas.microsoft.com/office/drawing/2014/main" id="{CC8A0EA7-3EE1-5C4A-9265-D1237E823E40}"/>
              </a:ext>
            </a:extLst>
          </p:cNvPr>
          <p:cNvSpPr/>
          <p:nvPr userDrawn="1"/>
        </p:nvSpPr>
        <p:spPr>
          <a:xfrm flipH="1">
            <a:off x="-1" y="-2586"/>
            <a:ext cx="9144001" cy="1240836"/>
          </a:xfrm>
          <a:prstGeom prst="parallelogram">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148104"/>
            <a:ext cx="8572500" cy="994172"/>
          </a:xfrm>
          <a:prstGeom prst="rect">
            <a:avLst/>
          </a:prstGeom>
        </p:spPr>
        <p:txBody>
          <a:bodyPr anchor="ctr" anchorCtr="0"/>
          <a:lstStyle>
            <a:lvl1pPr algn="ctr">
              <a:defRPr sz="3000" b="1" cap="all" baseline="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E48EABF6-4BA5-B94D-BF90-F09CE4C9009F}"/>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14" name="Picture 13">
            <a:extLst>
              <a:ext uri="{FF2B5EF4-FFF2-40B4-BE49-F238E27FC236}">
                <a16:creationId xmlns:a16="http://schemas.microsoft.com/office/drawing/2014/main" id="{2D182E69-44F9-D54F-86EC-3FE164B175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15125877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994A35D7-8ED1-6042-AD91-C806B28639D5}"/>
              </a:ext>
            </a:extLst>
          </p:cNvPr>
          <p:cNvSpPr/>
          <p:nvPr userDrawn="1"/>
        </p:nvSpPr>
        <p:spPr>
          <a:xfrm flipH="1">
            <a:off x="0" y="-2586"/>
            <a:ext cx="9144000" cy="1240835"/>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142875"/>
            <a:ext cx="8572500" cy="994172"/>
          </a:xfrm>
          <a:prstGeom prst="rect">
            <a:avLst/>
          </a:prstGeom>
        </p:spPr>
        <p:txBody>
          <a:bodyPr anchor="ctr" anchorCtr="0"/>
          <a:lstStyle>
            <a:lvl1pPr algn="ctr">
              <a:defRPr sz="3000" b="1" cap="all" baseline="0">
                <a:solidFill>
                  <a:schemeClr val="accent3"/>
                </a:solidFill>
              </a:defRPr>
            </a:lvl1pPr>
          </a:lstStyle>
          <a:p>
            <a:r>
              <a:rPr lang="en-US"/>
              <a:t>Click to edit Master title style</a:t>
            </a:r>
          </a:p>
        </p:txBody>
      </p:sp>
      <p:sp>
        <p:nvSpPr>
          <p:cNvPr id="9" name="Parallelogram 8">
            <a:extLst>
              <a:ext uri="{FF2B5EF4-FFF2-40B4-BE49-F238E27FC236}">
                <a16:creationId xmlns:a16="http://schemas.microsoft.com/office/drawing/2014/main" id="{FF411857-6FDC-6E4A-9318-838D30B1596A}"/>
              </a:ext>
            </a:extLst>
          </p:cNvPr>
          <p:cNvSpPr/>
          <p:nvPr userDrawn="1"/>
        </p:nvSpPr>
        <p:spPr>
          <a:xfrm rot="10800000" flipH="1">
            <a:off x="-1" y="1238249"/>
            <a:ext cx="9144001" cy="3905250"/>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12" name="TextBox 11">
            <a:extLst>
              <a:ext uri="{FF2B5EF4-FFF2-40B4-BE49-F238E27FC236}">
                <a16:creationId xmlns:a16="http://schemas.microsoft.com/office/drawing/2014/main" id="{A56B23B5-89F4-EC40-81B4-5769734B6F5F}"/>
              </a:ext>
            </a:extLst>
          </p:cNvPr>
          <p:cNvSpPr txBox="1"/>
          <p:nvPr userDrawn="1"/>
        </p:nvSpPr>
        <p:spPr>
          <a:xfrm>
            <a:off x="7397956" y="4903515"/>
            <a:ext cx="1666875" cy="226985"/>
          </a:xfrm>
          <a:prstGeom prst="rect">
            <a:avLst/>
          </a:prstGeom>
          <a:noFill/>
        </p:spPr>
        <p:txBody>
          <a:bodyPr wrap="square" rtlCol="0">
            <a:spAutoFit/>
          </a:bodyPr>
          <a:lstStyle/>
          <a:p>
            <a:pPr algn="r"/>
            <a:r>
              <a:rPr lang="en-US" sz="875" b="0">
                <a:solidFill>
                  <a:schemeClr val="bg1">
                    <a:alpha val="40000"/>
                  </a:schemeClr>
                </a:solidFill>
              </a:rPr>
              <a:t> Confidential  |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sp>
        <p:nvSpPr>
          <p:cNvPr id="7" name="TextBox 6">
            <a:extLst>
              <a:ext uri="{FF2B5EF4-FFF2-40B4-BE49-F238E27FC236}">
                <a16:creationId xmlns:a16="http://schemas.microsoft.com/office/drawing/2014/main" id="{F7012FCD-ADEA-7D4A-8B4F-6BB4F3935CAD}"/>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8" name="Picture 7">
            <a:extLst>
              <a:ext uri="{FF2B5EF4-FFF2-40B4-BE49-F238E27FC236}">
                <a16:creationId xmlns:a16="http://schemas.microsoft.com/office/drawing/2014/main" id="{03D3FF75-90D9-9D43-AFB8-3E41A6101D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
        <p:nvSpPr>
          <p:cNvPr id="11" name="Content Placeholder 2">
            <a:extLst>
              <a:ext uri="{FF2B5EF4-FFF2-40B4-BE49-F238E27FC236}">
                <a16:creationId xmlns:a16="http://schemas.microsoft.com/office/drawing/2014/main" id="{236B5A5E-9D57-9A46-90C7-3411EAF2A38E}"/>
              </a:ext>
            </a:extLst>
          </p:cNvPr>
          <p:cNvSpPr>
            <a:spLocks noGrp="1"/>
          </p:cNvSpPr>
          <p:nvPr>
            <p:ph idx="1"/>
          </p:nvPr>
        </p:nvSpPr>
        <p:spPr>
          <a:xfrm>
            <a:off x="285750" y="1476375"/>
            <a:ext cx="8572500" cy="31561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8240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994A35D7-8ED1-6042-AD91-C806B28639D5}"/>
              </a:ext>
            </a:extLst>
          </p:cNvPr>
          <p:cNvSpPr/>
          <p:nvPr userDrawn="1"/>
        </p:nvSpPr>
        <p:spPr>
          <a:xfrm flipH="1">
            <a:off x="0" y="-2586"/>
            <a:ext cx="9144000" cy="1240835"/>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142875"/>
            <a:ext cx="8572500" cy="994172"/>
          </a:xfrm>
          <a:prstGeom prst="rect">
            <a:avLst/>
          </a:prstGeom>
        </p:spPr>
        <p:txBody>
          <a:bodyPr anchor="ctr" anchorCtr="0"/>
          <a:lstStyle>
            <a:lvl1pPr algn="ctr">
              <a:defRPr sz="3000" b="1" cap="all" baseline="0">
                <a:solidFill>
                  <a:schemeClr val="accent3"/>
                </a:solidFill>
              </a:defRPr>
            </a:lvl1pPr>
          </a:lstStyle>
          <a:p>
            <a:r>
              <a:rPr lang="en-US"/>
              <a:t>Click to edit Master title style</a:t>
            </a:r>
          </a:p>
        </p:txBody>
      </p:sp>
      <p:sp>
        <p:nvSpPr>
          <p:cNvPr id="9" name="Parallelogram 8">
            <a:extLst>
              <a:ext uri="{FF2B5EF4-FFF2-40B4-BE49-F238E27FC236}">
                <a16:creationId xmlns:a16="http://schemas.microsoft.com/office/drawing/2014/main" id="{FF411857-6FDC-6E4A-9318-838D30B1596A}"/>
              </a:ext>
            </a:extLst>
          </p:cNvPr>
          <p:cNvSpPr/>
          <p:nvPr userDrawn="1"/>
        </p:nvSpPr>
        <p:spPr>
          <a:xfrm rot="10800000" flipH="1">
            <a:off x="-1" y="1238249"/>
            <a:ext cx="9144001" cy="390525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12" name="TextBox 11">
            <a:extLst>
              <a:ext uri="{FF2B5EF4-FFF2-40B4-BE49-F238E27FC236}">
                <a16:creationId xmlns:a16="http://schemas.microsoft.com/office/drawing/2014/main" id="{A56B23B5-89F4-EC40-81B4-5769734B6F5F}"/>
              </a:ext>
            </a:extLst>
          </p:cNvPr>
          <p:cNvSpPr txBox="1"/>
          <p:nvPr userDrawn="1"/>
        </p:nvSpPr>
        <p:spPr>
          <a:xfrm>
            <a:off x="7397956" y="4903515"/>
            <a:ext cx="1666875" cy="226985"/>
          </a:xfrm>
          <a:prstGeom prst="rect">
            <a:avLst/>
          </a:prstGeom>
          <a:noFill/>
        </p:spPr>
        <p:txBody>
          <a:bodyPr wrap="square" rtlCol="0">
            <a:spAutoFit/>
          </a:bodyPr>
          <a:lstStyle/>
          <a:p>
            <a:pPr algn="r"/>
            <a:r>
              <a:rPr lang="en-US" sz="875" b="0">
                <a:solidFill>
                  <a:schemeClr val="bg1">
                    <a:alpha val="40000"/>
                  </a:schemeClr>
                </a:solidFill>
              </a:rPr>
              <a:t> Confidential  |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sp>
        <p:nvSpPr>
          <p:cNvPr id="7" name="TextBox 6">
            <a:extLst>
              <a:ext uri="{FF2B5EF4-FFF2-40B4-BE49-F238E27FC236}">
                <a16:creationId xmlns:a16="http://schemas.microsoft.com/office/drawing/2014/main" id="{F7012FCD-ADEA-7D4A-8B4F-6BB4F3935CAD}"/>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8" name="Picture 7">
            <a:extLst>
              <a:ext uri="{FF2B5EF4-FFF2-40B4-BE49-F238E27FC236}">
                <a16:creationId xmlns:a16="http://schemas.microsoft.com/office/drawing/2014/main" id="{03D3FF75-90D9-9D43-AFB8-3E41A6101D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35239489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73844"/>
            <a:ext cx="8572500" cy="994172"/>
          </a:xfrm>
          <a:prstGeom prst="rect">
            <a:avLst/>
          </a:prstGeom>
        </p:spPr>
        <p:txBody>
          <a:bodyPr anchor="ctr" anchorCtr="0"/>
          <a:lstStyle>
            <a:lvl1pPr algn="ctr">
              <a:defRPr sz="3000" b="1" cap="all" baseline="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285750" y="1369219"/>
            <a:ext cx="4211955" cy="326330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697" y="1369219"/>
            <a:ext cx="4209554" cy="326330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5387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D6ED4A8B-ED3E-8B47-B442-05AD820F4DDB}"/>
              </a:ext>
            </a:extLst>
          </p:cNvPr>
          <p:cNvSpPr/>
          <p:nvPr userDrawn="1"/>
        </p:nvSpPr>
        <p:spPr>
          <a:xfrm flipH="1">
            <a:off x="2762250" y="0"/>
            <a:ext cx="638175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2211728" cy="1250156"/>
          </a:xfrm>
          <a:prstGeom prst="rect">
            <a:avLst/>
          </a:prstGeom>
        </p:spPr>
        <p:txBody>
          <a:bodyPr anchor="ctr" anchorCtr="0"/>
          <a:lstStyle>
            <a:lvl1pPr>
              <a:defRPr sz="2500" b="1" cap="all" baseline="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285750" y="1619250"/>
            <a:ext cx="2238375" cy="30132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00376" y="273844"/>
            <a:ext cx="5857875" cy="4358680"/>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35E5DBC8-EFE0-E442-AA5D-DC3FA28106CD}"/>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Tree>
    <p:extLst>
      <p:ext uri="{BB962C8B-B14F-4D97-AF65-F5344CB8AC3E}">
        <p14:creationId xmlns:p14="http://schemas.microsoft.com/office/powerpoint/2010/main" val="23044203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8_Two Conten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D6ED4A8B-ED3E-8B47-B442-05AD820F4DDB}"/>
              </a:ext>
            </a:extLst>
          </p:cNvPr>
          <p:cNvSpPr/>
          <p:nvPr userDrawn="1"/>
        </p:nvSpPr>
        <p:spPr>
          <a:xfrm flipH="1">
            <a:off x="3286125" y="0"/>
            <a:ext cx="5857875"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2619375" cy="1250156"/>
          </a:xfrm>
          <a:prstGeom prst="rect">
            <a:avLst/>
          </a:prstGeom>
        </p:spPr>
        <p:txBody>
          <a:bodyPr anchor="ctr" anchorCtr="0"/>
          <a:lstStyle>
            <a:lvl1pPr>
              <a:defRPr sz="2500" b="1" cap="all" baseline="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285750" y="1619250"/>
            <a:ext cx="2650934" cy="30132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19500" y="273844"/>
            <a:ext cx="5238750" cy="4358680"/>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965C4840-3B38-CE40-82EA-8937DCC82590}"/>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Tree>
    <p:extLst>
      <p:ext uri="{BB962C8B-B14F-4D97-AF65-F5344CB8AC3E}">
        <p14:creationId xmlns:p14="http://schemas.microsoft.com/office/powerpoint/2010/main" val="1943297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D6ED4A8B-ED3E-8B47-B442-05AD820F4DDB}"/>
              </a:ext>
            </a:extLst>
          </p:cNvPr>
          <p:cNvSpPr/>
          <p:nvPr userDrawn="1"/>
        </p:nvSpPr>
        <p:spPr>
          <a:xfrm flipH="1">
            <a:off x="4572000" y="0"/>
            <a:ext cx="4572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3952875" cy="1250156"/>
          </a:xfrm>
          <a:prstGeom prst="rect">
            <a:avLst/>
          </a:prstGeom>
        </p:spPr>
        <p:txBody>
          <a:bodyPr anchor="ctr" anchorCtr="0"/>
          <a:lstStyle>
            <a:lvl1pPr>
              <a:defRPr sz="3000" cap="all" baseline="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285750" y="1619250"/>
            <a:ext cx="4000500" cy="30132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273844"/>
            <a:ext cx="4000501" cy="435868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7E419000-0C8D-E84F-9CAD-6FCD6A01E4DC}"/>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Tree>
    <p:extLst>
      <p:ext uri="{BB962C8B-B14F-4D97-AF65-F5344CB8AC3E}">
        <p14:creationId xmlns:p14="http://schemas.microsoft.com/office/powerpoint/2010/main" val="26959781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A7F25EA6-FF14-8B42-AB06-20533A737842}"/>
              </a:ext>
            </a:extLst>
          </p:cNvPr>
          <p:cNvSpPr/>
          <p:nvPr userDrawn="1"/>
        </p:nvSpPr>
        <p:spPr>
          <a:xfrm flipH="1">
            <a:off x="0" y="0"/>
            <a:ext cx="4572000" cy="5143500"/>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solidFill>
                <a:schemeClr val="bg2"/>
              </a:solidFill>
            </a:endParaRPr>
          </a:p>
        </p:txBody>
      </p:sp>
      <p:sp>
        <p:nvSpPr>
          <p:cNvPr id="6" name="Parallelogram 5">
            <a:extLst>
              <a:ext uri="{FF2B5EF4-FFF2-40B4-BE49-F238E27FC236}">
                <a16:creationId xmlns:a16="http://schemas.microsoft.com/office/drawing/2014/main" id="{D6ED4A8B-ED3E-8B47-B442-05AD820F4DDB}"/>
              </a:ext>
            </a:extLst>
          </p:cNvPr>
          <p:cNvSpPr/>
          <p:nvPr userDrawn="1"/>
        </p:nvSpPr>
        <p:spPr>
          <a:xfrm flipH="1">
            <a:off x="4572000" y="0"/>
            <a:ext cx="4572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3952875" cy="1250156"/>
          </a:xfrm>
          <a:prstGeom prst="rect">
            <a:avLst/>
          </a:prstGeom>
        </p:spPr>
        <p:txBody>
          <a:bodyPr anchor="ctr" anchorCtr="0"/>
          <a:lstStyle>
            <a:lvl1pPr>
              <a:defRPr sz="3000" b="1" cap="all"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285750" y="1619250"/>
            <a:ext cx="4000500" cy="301327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273844"/>
            <a:ext cx="4000501" cy="435868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72ECA29B-D8D8-894A-B130-82FBE3A970EE}"/>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12" name="Picture 11">
            <a:extLst>
              <a:ext uri="{FF2B5EF4-FFF2-40B4-BE49-F238E27FC236}">
                <a16:creationId xmlns:a16="http://schemas.microsoft.com/office/drawing/2014/main" id="{4DD580BA-8302-4246-B22A-7CAB3DF54F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7547014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D6ED4A8B-ED3E-8B47-B442-05AD820F4DDB}"/>
              </a:ext>
            </a:extLst>
          </p:cNvPr>
          <p:cNvSpPr/>
          <p:nvPr userDrawn="1"/>
        </p:nvSpPr>
        <p:spPr>
          <a:xfrm flipH="1">
            <a:off x="0" y="0"/>
            <a:ext cx="4572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3952875" cy="1250156"/>
          </a:xfrm>
          <a:prstGeom prst="rect">
            <a:avLst/>
          </a:prstGeom>
        </p:spPr>
        <p:txBody>
          <a:bodyPr anchor="ctr" anchorCtr="0"/>
          <a:lstStyle>
            <a:lvl1pPr>
              <a:defRPr sz="3000" b="1" cap="all"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285750" y="1619250"/>
            <a:ext cx="4000500" cy="301327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273844"/>
            <a:ext cx="4000501" cy="4358680"/>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575D3F5-32F7-F842-AD92-607D30FBB3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1952612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ecutive Forum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4058" y="0"/>
            <a:ext cx="4454338" cy="4872099"/>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99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6DD1ACD5-C7CB-3A46-8D5E-C05B3141ACB8}"/>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15A71B39-9D37-A343-AC35-11449DEFC399}"/>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2883739014"/>
      </p:ext>
    </p:extLst>
  </p:cSld>
  <p:clrMapOvr>
    <a:masterClrMapping/>
  </p:clrMapOvr>
  <p:transition spd="slow">
    <p:push/>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20B31BBE-B329-4D48-8B84-C0DE7833D8FA}"/>
              </a:ext>
            </a:extLst>
          </p:cNvPr>
          <p:cNvSpPr/>
          <p:nvPr userDrawn="1"/>
        </p:nvSpPr>
        <p:spPr>
          <a:xfrm flipH="1">
            <a:off x="4572000" y="0"/>
            <a:ext cx="4572000" cy="5143500"/>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solidFill>
                <a:schemeClr val="tx2"/>
              </a:solidFill>
            </a:endParaRPr>
          </a:p>
        </p:txBody>
      </p:sp>
      <p:sp>
        <p:nvSpPr>
          <p:cNvPr id="6" name="Parallelogram 5">
            <a:extLst>
              <a:ext uri="{FF2B5EF4-FFF2-40B4-BE49-F238E27FC236}">
                <a16:creationId xmlns:a16="http://schemas.microsoft.com/office/drawing/2014/main" id="{D6ED4A8B-ED3E-8B47-B442-05AD820F4DDB}"/>
              </a:ext>
            </a:extLst>
          </p:cNvPr>
          <p:cNvSpPr/>
          <p:nvPr userDrawn="1"/>
        </p:nvSpPr>
        <p:spPr>
          <a:xfrm flipH="1">
            <a:off x="0" y="0"/>
            <a:ext cx="4572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3952875" cy="1250156"/>
          </a:xfrm>
          <a:prstGeom prst="rect">
            <a:avLst/>
          </a:prstGeom>
        </p:spPr>
        <p:txBody>
          <a:bodyPr anchor="ctr" anchorCtr="0"/>
          <a:lstStyle>
            <a:lvl1pPr>
              <a:defRPr sz="3000" b="1" cap="all"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285750" y="1619250"/>
            <a:ext cx="4000500" cy="301327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273844"/>
            <a:ext cx="4000501" cy="4358680"/>
          </a:xfrm>
          <a:prstGeom prst="rect">
            <a:avLst/>
          </a:prstGeom>
        </p:spPr>
        <p:txBody>
          <a:bodyPr/>
          <a:lstStyle>
            <a:lvl1pPr>
              <a:buClrTx/>
              <a:defRPr>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5959C36A-B8B4-F741-8617-9892713EB7B0}"/>
              </a:ext>
            </a:extLst>
          </p:cNvPr>
          <p:cNvSpPr txBox="1"/>
          <p:nvPr userDrawn="1"/>
        </p:nvSpPr>
        <p:spPr>
          <a:xfrm>
            <a:off x="7397956" y="4903515"/>
            <a:ext cx="1666875" cy="226985"/>
          </a:xfrm>
          <a:prstGeom prst="rect">
            <a:avLst/>
          </a:prstGeom>
          <a:noFill/>
        </p:spPr>
        <p:txBody>
          <a:bodyPr wrap="square" rtlCol="0">
            <a:spAutoFit/>
          </a:bodyPr>
          <a:lstStyle/>
          <a:p>
            <a:pPr algn="r"/>
            <a:r>
              <a:rPr lang="en-US" sz="875" b="0">
                <a:solidFill>
                  <a:schemeClr val="bg1">
                    <a:alpha val="40000"/>
                  </a:schemeClr>
                </a:solidFill>
              </a:rPr>
              <a:t> Confidential  |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sp>
        <p:nvSpPr>
          <p:cNvPr id="11" name="TextBox 10">
            <a:extLst>
              <a:ext uri="{FF2B5EF4-FFF2-40B4-BE49-F238E27FC236}">
                <a16:creationId xmlns:a16="http://schemas.microsoft.com/office/drawing/2014/main" id="{BF3C9723-4FEA-BB46-B5FA-B9C50744DFD3}"/>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12" name="Picture 11">
            <a:extLst>
              <a:ext uri="{FF2B5EF4-FFF2-40B4-BE49-F238E27FC236}">
                <a16:creationId xmlns:a16="http://schemas.microsoft.com/office/drawing/2014/main" id="{BAABCCAF-DB59-E743-8A4A-B6BB2E2EE3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35077806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5750" y="273845"/>
            <a:ext cx="8572500" cy="726281"/>
          </a:xfrm>
          <a:prstGeom prst="rect">
            <a:avLst/>
          </a:prstGeom>
        </p:spPr>
        <p:txBody>
          <a:bodyPr anchor="ctr" anchorCtr="0"/>
          <a:lstStyle>
            <a:lvl1pPr algn="ctr">
              <a:defRPr sz="3000" b="1"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285751" y="1190625"/>
            <a:ext cx="4211955" cy="244466"/>
          </a:xfrm>
          <a:prstGeom prst="rect">
            <a:avLst/>
          </a:prstGeom>
          <a:solidFill>
            <a:schemeClr val="accent5"/>
          </a:solidFill>
          <a:ln>
            <a:noFill/>
          </a:ln>
        </p:spPr>
        <p:txBody>
          <a:bodyPr lIns="182880" anchor="b"/>
          <a:lstStyle>
            <a:lvl1pPr marL="0" indent="0" algn="ctr">
              <a:buNone/>
              <a:defRPr sz="1250" b="0" cap="all" baseline="0">
                <a:solidFill>
                  <a:schemeClr val="bg1"/>
                </a:solidFill>
              </a:defRPr>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Edit Master text styles</a:t>
            </a:r>
          </a:p>
        </p:txBody>
      </p:sp>
      <p:sp>
        <p:nvSpPr>
          <p:cNvPr id="4" name="Content Placeholder 3"/>
          <p:cNvSpPr>
            <a:spLocks noGrp="1"/>
          </p:cNvSpPr>
          <p:nvPr>
            <p:ph sz="half" idx="2" hasCustomPrompt="1"/>
          </p:nvPr>
        </p:nvSpPr>
        <p:spPr>
          <a:xfrm>
            <a:off x="285751" y="1435092"/>
            <a:ext cx="4211955" cy="3184533"/>
          </a:xfrm>
          <a:prstGeom prst="rect">
            <a:avLst/>
          </a:prstGeom>
          <a:solidFill>
            <a:schemeClr val="bg1"/>
          </a:solidFill>
        </p:spPr>
        <p:txBody>
          <a:bodyPr lIns="274320" tIns="274320" rIns="274320" bIns="2743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6295" y="1190625"/>
            <a:ext cx="4211955" cy="244466"/>
          </a:xfrm>
          <a:prstGeom prst="rect">
            <a:avLst/>
          </a:prstGeom>
          <a:solidFill>
            <a:schemeClr val="accent5"/>
          </a:solidFill>
          <a:ln>
            <a:noFill/>
          </a:ln>
        </p:spPr>
        <p:txBody>
          <a:bodyPr lIns="182880" anchor="b"/>
          <a:lstStyle>
            <a:lvl1pPr marL="0" indent="0" algn="ctr">
              <a:buNone/>
              <a:defRPr sz="1250" b="0" cap="all" baseline="0">
                <a:solidFill>
                  <a:schemeClr val="bg1"/>
                </a:solidFill>
              </a:defRPr>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Edit Master text styles</a:t>
            </a:r>
          </a:p>
        </p:txBody>
      </p:sp>
      <p:sp>
        <p:nvSpPr>
          <p:cNvPr id="6" name="Content Placeholder 5"/>
          <p:cNvSpPr>
            <a:spLocks noGrp="1"/>
          </p:cNvSpPr>
          <p:nvPr>
            <p:ph sz="quarter" idx="4" hasCustomPrompt="1"/>
          </p:nvPr>
        </p:nvSpPr>
        <p:spPr>
          <a:xfrm>
            <a:off x="4646295" y="1435092"/>
            <a:ext cx="4211955" cy="3184533"/>
          </a:xfrm>
          <a:prstGeom prst="rect">
            <a:avLst/>
          </a:prstGeom>
          <a:solidFill>
            <a:schemeClr val="bg1"/>
          </a:solidFill>
        </p:spPr>
        <p:txBody>
          <a:bodyPr lIns="274320" tIns="274320" rIns="274320" bIns="2743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9931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5750" y="273845"/>
            <a:ext cx="8572500" cy="773906"/>
          </a:xfrm>
          <a:prstGeom prst="rect">
            <a:avLst/>
          </a:prstGeom>
        </p:spPr>
        <p:txBody>
          <a:bodyPr anchor="ctr" anchorCtr="0"/>
          <a:lstStyle>
            <a:lvl1pPr algn="ctr">
              <a:defRPr sz="3000" b="1"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285751" y="1238250"/>
            <a:ext cx="2765960" cy="244466"/>
          </a:xfrm>
          <a:prstGeom prst="rect">
            <a:avLst/>
          </a:prstGeom>
          <a:solidFill>
            <a:schemeClr val="accent5"/>
          </a:solidFill>
          <a:ln>
            <a:noFill/>
          </a:ln>
        </p:spPr>
        <p:txBody>
          <a:bodyPr lIns="182880" anchor="b"/>
          <a:lstStyle>
            <a:lvl1pPr marL="0" indent="0" algn="ctr">
              <a:buNone/>
              <a:defRPr sz="1250" b="0" cap="all" baseline="0">
                <a:solidFill>
                  <a:schemeClr val="bg1"/>
                </a:solidFill>
              </a:defRPr>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Edit Master text styles</a:t>
            </a:r>
          </a:p>
        </p:txBody>
      </p:sp>
      <p:sp>
        <p:nvSpPr>
          <p:cNvPr id="4" name="Content Placeholder 3"/>
          <p:cNvSpPr>
            <a:spLocks noGrp="1"/>
          </p:cNvSpPr>
          <p:nvPr>
            <p:ph sz="half" idx="2" hasCustomPrompt="1"/>
          </p:nvPr>
        </p:nvSpPr>
        <p:spPr>
          <a:xfrm>
            <a:off x="285751" y="1482717"/>
            <a:ext cx="2765960" cy="3184533"/>
          </a:xfrm>
          <a:prstGeom prst="rect">
            <a:avLst/>
          </a:prstGeom>
          <a:solidFill>
            <a:schemeClr val="bg1"/>
          </a:solidFill>
        </p:spPr>
        <p:txBody>
          <a:bodyPr lIns="274320" tIns="274320" rIns="274320" bIns="2743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D1CD9C3-75E5-2D4A-875B-A6735A04CE39}"/>
              </a:ext>
            </a:extLst>
          </p:cNvPr>
          <p:cNvSpPr>
            <a:spLocks noGrp="1"/>
          </p:cNvSpPr>
          <p:nvPr>
            <p:ph type="body" idx="11" hasCustomPrompt="1"/>
          </p:nvPr>
        </p:nvSpPr>
        <p:spPr>
          <a:xfrm>
            <a:off x="3189020" y="1238250"/>
            <a:ext cx="2765960" cy="244466"/>
          </a:xfrm>
          <a:prstGeom prst="rect">
            <a:avLst/>
          </a:prstGeom>
          <a:solidFill>
            <a:schemeClr val="accent5"/>
          </a:solidFill>
          <a:ln>
            <a:noFill/>
          </a:ln>
        </p:spPr>
        <p:txBody>
          <a:bodyPr lIns="182880" anchor="b"/>
          <a:lstStyle>
            <a:lvl1pPr marL="0" indent="0" algn="ctr">
              <a:buNone/>
              <a:defRPr sz="1250" b="0" cap="all" baseline="0">
                <a:solidFill>
                  <a:schemeClr val="bg1"/>
                </a:solidFill>
              </a:defRPr>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Edit Master text styles</a:t>
            </a:r>
          </a:p>
        </p:txBody>
      </p:sp>
      <p:sp>
        <p:nvSpPr>
          <p:cNvPr id="9" name="Content Placeholder 3">
            <a:extLst>
              <a:ext uri="{FF2B5EF4-FFF2-40B4-BE49-F238E27FC236}">
                <a16:creationId xmlns:a16="http://schemas.microsoft.com/office/drawing/2014/main" id="{DE560518-02EF-9F4A-A34C-6C9576902456}"/>
              </a:ext>
            </a:extLst>
          </p:cNvPr>
          <p:cNvSpPr>
            <a:spLocks noGrp="1"/>
          </p:cNvSpPr>
          <p:nvPr>
            <p:ph sz="half" idx="12" hasCustomPrompt="1"/>
          </p:nvPr>
        </p:nvSpPr>
        <p:spPr>
          <a:xfrm>
            <a:off x="3189020" y="1482717"/>
            <a:ext cx="2765960" cy="3184533"/>
          </a:xfrm>
          <a:prstGeom prst="rect">
            <a:avLst/>
          </a:prstGeom>
          <a:solidFill>
            <a:schemeClr val="bg1"/>
          </a:solidFill>
        </p:spPr>
        <p:txBody>
          <a:bodyPr lIns="274320" tIns="274320" rIns="274320" bIns="2743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BC88210F-2DAB-F946-B7E1-43AE309EC108}"/>
              </a:ext>
            </a:extLst>
          </p:cNvPr>
          <p:cNvSpPr>
            <a:spLocks noGrp="1"/>
          </p:cNvSpPr>
          <p:nvPr>
            <p:ph type="body" idx="13" hasCustomPrompt="1"/>
          </p:nvPr>
        </p:nvSpPr>
        <p:spPr>
          <a:xfrm>
            <a:off x="6092290" y="1238250"/>
            <a:ext cx="2765960" cy="244466"/>
          </a:xfrm>
          <a:prstGeom prst="rect">
            <a:avLst/>
          </a:prstGeom>
          <a:solidFill>
            <a:schemeClr val="accent5"/>
          </a:solidFill>
          <a:ln>
            <a:noFill/>
          </a:ln>
        </p:spPr>
        <p:txBody>
          <a:bodyPr lIns="182880" anchor="b"/>
          <a:lstStyle>
            <a:lvl1pPr marL="0" indent="0" algn="ctr">
              <a:buNone/>
              <a:defRPr sz="1250" b="0" cap="all" baseline="0">
                <a:solidFill>
                  <a:schemeClr val="bg1"/>
                </a:solidFill>
              </a:defRPr>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Edit Master text styles</a:t>
            </a:r>
          </a:p>
        </p:txBody>
      </p:sp>
      <p:sp>
        <p:nvSpPr>
          <p:cNvPr id="12" name="Content Placeholder 3">
            <a:extLst>
              <a:ext uri="{FF2B5EF4-FFF2-40B4-BE49-F238E27FC236}">
                <a16:creationId xmlns:a16="http://schemas.microsoft.com/office/drawing/2014/main" id="{D0C9ED2D-55BF-394A-8B94-4070D511B3D8}"/>
              </a:ext>
            </a:extLst>
          </p:cNvPr>
          <p:cNvSpPr>
            <a:spLocks noGrp="1"/>
          </p:cNvSpPr>
          <p:nvPr>
            <p:ph sz="half" idx="14" hasCustomPrompt="1"/>
          </p:nvPr>
        </p:nvSpPr>
        <p:spPr>
          <a:xfrm>
            <a:off x="6092290" y="1482717"/>
            <a:ext cx="2765960" cy="3184533"/>
          </a:xfrm>
          <a:prstGeom prst="rect">
            <a:avLst/>
          </a:prstGeom>
          <a:solidFill>
            <a:schemeClr val="bg1"/>
          </a:solidFill>
        </p:spPr>
        <p:txBody>
          <a:bodyPr lIns="274320" tIns="274320" rIns="274320" bIns="2743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4029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994A35D7-8ED1-6042-AD91-C806B28639D5}"/>
              </a:ext>
            </a:extLst>
          </p:cNvPr>
          <p:cNvSpPr/>
          <p:nvPr userDrawn="1"/>
        </p:nvSpPr>
        <p:spPr>
          <a:xfrm flipH="1">
            <a:off x="0" y="0"/>
            <a:ext cx="9144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5" name="TextBox 4">
            <a:extLst>
              <a:ext uri="{FF2B5EF4-FFF2-40B4-BE49-F238E27FC236}">
                <a16:creationId xmlns:a16="http://schemas.microsoft.com/office/drawing/2014/main" id="{EAA94FAE-2C1E-C142-933C-7825B58A9367}"/>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8" name="Picture 7">
            <a:extLst>
              <a:ext uri="{FF2B5EF4-FFF2-40B4-BE49-F238E27FC236}">
                <a16:creationId xmlns:a16="http://schemas.microsoft.com/office/drawing/2014/main" id="{B770FBB2-EB05-A649-B800-68E894B04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2950679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0422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7838845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61D5-14B5-5749-B71A-D78E64CFC8C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85751" y="1000125"/>
            <a:ext cx="4557004" cy="1219399"/>
          </a:xfrm>
          <a:prstGeom prst="rect">
            <a:avLst/>
          </a:prstGeom>
        </p:spPr>
        <p:txBody>
          <a:bodyPr anchor="b"/>
          <a:lstStyle>
            <a:lvl1pPr algn="l">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285751" y="2222501"/>
            <a:ext cx="4557004" cy="649686"/>
          </a:xfrm>
          <a:prstGeom prst="rect">
            <a:avLst/>
          </a:prstGeom>
        </p:spPr>
        <p:txBody>
          <a:bodyPr/>
          <a:lstStyle>
            <a:lvl1pPr marL="0" indent="0" algn="l">
              <a:lnSpc>
                <a:spcPct val="100000"/>
              </a:lnSpc>
              <a:buNone/>
              <a:defRPr sz="1500" b="0" cap="none" baseline="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pic>
        <p:nvPicPr>
          <p:cNvPr id="13" name="Picture 12">
            <a:extLst>
              <a:ext uri="{FF2B5EF4-FFF2-40B4-BE49-F238E27FC236}">
                <a16:creationId xmlns:a16="http://schemas.microsoft.com/office/drawing/2014/main" id="{A15EA87B-EF35-EF4D-A1EE-0C14145FB2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5750" y="4373598"/>
            <a:ext cx="2190750" cy="514261"/>
          </a:xfrm>
          <a:prstGeom prst="rect">
            <a:avLst/>
          </a:prstGeom>
        </p:spPr>
      </p:pic>
    </p:spTree>
    <p:extLst>
      <p:ext uri="{BB962C8B-B14F-4D97-AF65-F5344CB8AC3E}">
        <p14:creationId xmlns:p14="http://schemas.microsoft.com/office/powerpoint/2010/main" val="27367697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61D5-14B5-5749-B71A-D78E64CFC8C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85751" y="1000125"/>
            <a:ext cx="4557004" cy="1219399"/>
          </a:xfrm>
          <a:prstGeom prst="rect">
            <a:avLst/>
          </a:prstGeom>
        </p:spPr>
        <p:txBody>
          <a:bodyPr anchor="b"/>
          <a:lstStyle>
            <a:lvl1pPr algn="l">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285751" y="2222501"/>
            <a:ext cx="4557004" cy="649686"/>
          </a:xfrm>
          <a:prstGeom prst="rect">
            <a:avLst/>
          </a:prstGeom>
        </p:spPr>
        <p:txBody>
          <a:bodyPr/>
          <a:lstStyle>
            <a:lvl1pPr marL="0" indent="0" algn="l">
              <a:lnSpc>
                <a:spcPct val="100000"/>
              </a:lnSpc>
              <a:buNone/>
              <a:defRPr sz="1500" b="0" cap="none" baseline="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pic>
        <p:nvPicPr>
          <p:cNvPr id="6" name="Picture 5">
            <a:extLst>
              <a:ext uri="{FF2B5EF4-FFF2-40B4-BE49-F238E27FC236}">
                <a16:creationId xmlns:a16="http://schemas.microsoft.com/office/drawing/2014/main" id="{AE178451-AC10-F143-A3F0-797A7C9E6C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72297" y="4476750"/>
            <a:ext cx="2028828" cy="476250"/>
          </a:xfrm>
          <a:prstGeom prst="rect">
            <a:avLst/>
          </a:prstGeom>
        </p:spPr>
      </p:pic>
    </p:spTree>
    <p:extLst>
      <p:ext uri="{BB962C8B-B14F-4D97-AF65-F5344CB8AC3E}">
        <p14:creationId xmlns:p14="http://schemas.microsoft.com/office/powerpoint/2010/main" val="41870326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79068E-D586-7048-9519-A8CEA8C6C4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85751" y="1000125"/>
            <a:ext cx="4557004" cy="1219399"/>
          </a:xfrm>
          <a:prstGeom prst="rect">
            <a:avLst/>
          </a:prstGeom>
        </p:spPr>
        <p:txBody>
          <a:bodyPr anchor="b"/>
          <a:lstStyle>
            <a:lvl1pPr algn="l">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285751" y="2222501"/>
            <a:ext cx="4557004" cy="649686"/>
          </a:xfrm>
          <a:prstGeom prst="rect">
            <a:avLst/>
          </a:prstGeom>
        </p:spPr>
        <p:txBody>
          <a:bodyPr/>
          <a:lstStyle>
            <a:lvl1pPr marL="0" indent="0" algn="l">
              <a:lnSpc>
                <a:spcPct val="100000"/>
              </a:lnSpc>
              <a:buNone/>
              <a:defRPr sz="1500" b="0" cap="none" baseline="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pic>
        <p:nvPicPr>
          <p:cNvPr id="13" name="Picture 12">
            <a:extLst>
              <a:ext uri="{FF2B5EF4-FFF2-40B4-BE49-F238E27FC236}">
                <a16:creationId xmlns:a16="http://schemas.microsoft.com/office/drawing/2014/main" id="{A15EA87B-EF35-EF4D-A1EE-0C14145FB2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5750" y="4373598"/>
            <a:ext cx="2190750" cy="514261"/>
          </a:xfrm>
          <a:prstGeom prst="rect">
            <a:avLst/>
          </a:prstGeom>
        </p:spPr>
      </p:pic>
    </p:spTree>
    <p:extLst>
      <p:ext uri="{BB962C8B-B14F-4D97-AF65-F5344CB8AC3E}">
        <p14:creationId xmlns:p14="http://schemas.microsoft.com/office/powerpoint/2010/main" val="32005477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AC0555-DDEC-E944-A262-14C5311E451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7" name="TextBox 6">
            <a:extLst>
              <a:ext uri="{FF2B5EF4-FFF2-40B4-BE49-F238E27FC236}">
                <a16:creationId xmlns:a16="http://schemas.microsoft.com/office/drawing/2014/main" id="{D88B0B9E-CCEC-E44D-BBDA-15DAE186F823}"/>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8" name="Picture 7">
            <a:extLst>
              <a:ext uri="{FF2B5EF4-FFF2-40B4-BE49-F238E27FC236}">
                <a16:creationId xmlns:a16="http://schemas.microsoft.com/office/drawing/2014/main" id="{D8F4C94D-D690-4F43-8F72-59B594572A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175426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F4BD57B-5679-42A5-91E7-F78F56973A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15" name="Rectangle 14">
            <a:extLst>
              <a:ext uri="{FF2B5EF4-FFF2-40B4-BE49-F238E27FC236}">
                <a16:creationId xmlns:a16="http://schemas.microsoft.com/office/drawing/2014/main" id="{6DB4BC5D-A47F-489D-938F-8D7E5430E290}"/>
              </a:ext>
            </a:extLst>
          </p:cNvPr>
          <p:cNvSpPr/>
          <p:nvPr userDrawn="1"/>
        </p:nvSpPr>
        <p:spPr>
          <a:xfrm>
            <a:off x="0" y="2562820"/>
            <a:ext cx="3746042" cy="2580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pic>
        <p:nvPicPr>
          <p:cNvPr id="12" name="Picture 11" descr="Shape, rectangle&#10;&#10;Description automatically generated">
            <a:extLst>
              <a:ext uri="{FF2B5EF4-FFF2-40B4-BE49-F238E27FC236}">
                <a16:creationId xmlns:a16="http://schemas.microsoft.com/office/drawing/2014/main" id="{3DCC35FD-322C-489D-AD7B-E13B93A26B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4869656"/>
            <a:ext cx="274506" cy="273844"/>
          </a:xfrm>
          <a:prstGeom prst="rect">
            <a:avLst/>
          </a:prstGeom>
        </p:spPr>
      </p:pic>
      <p:pic>
        <p:nvPicPr>
          <p:cNvPr id="14" name="Picture 13" descr="Shape, rectangle&#10;&#10;Description automatically generated">
            <a:extLst>
              <a:ext uri="{FF2B5EF4-FFF2-40B4-BE49-F238E27FC236}">
                <a16:creationId xmlns:a16="http://schemas.microsoft.com/office/drawing/2014/main" id="{E7DEE550-5687-42A1-83D8-A9B3A31073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62608" y="2287534"/>
            <a:ext cx="561423" cy="560070"/>
          </a:xfrm>
          <a:prstGeom prst="rect">
            <a:avLst/>
          </a:prstGeom>
        </p:spPr>
      </p:pic>
      <p:sp>
        <p:nvSpPr>
          <p:cNvPr id="2" name="Title 1"/>
          <p:cNvSpPr>
            <a:spLocks noGrp="1"/>
          </p:cNvSpPr>
          <p:nvPr>
            <p:ph type="title"/>
          </p:nvPr>
        </p:nvSpPr>
        <p:spPr>
          <a:xfrm>
            <a:off x="419342" y="2847604"/>
            <a:ext cx="2914408" cy="1035620"/>
          </a:xfrm>
        </p:spPr>
        <p:txBody>
          <a:bodyPr anchor="b"/>
          <a:lstStyle>
            <a:lvl1pPr>
              <a:defRPr sz="2313" b="1">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419342" y="3989920"/>
            <a:ext cx="2914408" cy="772580"/>
          </a:xfrm>
        </p:spPr>
        <p:txBody>
          <a:bodyPr/>
          <a:lstStyle>
            <a:lvl1pPr marL="0" indent="0">
              <a:buNone/>
              <a:defRPr sz="12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53322970"/>
      </p:ext>
    </p:extLst>
  </p:cSld>
  <p:clrMapOvr>
    <a:masterClrMapping/>
  </p:clrMapOvr>
  <p:transition spd="slow">
    <p:push/>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6BB003-2FBE-9146-A235-CE1A65CC19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8" name="TextBox 7">
            <a:extLst>
              <a:ext uri="{FF2B5EF4-FFF2-40B4-BE49-F238E27FC236}">
                <a16:creationId xmlns:a16="http://schemas.microsoft.com/office/drawing/2014/main" id="{85620516-AF95-DD42-99CC-48C646CF60A7}"/>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9" name="Picture 8">
            <a:extLst>
              <a:ext uri="{FF2B5EF4-FFF2-40B4-BE49-F238E27FC236}">
                <a16:creationId xmlns:a16="http://schemas.microsoft.com/office/drawing/2014/main" id="{2697AD83-EF7B-CE44-A716-5334B9EF2F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16252044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12BDF9-DB1F-6348-8FB6-7B96908669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8" name="TextBox 7">
            <a:extLst>
              <a:ext uri="{FF2B5EF4-FFF2-40B4-BE49-F238E27FC236}">
                <a16:creationId xmlns:a16="http://schemas.microsoft.com/office/drawing/2014/main" id="{85620516-AF95-DD42-99CC-48C646CF60A7}"/>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9" name="Picture 8">
            <a:extLst>
              <a:ext uri="{FF2B5EF4-FFF2-40B4-BE49-F238E27FC236}">
                <a16:creationId xmlns:a16="http://schemas.microsoft.com/office/drawing/2014/main" id="{2697AD83-EF7B-CE44-A716-5334B9EF2F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18925306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AD0E63-DDD3-454C-96FE-F4B943CD88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76250" y="952500"/>
            <a:ext cx="5000625" cy="1790899"/>
          </a:xfrm>
          <a:prstGeom prst="rect">
            <a:avLst/>
          </a:prstGeom>
        </p:spPr>
        <p:txBody>
          <a:bodyPr anchor="b"/>
          <a:lstStyle>
            <a:lvl1pPr algn="l">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476250" y="2812852"/>
            <a:ext cx="5000625" cy="1241226"/>
          </a:xfrm>
          <a:prstGeom prst="rect">
            <a:avLst/>
          </a:prstGeom>
        </p:spPr>
        <p:txBody>
          <a:bodyPr/>
          <a:lstStyle>
            <a:lvl1pPr marL="0" indent="0" algn="l">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8" name="TextBox 7">
            <a:extLst>
              <a:ext uri="{FF2B5EF4-FFF2-40B4-BE49-F238E27FC236}">
                <a16:creationId xmlns:a16="http://schemas.microsoft.com/office/drawing/2014/main" id="{089E7D70-A5C2-BB45-B2B3-396A8C042F4A}"/>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9" name="Picture 8">
            <a:extLst>
              <a:ext uri="{FF2B5EF4-FFF2-40B4-BE49-F238E27FC236}">
                <a16:creationId xmlns:a16="http://schemas.microsoft.com/office/drawing/2014/main" id="{15F42896-2B4D-054D-9E40-CE32D4E547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34529361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F4582-9958-1642-9312-783A045FA9E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6" name="TextBox 5">
            <a:extLst>
              <a:ext uri="{FF2B5EF4-FFF2-40B4-BE49-F238E27FC236}">
                <a16:creationId xmlns:a16="http://schemas.microsoft.com/office/drawing/2014/main" id="{956174C0-F5EC-914B-9C9F-421614A2C084}"/>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7" name="Picture 6">
            <a:extLst>
              <a:ext uri="{FF2B5EF4-FFF2-40B4-BE49-F238E27FC236}">
                <a16:creationId xmlns:a16="http://schemas.microsoft.com/office/drawing/2014/main" id="{52BBF4CC-1FDF-2441-B75C-2086ECF995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41542370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506393-ACD0-1344-B84A-1851374767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6" name="TextBox 5">
            <a:extLst>
              <a:ext uri="{FF2B5EF4-FFF2-40B4-BE49-F238E27FC236}">
                <a16:creationId xmlns:a16="http://schemas.microsoft.com/office/drawing/2014/main" id="{47847F2F-3615-1D48-92E1-9D24D9AC7916}"/>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7" name="Picture 6">
            <a:extLst>
              <a:ext uri="{FF2B5EF4-FFF2-40B4-BE49-F238E27FC236}">
                <a16:creationId xmlns:a16="http://schemas.microsoft.com/office/drawing/2014/main" id="{EC0D8C3E-B7EA-9A45-AF1D-770157F999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39230004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146D52-BB1E-9142-8794-C20647142B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6" name="TextBox 5">
            <a:extLst>
              <a:ext uri="{FF2B5EF4-FFF2-40B4-BE49-F238E27FC236}">
                <a16:creationId xmlns:a16="http://schemas.microsoft.com/office/drawing/2014/main" id="{47847F2F-3615-1D48-92E1-9D24D9AC7916}"/>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7" name="Picture 6">
            <a:extLst>
              <a:ext uri="{FF2B5EF4-FFF2-40B4-BE49-F238E27FC236}">
                <a16:creationId xmlns:a16="http://schemas.microsoft.com/office/drawing/2014/main" id="{EC0D8C3E-B7EA-9A45-AF1D-770157F999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26284676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961" y="313949"/>
            <a:ext cx="8572500" cy="994172"/>
          </a:xfrm>
          <a:prstGeom prst="rect">
            <a:avLst/>
          </a:prstGeom>
        </p:spPr>
        <p:txBody>
          <a:bodyPr anchor="ctr" anchorCtr="0"/>
          <a:lstStyle>
            <a:lvl1pPr>
              <a:defRPr sz="3000" b="1" cap="all"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285750" y="1566246"/>
            <a:ext cx="8572500" cy="326330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33370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142875"/>
            <a:ext cx="8572500" cy="994172"/>
          </a:xfrm>
          <a:prstGeom prst="rect">
            <a:avLst/>
          </a:prstGeom>
        </p:spPr>
        <p:txBody>
          <a:bodyPr anchor="ctr" anchorCtr="0"/>
          <a:lstStyle>
            <a:lvl1pPr algn="ctr">
              <a:defRPr sz="3000" b="1"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8341939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994A35D7-8ED1-6042-AD91-C806B28639D5}"/>
              </a:ext>
            </a:extLst>
          </p:cNvPr>
          <p:cNvSpPr/>
          <p:nvPr userDrawn="1"/>
        </p:nvSpPr>
        <p:spPr>
          <a:xfrm flipH="1">
            <a:off x="0" y="0"/>
            <a:ext cx="9144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142875"/>
            <a:ext cx="8572500" cy="994172"/>
          </a:xfrm>
          <a:prstGeom prst="rect">
            <a:avLst/>
          </a:prstGeom>
        </p:spPr>
        <p:txBody>
          <a:bodyPr anchor="ctr" anchorCtr="0"/>
          <a:lstStyle>
            <a:lvl1pPr algn="ctr">
              <a:defRPr sz="3000" b="1" cap="all" baseline="0">
                <a:solidFill>
                  <a:schemeClr val="accent3"/>
                </a:solidFill>
              </a:defRPr>
            </a:lvl1pPr>
          </a:lstStyle>
          <a:p>
            <a:r>
              <a:rPr lang="en-US"/>
              <a:t>Click to edit Master title style</a:t>
            </a:r>
          </a:p>
        </p:txBody>
      </p:sp>
      <p:pic>
        <p:nvPicPr>
          <p:cNvPr id="7" name="Picture 6">
            <a:extLst>
              <a:ext uri="{FF2B5EF4-FFF2-40B4-BE49-F238E27FC236}">
                <a16:creationId xmlns:a16="http://schemas.microsoft.com/office/drawing/2014/main" id="{CCB4D6F2-F3DD-524B-AC4F-BABF840BE4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
        <p:nvSpPr>
          <p:cNvPr id="9" name="TextBox 8">
            <a:extLst>
              <a:ext uri="{FF2B5EF4-FFF2-40B4-BE49-F238E27FC236}">
                <a16:creationId xmlns:a16="http://schemas.microsoft.com/office/drawing/2014/main" id="{B998D4FB-4046-FE41-A60B-E79D58854D48}"/>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
        <p:nvSpPr>
          <p:cNvPr id="10" name="Content Placeholder 2">
            <a:extLst>
              <a:ext uri="{FF2B5EF4-FFF2-40B4-BE49-F238E27FC236}">
                <a16:creationId xmlns:a16="http://schemas.microsoft.com/office/drawing/2014/main" id="{45ED2970-8463-FA4E-A246-DB1CE2C44370}"/>
              </a:ext>
            </a:extLst>
          </p:cNvPr>
          <p:cNvSpPr>
            <a:spLocks noGrp="1"/>
          </p:cNvSpPr>
          <p:nvPr>
            <p:ph idx="1"/>
          </p:nvPr>
        </p:nvSpPr>
        <p:spPr>
          <a:xfrm>
            <a:off x="285750" y="1369219"/>
            <a:ext cx="8572500" cy="3263305"/>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70083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AE4D8C5-39C0-7749-9A9F-72C6276C4B1E}"/>
              </a:ext>
            </a:extLst>
          </p:cNvPr>
          <p:cNvSpPr/>
          <p:nvPr userDrawn="1"/>
        </p:nvSpPr>
        <p:spPr>
          <a:xfrm flipH="1">
            <a:off x="0" y="0"/>
            <a:ext cx="9144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8572500" cy="994172"/>
          </a:xfrm>
          <a:prstGeom prst="rect">
            <a:avLst/>
          </a:prstGeom>
        </p:spPr>
        <p:txBody>
          <a:bodyPr anchor="ctr" anchorCtr="0"/>
          <a:lstStyle>
            <a:lvl1pPr>
              <a:defRPr sz="3000" b="1" cap="all" baseline="0">
                <a:solidFill>
                  <a:schemeClr val="accent3"/>
                </a:solidFill>
              </a:defRPr>
            </a:lvl1pPr>
          </a:lstStyle>
          <a:p>
            <a:r>
              <a:rPr lang="en-US"/>
              <a:t>Click to edit Master title style</a:t>
            </a:r>
          </a:p>
        </p:txBody>
      </p:sp>
      <p:sp>
        <p:nvSpPr>
          <p:cNvPr id="3" name="Content Placeholder 2"/>
          <p:cNvSpPr>
            <a:spLocks noGrp="1"/>
          </p:cNvSpPr>
          <p:nvPr>
            <p:ph idx="1"/>
          </p:nvPr>
        </p:nvSpPr>
        <p:spPr>
          <a:xfrm>
            <a:off x="285750" y="1369219"/>
            <a:ext cx="8572500" cy="3263305"/>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248B4DE-49BD-854A-8A7E-DEE1664697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
        <p:nvSpPr>
          <p:cNvPr id="10" name="TextBox 9">
            <a:extLst>
              <a:ext uri="{FF2B5EF4-FFF2-40B4-BE49-F238E27FC236}">
                <a16:creationId xmlns:a16="http://schemas.microsoft.com/office/drawing/2014/main" id="{F49CBD18-FD2C-8B4F-99E4-3CD9012B9832}"/>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Tree>
    <p:extLst>
      <p:ext uri="{BB962C8B-B14F-4D97-AF65-F5344CB8AC3E}">
        <p14:creationId xmlns:p14="http://schemas.microsoft.com/office/powerpoint/2010/main" val="183177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E Market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955C9-D0C4-2F47-982A-4AC8AE71A81A}"/>
              </a:ext>
            </a:extLst>
          </p:cNvPr>
          <p:cNvSpPr/>
          <p:nvPr userDrawn="1"/>
        </p:nvSpPr>
        <p:spPr>
          <a:xfrm>
            <a:off x="0" y="1254630"/>
            <a:ext cx="9144000" cy="353444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47">
              <a:defRPr/>
            </a:pPr>
            <a:endParaRPr lang="ru-RU" sz="380"/>
          </a:p>
        </p:txBody>
      </p:sp>
      <p:cxnSp>
        <p:nvCxnSpPr>
          <p:cNvPr id="6" name="Straight Connector 5">
            <a:extLst>
              <a:ext uri="{FF2B5EF4-FFF2-40B4-BE49-F238E27FC236}">
                <a16:creationId xmlns:a16="http://schemas.microsoft.com/office/drawing/2014/main" id="{2830A490-1922-1740-A821-AC623180F39F}"/>
              </a:ext>
            </a:extLst>
          </p:cNvPr>
          <p:cNvCxnSpPr>
            <a:cxnSpLocks/>
          </p:cNvCxnSpPr>
          <p:nvPr userDrawn="1"/>
        </p:nvCxnSpPr>
        <p:spPr>
          <a:xfrm flipV="1">
            <a:off x="2968147" y="1479393"/>
            <a:ext cx="0" cy="31114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DA6444A7-2D28-6643-953D-FB4377D10A9C}"/>
              </a:ext>
            </a:extLst>
          </p:cNvPr>
          <p:cNvSpPr>
            <a:spLocks noEditPoints="1"/>
          </p:cNvSpPr>
          <p:nvPr userDrawn="1"/>
        </p:nvSpPr>
        <p:spPr bwMode="auto">
          <a:xfrm>
            <a:off x="4309617" y="1869727"/>
            <a:ext cx="520004" cy="521246"/>
          </a:xfrm>
          <a:custGeom>
            <a:avLst/>
            <a:gdLst>
              <a:gd name="T0" fmla="*/ 357762 w 145"/>
              <a:gd name="T1" fmla="*/ 395609 h 145"/>
              <a:gd name="T2" fmla="*/ 421975 w 145"/>
              <a:gd name="T3" fmla="*/ 395609 h 145"/>
              <a:gd name="T4" fmla="*/ 146774 w 145"/>
              <a:gd name="T5" fmla="*/ 368009 h 145"/>
              <a:gd name="T6" fmla="*/ 146774 w 145"/>
              <a:gd name="T7" fmla="*/ 423210 h 145"/>
              <a:gd name="T8" fmla="*/ 146774 w 145"/>
              <a:gd name="T9" fmla="*/ 368009 h 145"/>
              <a:gd name="T10" fmla="*/ 238508 w 145"/>
              <a:gd name="T11" fmla="*/ 395609 h 145"/>
              <a:gd name="T12" fmla="*/ 302722 w 145"/>
              <a:gd name="T13" fmla="*/ 395609 h 145"/>
              <a:gd name="T14" fmla="*/ 1210886 w 145"/>
              <a:gd name="T15" fmla="*/ 0 h 145"/>
              <a:gd name="T16" fmla="*/ 238508 w 145"/>
              <a:gd name="T17" fmla="*/ 119603 h 145"/>
              <a:gd name="T18" fmla="*/ 275201 w 145"/>
              <a:gd name="T19" fmla="*/ 184004 h 145"/>
              <a:gd name="T20" fmla="*/ 302722 w 145"/>
              <a:gd name="T21" fmla="*/ 119603 h 145"/>
              <a:gd name="T22" fmla="*/ 1210886 w 145"/>
              <a:gd name="T23" fmla="*/ 64401 h 145"/>
              <a:gd name="T24" fmla="*/ 1265926 w 145"/>
              <a:gd name="T25" fmla="*/ 975223 h 145"/>
              <a:gd name="T26" fmla="*/ 1183366 w 145"/>
              <a:gd name="T27" fmla="*/ 1030424 h 145"/>
              <a:gd name="T28" fmla="*/ 1183366 w 145"/>
              <a:gd name="T29" fmla="*/ 1094825 h 145"/>
              <a:gd name="T30" fmla="*/ 1330140 w 145"/>
              <a:gd name="T31" fmla="*/ 975223 h 145"/>
              <a:gd name="T32" fmla="*/ 1210886 w 145"/>
              <a:gd name="T33" fmla="*/ 0 h 145"/>
              <a:gd name="T34" fmla="*/ 513709 w 145"/>
              <a:gd name="T35" fmla="*/ 368009 h 145"/>
              <a:gd name="T36" fmla="*/ 513709 w 145"/>
              <a:gd name="T37" fmla="*/ 423210 h 145"/>
              <a:gd name="T38" fmla="*/ 963205 w 145"/>
              <a:gd name="T39" fmla="*/ 395609 h 145"/>
              <a:gd name="T40" fmla="*/ 963205 w 145"/>
              <a:gd name="T41" fmla="*/ 248406 h 145"/>
              <a:gd name="T42" fmla="*/ 0 w 145"/>
              <a:gd name="T43" fmla="*/ 368009 h 145"/>
              <a:gd name="T44" fmla="*/ 119254 w 145"/>
              <a:gd name="T45" fmla="*/ 1334031 h 145"/>
              <a:gd name="T46" fmla="*/ 1091632 w 145"/>
              <a:gd name="T47" fmla="*/ 1214428 h 145"/>
              <a:gd name="T48" fmla="*/ 963205 w 145"/>
              <a:gd name="T49" fmla="*/ 248406 h 145"/>
              <a:gd name="T50" fmla="*/ 963205 w 145"/>
              <a:gd name="T51" fmla="*/ 1278830 h 145"/>
              <a:gd name="T52" fmla="*/ 55040 w 145"/>
              <a:gd name="T53" fmla="*/ 1214428 h 145"/>
              <a:gd name="T54" fmla="*/ 1027418 w 145"/>
              <a:gd name="T55" fmla="*/ 552013 h 145"/>
              <a:gd name="T56" fmla="*/ 1027418 w 145"/>
              <a:gd name="T57" fmla="*/ 487611 h 145"/>
              <a:gd name="T58" fmla="*/ 55040 w 145"/>
              <a:gd name="T59" fmla="*/ 368009 h 145"/>
              <a:gd name="T60" fmla="*/ 963205 w 145"/>
              <a:gd name="T61" fmla="*/ 303607 h 145"/>
              <a:gd name="T62" fmla="*/ 1027418 w 145"/>
              <a:gd name="T63" fmla="*/ 487611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5" h="145">
                <a:moveTo>
                  <a:pt x="43" y="40"/>
                </a:moveTo>
                <a:cubicBezTo>
                  <a:pt x="41" y="40"/>
                  <a:pt x="39" y="41"/>
                  <a:pt x="39" y="43"/>
                </a:cubicBezTo>
                <a:cubicBezTo>
                  <a:pt x="39" y="45"/>
                  <a:pt x="41" y="46"/>
                  <a:pt x="43" y="46"/>
                </a:cubicBezTo>
                <a:cubicBezTo>
                  <a:pt x="45" y="46"/>
                  <a:pt x="46" y="45"/>
                  <a:pt x="46" y="43"/>
                </a:cubicBezTo>
                <a:cubicBezTo>
                  <a:pt x="46" y="41"/>
                  <a:pt x="45" y="40"/>
                  <a:pt x="43" y="40"/>
                </a:cubicBezTo>
                <a:close/>
                <a:moveTo>
                  <a:pt x="16" y="40"/>
                </a:moveTo>
                <a:cubicBezTo>
                  <a:pt x="14" y="40"/>
                  <a:pt x="13" y="41"/>
                  <a:pt x="13" y="43"/>
                </a:cubicBezTo>
                <a:cubicBezTo>
                  <a:pt x="13" y="45"/>
                  <a:pt x="14" y="46"/>
                  <a:pt x="16" y="46"/>
                </a:cubicBezTo>
                <a:cubicBezTo>
                  <a:pt x="18" y="46"/>
                  <a:pt x="20" y="45"/>
                  <a:pt x="20" y="43"/>
                </a:cubicBezTo>
                <a:cubicBezTo>
                  <a:pt x="20" y="41"/>
                  <a:pt x="18" y="40"/>
                  <a:pt x="16" y="40"/>
                </a:cubicBezTo>
                <a:close/>
                <a:moveTo>
                  <a:pt x="30" y="40"/>
                </a:moveTo>
                <a:cubicBezTo>
                  <a:pt x="28" y="40"/>
                  <a:pt x="26" y="41"/>
                  <a:pt x="26" y="43"/>
                </a:cubicBezTo>
                <a:cubicBezTo>
                  <a:pt x="26" y="45"/>
                  <a:pt x="28" y="46"/>
                  <a:pt x="30" y="46"/>
                </a:cubicBezTo>
                <a:cubicBezTo>
                  <a:pt x="31" y="46"/>
                  <a:pt x="33" y="45"/>
                  <a:pt x="33" y="43"/>
                </a:cubicBezTo>
                <a:cubicBezTo>
                  <a:pt x="33" y="41"/>
                  <a:pt x="31" y="40"/>
                  <a:pt x="30" y="40"/>
                </a:cubicBezTo>
                <a:close/>
                <a:moveTo>
                  <a:pt x="132" y="0"/>
                </a:moveTo>
                <a:cubicBezTo>
                  <a:pt x="39" y="0"/>
                  <a:pt x="39" y="0"/>
                  <a:pt x="39" y="0"/>
                </a:cubicBezTo>
                <a:cubicBezTo>
                  <a:pt x="32" y="0"/>
                  <a:pt x="26" y="6"/>
                  <a:pt x="26" y="13"/>
                </a:cubicBezTo>
                <a:cubicBezTo>
                  <a:pt x="26" y="17"/>
                  <a:pt x="26" y="17"/>
                  <a:pt x="26" y="17"/>
                </a:cubicBezTo>
                <a:cubicBezTo>
                  <a:pt x="26" y="19"/>
                  <a:pt x="28" y="20"/>
                  <a:pt x="30" y="20"/>
                </a:cubicBezTo>
                <a:cubicBezTo>
                  <a:pt x="31" y="20"/>
                  <a:pt x="33" y="19"/>
                  <a:pt x="33" y="17"/>
                </a:cubicBezTo>
                <a:cubicBezTo>
                  <a:pt x="33" y="13"/>
                  <a:pt x="33" y="13"/>
                  <a:pt x="33" y="13"/>
                </a:cubicBezTo>
                <a:cubicBezTo>
                  <a:pt x="33" y="10"/>
                  <a:pt x="36" y="7"/>
                  <a:pt x="39" y="7"/>
                </a:cubicBezTo>
                <a:cubicBezTo>
                  <a:pt x="132" y="7"/>
                  <a:pt x="132" y="7"/>
                  <a:pt x="132" y="7"/>
                </a:cubicBezTo>
                <a:cubicBezTo>
                  <a:pt x="135" y="7"/>
                  <a:pt x="138" y="10"/>
                  <a:pt x="138" y="13"/>
                </a:cubicBezTo>
                <a:cubicBezTo>
                  <a:pt x="138" y="106"/>
                  <a:pt x="138" y="106"/>
                  <a:pt x="138" y="106"/>
                </a:cubicBezTo>
                <a:cubicBezTo>
                  <a:pt x="138" y="109"/>
                  <a:pt x="135" y="112"/>
                  <a:pt x="132" y="112"/>
                </a:cubicBezTo>
                <a:cubicBezTo>
                  <a:pt x="129" y="112"/>
                  <a:pt x="129" y="112"/>
                  <a:pt x="129" y="112"/>
                </a:cubicBezTo>
                <a:cubicBezTo>
                  <a:pt x="127" y="112"/>
                  <a:pt x="125" y="114"/>
                  <a:pt x="125" y="116"/>
                </a:cubicBezTo>
                <a:cubicBezTo>
                  <a:pt x="125" y="118"/>
                  <a:pt x="127" y="119"/>
                  <a:pt x="129" y="119"/>
                </a:cubicBezTo>
                <a:cubicBezTo>
                  <a:pt x="132" y="119"/>
                  <a:pt x="132" y="119"/>
                  <a:pt x="132" y="119"/>
                </a:cubicBezTo>
                <a:cubicBezTo>
                  <a:pt x="139" y="119"/>
                  <a:pt x="145" y="113"/>
                  <a:pt x="145" y="106"/>
                </a:cubicBezTo>
                <a:cubicBezTo>
                  <a:pt x="145" y="13"/>
                  <a:pt x="145" y="13"/>
                  <a:pt x="145" y="13"/>
                </a:cubicBezTo>
                <a:cubicBezTo>
                  <a:pt x="145" y="6"/>
                  <a:pt x="139" y="0"/>
                  <a:pt x="132" y="0"/>
                </a:cubicBezTo>
                <a:close/>
                <a:moveTo>
                  <a:pt x="102" y="40"/>
                </a:moveTo>
                <a:cubicBezTo>
                  <a:pt x="56" y="40"/>
                  <a:pt x="56" y="40"/>
                  <a:pt x="56" y="40"/>
                </a:cubicBezTo>
                <a:cubicBezTo>
                  <a:pt x="54" y="40"/>
                  <a:pt x="53" y="41"/>
                  <a:pt x="53" y="43"/>
                </a:cubicBezTo>
                <a:cubicBezTo>
                  <a:pt x="53" y="45"/>
                  <a:pt x="54" y="46"/>
                  <a:pt x="56" y="46"/>
                </a:cubicBezTo>
                <a:cubicBezTo>
                  <a:pt x="102" y="46"/>
                  <a:pt x="102" y="46"/>
                  <a:pt x="102" y="46"/>
                </a:cubicBezTo>
                <a:cubicBezTo>
                  <a:pt x="104" y="46"/>
                  <a:pt x="105" y="45"/>
                  <a:pt x="105" y="43"/>
                </a:cubicBezTo>
                <a:cubicBezTo>
                  <a:pt x="105" y="41"/>
                  <a:pt x="104" y="40"/>
                  <a:pt x="102" y="40"/>
                </a:cubicBezTo>
                <a:close/>
                <a:moveTo>
                  <a:pt x="105" y="27"/>
                </a:moveTo>
                <a:cubicBezTo>
                  <a:pt x="13" y="27"/>
                  <a:pt x="13" y="27"/>
                  <a:pt x="13" y="27"/>
                </a:cubicBezTo>
                <a:cubicBezTo>
                  <a:pt x="6" y="27"/>
                  <a:pt x="0" y="33"/>
                  <a:pt x="0" y="40"/>
                </a:cubicBezTo>
                <a:cubicBezTo>
                  <a:pt x="0" y="132"/>
                  <a:pt x="0" y="132"/>
                  <a:pt x="0" y="132"/>
                </a:cubicBezTo>
                <a:cubicBezTo>
                  <a:pt x="0" y="140"/>
                  <a:pt x="6" y="145"/>
                  <a:pt x="13" y="145"/>
                </a:cubicBezTo>
                <a:cubicBezTo>
                  <a:pt x="105" y="145"/>
                  <a:pt x="105" y="145"/>
                  <a:pt x="105" y="145"/>
                </a:cubicBezTo>
                <a:cubicBezTo>
                  <a:pt x="113" y="145"/>
                  <a:pt x="119" y="140"/>
                  <a:pt x="119" y="132"/>
                </a:cubicBezTo>
                <a:cubicBezTo>
                  <a:pt x="119" y="40"/>
                  <a:pt x="119" y="40"/>
                  <a:pt x="119" y="40"/>
                </a:cubicBezTo>
                <a:cubicBezTo>
                  <a:pt x="119" y="33"/>
                  <a:pt x="113" y="27"/>
                  <a:pt x="105" y="27"/>
                </a:cubicBezTo>
                <a:close/>
                <a:moveTo>
                  <a:pt x="112" y="132"/>
                </a:moveTo>
                <a:cubicBezTo>
                  <a:pt x="112" y="136"/>
                  <a:pt x="109" y="139"/>
                  <a:pt x="105" y="139"/>
                </a:cubicBezTo>
                <a:cubicBezTo>
                  <a:pt x="13" y="139"/>
                  <a:pt x="13" y="139"/>
                  <a:pt x="13" y="139"/>
                </a:cubicBezTo>
                <a:cubicBezTo>
                  <a:pt x="9" y="139"/>
                  <a:pt x="6" y="136"/>
                  <a:pt x="6" y="132"/>
                </a:cubicBezTo>
                <a:cubicBezTo>
                  <a:pt x="6" y="60"/>
                  <a:pt x="6" y="60"/>
                  <a:pt x="6" y="60"/>
                </a:cubicBezTo>
                <a:cubicBezTo>
                  <a:pt x="112" y="60"/>
                  <a:pt x="112" y="60"/>
                  <a:pt x="112" y="60"/>
                </a:cubicBezTo>
                <a:lnTo>
                  <a:pt x="112" y="132"/>
                </a:lnTo>
                <a:close/>
                <a:moveTo>
                  <a:pt x="112" y="53"/>
                </a:moveTo>
                <a:cubicBezTo>
                  <a:pt x="6" y="53"/>
                  <a:pt x="6" y="53"/>
                  <a:pt x="6" y="53"/>
                </a:cubicBezTo>
                <a:cubicBezTo>
                  <a:pt x="6" y="40"/>
                  <a:pt x="6" y="40"/>
                  <a:pt x="6" y="40"/>
                </a:cubicBezTo>
                <a:cubicBezTo>
                  <a:pt x="6" y="36"/>
                  <a:pt x="9" y="33"/>
                  <a:pt x="13" y="33"/>
                </a:cubicBezTo>
                <a:cubicBezTo>
                  <a:pt x="105" y="33"/>
                  <a:pt x="105" y="33"/>
                  <a:pt x="105" y="33"/>
                </a:cubicBezTo>
                <a:cubicBezTo>
                  <a:pt x="109" y="33"/>
                  <a:pt x="112" y="36"/>
                  <a:pt x="112" y="40"/>
                </a:cubicBezTo>
                <a:lnTo>
                  <a:pt x="112" y="53"/>
                </a:lnTo>
                <a:close/>
              </a:path>
            </a:pathLst>
          </a:custGeom>
          <a:solidFill>
            <a:srgbClr val="0054A6"/>
          </a:solidFill>
          <a:ln>
            <a:noFill/>
          </a:ln>
        </p:spPr>
        <p:txBody>
          <a:bodyPr/>
          <a:lstStyle/>
          <a:p>
            <a:endParaRPr lang="en-US" sz="380"/>
          </a:p>
        </p:txBody>
      </p:sp>
      <p:sp>
        <p:nvSpPr>
          <p:cNvPr id="8" name="Freeform 25">
            <a:extLst>
              <a:ext uri="{FF2B5EF4-FFF2-40B4-BE49-F238E27FC236}">
                <a16:creationId xmlns:a16="http://schemas.microsoft.com/office/drawing/2014/main" id="{B399638A-49ED-EA40-A34D-B040C0C8BA50}"/>
              </a:ext>
            </a:extLst>
          </p:cNvPr>
          <p:cNvSpPr>
            <a:spLocks noEditPoints="1"/>
          </p:cNvSpPr>
          <p:nvPr userDrawn="1"/>
        </p:nvSpPr>
        <p:spPr bwMode="auto">
          <a:xfrm>
            <a:off x="6962350" y="1892309"/>
            <a:ext cx="520004" cy="518127"/>
          </a:xfrm>
          <a:custGeom>
            <a:avLst/>
            <a:gdLst>
              <a:gd name="T0" fmla="*/ 1202315 w 147"/>
              <a:gd name="T1" fmla="*/ 0 h 147"/>
              <a:gd name="T2" fmla="*/ 116642 w 147"/>
              <a:gd name="T3" fmla="*/ 0 h 147"/>
              <a:gd name="T4" fmla="*/ 0 w 147"/>
              <a:gd name="T5" fmla="*/ 116307 h 147"/>
              <a:gd name="T6" fmla="*/ 0 w 147"/>
              <a:gd name="T7" fmla="*/ 1019926 h 147"/>
              <a:gd name="T8" fmla="*/ 116642 w 147"/>
              <a:gd name="T9" fmla="*/ 1136234 h 147"/>
              <a:gd name="T10" fmla="*/ 538350 w 147"/>
              <a:gd name="T11" fmla="*/ 1136234 h 147"/>
              <a:gd name="T12" fmla="*/ 538350 w 147"/>
              <a:gd name="T13" fmla="*/ 1252541 h 147"/>
              <a:gd name="T14" fmla="*/ 448625 w 147"/>
              <a:gd name="T15" fmla="*/ 1252541 h 147"/>
              <a:gd name="T16" fmla="*/ 421707 w 147"/>
              <a:gd name="T17" fmla="*/ 1288328 h 147"/>
              <a:gd name="T18" fmla="*/ 448625 w 147"/>
              <a:gd name="T19" fmla="*/ 1315168 h 147"/>
              <a:gd name="T20" fmla="*/ 870332 w 147"/>
              <a:gd name="T21" fmla="*/ 1315168 h 147"/>
              <a:gd name="T22" fmla="*/ 897250 w 147"/>
              <a:gd name="T23" fmla="*/ 1288328 h 147"/>
              <a:gd name="T24" fmla="*/ 870332 w 147"/>
              <a:gd name="T25" fmla="*/ 1252541 h 147"/>
              <a:gd name="T26" fmla="*/ 780607 w 147"/>
              <a:gd name="T27" fmla="*/ 1252541 h 147"/>
              <a:gd name="T28" fmla="*/ 780607 w 147"/>
              <a:gd name="T29" fmla="*/ 1136234 h 147"/>
              <a:gd name="T30" fmla="*/ 1202315 w 147"/>
              <a:gd name="T31" fmla="*/ 1136234 h 147"/>
              <a:gd name="T32" fmla="*/ 1318957 w 147"/>
              <a:gd name="T33" fmla="*/ 1019926 h 147"/>
              <a:gd name="T34" fmla="*/ 1318957 w 147"/>
              <a:gd name="T35" fmla="*/ 116307 h 147"/>
              <a:gd name="T36" fmla="*/ 1202315 w 147"/>
              <a:gd name="T37" fmla="*/ 0 h 147"/>
              <a:gd name="T38" fmla="*/ 717800 w 147"/>
              <a:gd name="T39" fmla="*/ 1252541 h 147"/>
              <a:gd name="T40" fmla="*/ 601157 w 147"/>
              <a:gd name="T41" fmla="*/ 1252541 h 147"/>
              <a:gd name="T42" fmla="*/ 601157 w 147"/>
              <a:gd name="T43" fmla="*/ 1136234 h 147"/>
              <a:gd name="T44" fmla="*/ 717800 w 147"/>
              <a:gd name="T45" fmla="*/ 1136234 h 147"/>
              <a:gd name="T46" fmla="*/ 717800 w 147"/>
              <a:gd name="T47" fmla="*/ 1252541 h 147"/>
              <a:gd name="T48" fmla="*/ 1256150 w 147"/>
              <a:gd name="T49" fmla="*/ 1019926 h 147"/>
              <a:gd name="T50" fmla="*/ 1202315 w 147"/>
              <a:gd name="T51" fmla="*/ 1073607 h 147"/>
              <a:gd name="T52" fmla="*/ 116642 w 147"/>
              <a:gd name="T53" fmla="*/ 1073607 h 147"/>
              <a:gd name="T54" fmla="*/ 62807 w 147"/>
              <a:gd name="T55" fmla="*/ 1019926 h 147"/>
              <a:gd name="T56" fmla="*/ 62807 w 147"/>
              <a:gd name="T57" fmla="*/ 957299 h 147"/>
              <a:gd name="T58" fmla="*/ 1256150 w 147"/>
              <a:gd name="T59" fmla="*/ 957299 h 147"/>
              <a:gd name="T60" fmla="*/ 1256150 w 147"/>
              <a:gd name="T61" fmla="*/ 1019926 h 147"/>
              <a:gd name="T62" fmla="*/ 1256150 w 147"/>
              <a:gd name="T63" fmla="*/ 894672 h 147"/>
              <a:gd name="T64" fmla="*/ 62807 w 147"/>
              <a:gd name="T65" fmla="*/ 894672 h 147"/>
              <a:gd name="T66" fmla="*/ 62807 w 147"/>
              <a:gd name="T67" fmla="*/ 116307 h 147"/>
              <a:gd name="T68" fmla="*/ 116642 w 147"/>
              <a:gd name="T69" fmla="*/ 62627 h 147"/>
              <a:gd name="T70" fmla="*/ 1202315 w 147"/>
              <a:gd name="T71" fmla="*/ 62627 h 147"/>
              <a:gd name="T72" fmla="*/ 1256150 w 147"/>
              <a:gd name="T73" fmla="*/ 116307 h 147"/>
              <a:gd name="T74" fmla="*/ 1256150 w 147"/>
              <a:gd name="T75" fmla="*/ 894672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7" h="147">
                <a:moveTo>
                  <a:pt x="134" y="0"/>
                </a:moveTo>
                <a:cubicBezTo>
                  <a:pt x="13" y="0"/>
                  <a:pt x="13" y="0"/>
                  <a:pt x="13" y="0"/>
                </a:cubicBezTo>
                <a:cubicBezTo>
                  <a:pt x="6" y="0"/>
                  <a:pt x="0" y="6"/>
                  <a:pt x="0" y="13"/>
                </a:cubicBezTo>
                <a:cubicBezTo>
                  <a:pt x="0" y="114"/>
                  <a:pt x="0" y="114"/>
                  <a:pt x="0" y="114"/>
                </a:cubicBezTo>
                <a:cubicBezTo>
                  <a:pt x="0" y="121"/>
                  <a:pt x="6" y="127"/>
                  <a:pt x="13" y="127"/>
                </a:cubicBezTo>
                <a:cubicBezTo>
                  <a:pt x="60" y="127"/>
                  <a:pt x="60" y="127"/>
                  <a:pt x="60" y="127"/>
                </a:cubicBezTo>
                <a:cubicBezTo>
                  <a:pt x="60" y="140"/>
                  <a:pt x="60" y="140"/>
                  <a:pt x="60" y="140"/>
                </a:cubicBezTo>
                <a:cubicBezTo>
                  <a:pt x="50" y="140"/>
                  <a:pt x="50" y="140"/>
                  <a:pt x="50" y="140"/>
                </a:cubicBezTo>
                <a:cubicBezTo>
                  <a:pt x="48" y="140"/>
                  <a:pt x="47" y="142"/>
                  <a:pt x="47" y="144"/>
                </a:cubicBezTo>
                <a:cubicBezTo>
                  <a:pt x="47" y="145"/>
                  <a:pt x="48" y="147"/>
                  <a:pt x="50" y="147"/>
                </a:cubicBezTo>
                <a:cubicBezTo>
                  <a:pt x="97" y="147"/>
                  <a:pt x="97" y="147"/>
                  <a:pt x="97" y="147"/>
                </a:cubicBezTo>
                <a:cubicBezTo>
                  <a:pt x="99" y="147"/>
                  <a:pt x="100" y="145"/>
                  <a:pt x="100" y="144"/>
                </a:cubicBezTo>
                <a:cubicBezTo>
                  <a:pt x="100" y="142"/>
                  <a:pt x="99" y="140"/>
                  <a:pt x="97" y="140"/>
                </a:cubicBezTo>
                <a:cubicBezTo>
                  <a:pt x="87" y="140"/>
                  <a:pt x="87" y="140"/>
                  <a:pt x="87" y="140"/>
                </a:cubicBezTo>
                <a:cubicBezTo>
                  <a:pt x="87" y="127"/>
                  <a:pt x="87" y="127"/>
                  <a:pt x="87" y="127"/>
                </a:cubicBezTo>
                <a:cubicBezTo>
                  <a:pt x="134" y="127"/>
                  <a:pt x="134" y="127"/>
                  <a:pt x="134" y="127"/>
                </a:cubicBezTo>
                <a:cubicBezTo>
                  <a:pt x="141" y="127"/>
                  <a:pt x="147" y="121"/>
                  <a:pt x="147" y="114"/>
                </a:cubicBezTo>
                <a:cubicBezTo>
                  <a:pt x="147" y="13"/>
                  <a:pt x="147" y="13"/>
                  <a:pt x="147" y="13"/>
                </a:cubicBezTo>
                <a:cubicBezTo>
                  <a:pt x="147" y="6"/>
                  <a:pt x="141" y="0"/>
                  <a:pt x="134" y="0"/>
                </a:cubicBezTo>
                <a:close/>
                <a:moveTo>
                  <a:pt x="80" y="140"/>
                </a:moveTo>
                <a:cubicBezTo>
                  <a:pt x="67" y="140"/>
                  <a:pt x="67" y="140"/>
                  <a:pt x="67" y="140"/>
                </a:cubicBezTo>
                <a:cubicBezTo>
                  <a:pt x="67" y="127"/>
                  <a:pt x="67" y="127"/>
                  <a:pt x="67" y="127"/>
                </a:cubicBezTo>
                <a:cubicBezTo>
                  <a:pt x="80" y="127"/>
                  <a:pt x="80" y="127"/>
                  <a:pt x="80" y="127"/>
                </a:cubicBezTo>
                <a:lnTo>
                  <a:pt x="80" y="140"/>
                </a:lnTo>
                <a:close/>
                <a:moveTo>
                  <a:pt x="140" y="114"/>
                </a:moveTo>
                <a:cubicBezTo>
                  <a:pt x="140" y="117"/>
                  <a:pt x="137" y="120"/>
                  <a:pt x="134" y="120"/>
                </a:cubicBezTo>
                <a:cubicBezTo>
                  <a:pt x="13" y="120"/>
                  <a:pt x="13" y="120"/>
                  <a:pt x="13" y="120"/>
                </a:cubicBezTo>
                <a:cubicBezTo>
                  <a:pt x="10" y="120"/>
                  <a:pt x="7" y="117"/>
                  <a:pt x="7" y="114"/>
                </a:cubicBezTo>
                <a:cubicBezTo>
                  <a:pt x="7" y="107"/>
                  <a:pt x="7" y="107"/>
                  <a:pt x="7" y="107"/>
                </a:cubicBezTo>
                <a:cubicBezTo>
                  <a:pt x="140" y="107"/>
                  <a:pt x="140" y="107"/>
                  <a:pt x="140" y="107"/>
                </a:cubicBezTo>
                <a:lnTo>
                  <a:pt x="140" y="114"/>
                </a:lnTo>
                <a:close/>
                <a:moveTo>
                  <a:pt x="140" y="100"/>
                </a:moveTo>
                <a:cubicBezTo>
                  <a:pt x="7" y="100"/>
                  <a:pt x="7" y="100"/>
                  <a:pt x="7" y="100"/>
                </a:cubicBezTo>
                <a:cubicBezTo>
                  <a:pt x="7" y="13"/>
                  <a:pt x="7" y="13"/>
                  <a:pt x="7" y="13"/>
                </a:cubicBezTo>
                <a:cubicBezTo>
                  <a:pt x="7" y="10"/>
                  <a:pt x="10" y="7"/>
                  <a:pt x="13" y="7"/>
                </a:cubicBezTo>
                <a:cubicBezTo>
                  <a:pt x="134" y="7"/>
                  <a:pt x="134" y="7"/>
                  <a:pt x="134" y="7"/>
                </a:cubicBezTo>
                <a:cubicBezTo>
                  <a:pt x="137" y="7"/>
                  <a:pt x="140" y="10"/>
                  <a:pt x="140" y="13"/>
                </a:cubicBezTo>
                <a:lnTo>
                  <a:pt x="140" y="100"/>
                </a:lnTo>
                <a:close/>
              </a:path>
            </a:pathLst>
          </a:custGeom>
          <a:solidFill>
            <a:srgbClr val="0054A6"/>
          </a:solidFill>
          <a:ln>
            <a:noFill/>
          </a:ln>
        </p:spPr>
        <p:txBody>
          <a:bodyPr/>
          <a:lstStyle/>
          <a:p>
            <a:endParaRPr lang="en-US" sz="380"/>
          </a:p>
        </p:txBody>
      </p:sp>
      <p:sp>
        <p:nvSpPr>
          <p:cNvPr id="9" name="TextBox 8">
            <a:extLst>
              <a:ext uri="{FF2B5EF4-FFF2-40B4-BE49-F238E27FC236}">
                <a16:creationId xmlns:a16="http://schemas.microsoft.com/office/drawing/2014/main" id="{1008B992-36F9-4D43-999D-FB95511D8E54}"/>
              </a:ext>
            </a:extLst>
          </p:cNvPr>
          <p:cNvSpPr txBox="1">
            <a:spLocks noChangeArrowheads="1"/>
          </p:cNvSpPr>
          <p:nvPr userDrawn="1"/>
        </p:nvSpPr>
        <p:spPr bwMode="auto">
          <a:xfrm>
            <a:off x="865624" y="3095067"/>
            <a:ext cx="2102524" cy="1531701"/>
          </a:xfrm>
          <a:prstGeom prst="rect">
            <a:avLst/>
          </a:prstGeom>
          <a:noFill/>
          <a:ln>
            <a:noFill/>
          </a:ln>
        </p:spPr>
        <p:txBody>
          <a:bodyPr wrap="square">
            <a:spAutoFit/>
          </a:bodyPr>
          <a:lstStyle>
            <a:lvl1pPr>
              <a:defRPr sz="3600">
                <a:solidFill>
                  <a:schemeClr val="tx1"/>
                </a:solidFill>
                <a:latin typeface="Lato Light" pitchFamily="34" charset="0"/>
              </a:defRPr>
            </a:lvl1pPr>
            <a:lvl2pPr marL="742950" indent="-285750">
              <a:defRPr sz="3600">
                <a:solidFill>
                  <a:schemeClr val="tx1"/>
                </a:solidFill>
                <a:latin typeface="Lato Light" pitchFamily="34" charset="0"/>
              </a:defRPr>
            </a:lvl2pPr>
            <a:lvl3pPr marL="1143000" indent="-228600">
              <a:defRPr sz="3600">
                <a:solidFill>
                  <a:schemeClr val="tx1"/>
                </a:solidFill>
                <a:latin typeface="Lato Light" pitchFamily="34" charset="0"/>
              </a:defRPr>
            </a:lvl3pPr>
            <a:lvl4pPr marL="1600200" indent="-228600">
              <a:defRPr sz="3600">
                <a:solidFill>
                  <a:schemeClr val="tx1"/>
                </a:solidFill>
                <a:latin typeface="Lato Light" pitchFamily="34" charset="0"/>
              </a:defRPr>
            </a:lvl4pPr>
            <a:lvl5pPr marL="2057400" indent="-228600">
              <a:defRPr sz="3600">
                <a:solidFill>
                  <a:schemeClr val="tx1"/>
                </a:solidFill>
                <a:latin typeface="Lato Light" pitchFamily="34" charset="0"/>
              </a:defRPr>
            </a:lvl5pPr>
            <a:lvl6pPr marL="2514600" indent="-228600" defTabSz="1827213" eaLnBrk="0" fontAlgn="base" hangingPunct="0">
              <a:spcBef>
                <a:spcPct val="0"/>
              </a:spcBef>
              <a:spcAft>
                <a:spcPct val="0"/>
              </a:spcAft>
              <a:defRPr sz="3600">
                <a:solidFill>
                  <a:schemeClr val="tx1"/>
                </a:solidFill>
                <a:latin typeface="Lato Light" pitchFamily="34" charset="0"/>
              </a:defRPr>
            </a:lvl6pPr>
            <a:lvl7pPr marL="2971800" indent="-228600" defTabSz="1827213" eaLnBrk="0" fontAlgn="base" hangingPunct="0">
              <a:spcBef>
                <a:spcPct val="0"/>
              </a:spcBef>
              <a:spcAft>
                <a:spcPct val="0"/>
              </a:spcAft>
              <a:defRPr sz="3600">
                <a:solidFill>
                  <a:schemeClr val="tx1"/>
                </a:solidFill>
                <a:latin typeface="Lato Light" pitchFamily="34" charset="0"/>
              </a:defRPr>
            </a:lvl7pPr>
            <a:lvl8pPr marL="3429000" indent="-228600" defTabSz="1827213" eaLnBrk="0" fontAlgn="base" hangingPunct="0">
              <a:spcBef>
                <a:spcPct val="0"/>
              </a:spcBef>
              <a:spcAft>
                <a:spcPct val="0"/>
              </a:spcAft>
              <a:defRPr sz="3600">
                <a:solidFill>
                  <a:schemeClr val="tx1"/>
                </a:solidFill>
                <a:latin typeface="Lato Light" pitchFamily="34" charset="0"/>
              </a:defRPr>
            </a:lvl8pPr>
            <a:lvl9pPr marL="3886200" indent="-228600" defTabSz="1827213" eaLnBrk="0" fontAlgn="base" hangingPunct="0">
              <a:spcBef>
                <a:spcPct val="0"/>
              </a:spcBef>
              <a:spcAft>
                <a:spcPct val="0"/>
              </a:spcAft>
              <a:defRPr sz="3600">
                <a:solidFill>
                  <a:schemeClr val="tx1"/>
                </a:solidFill>
                <a:latin typeface="Lato Light" pitchFamily="34" charset="0"/>
              </a:defRPr>
            </a:lvl9pPr>
          </a:lstStyle>
          <a:p>
            <a:pPr algn="ctr">
              <a:lnSpc>
                <a:spcPct val="130000"/>
              </a:lnSpc>
              <a:spcBef>
                <a:spcPts val="338"/>
              </a:spcBef>
              <a:defRPr/>
            </a:pPr>
            <a:r>
              <a:rPr lang="en-US" altLang="ru-RU" sz="900" b="1" spc="85" dirty="0">
                <a:solidFill>
                  <a:schemeClr val="accent1"/>
                </a:solidFill>
                <a:latin typeface="Roboto" panose="02000000000000000000" pitchFamily="2" charset="0"/>
                <a:ea typeface="Roboto" panose="02000000000000000000" pitchFamily="2" charset="0"/>
                <a:cs typeface="Roboto" panose="02000000000000000000" pitchFamily="2" charset="0"/>
              </a:rPr>
              <a:t>AWARENESS</a:t>
            </a:r>
            <a:endParaRPr lang="en-US" sz="900" b="1"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marL="9525" algn="ctr">
              <a:spcBef>
                <a:spcPts val="71"/>
              </a:spcBef>
              <a:buClr>
                <a:srgbClr val="3B3B3B"/>
              </a:buClr>
              <a:tabLst>
                <a:tab pos="351949" algn="l"/>
                <a:tab pos="352425" algn="l"/>
              </a:tabLst>
              <a:defRPr/>
            </a:pPr>
            <a:r>
              <a:rPr lang="en-US" sz="900" spc="-4" dirty="0">
                <a:latin typeface="Roboto Light" panose="02000000000000000000" pitchFamily="2" charset="0"/>
                <a:ea typeface="Roboto Light" panose="02000000000000000000" pitchFamily="2" charset="0"/>
                <a:cs typeface="Roboto Light" panose="02000000000000000000" pitchFamily="2" charset="0"/>
              </a:rPr>
              <a:t>SAPinsider</a:t>
            </a:r>
            <a:r>
              <a:rPr lang="en-US" sz="900" spc="-26"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Premium</a:t>
            </a:r>
            <a:r>
              <a:rPr lang="en-US" sz="900" spc="-11"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Membership</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dirty="0">
                <a:latin typeface="Roboto Light" panose="02000000000000000000" pitchFamily="2" charset="0"/>
                <a:ea typeface="Roboto Light" panose="02000000000000000000" pitchFamily="2" charset="0"/>
                <a:cs typeface="Roboto Light" panose="02000000000000000000" pitchFamily="2" charset="0"/>
              </a:rPr>
              <a:t>Partner</a:t>
            </a:r>
            <a:r>
              <a:rPr lang="en-US" sz="900" spc="8" dirty="0">
                <a:latin typeface="Roboto Light" panose="02000000000000000000" pitchFamily="2" charset="0"/>
                <a:ea typeface="Roboto Light" panose="02000000000000000000" pitchFamily="2" charset="0"/>
                <a:cs typeface="Roboto Light" panose="02000000000000000000" pitchFamily="2" charset="0"/>
              </a:rPr>
              <a:t> </a:t>
            </a:r>
            <a:r>
              <a:rPr lang="en-US" sz="900" spc="-8" dirty="0">
                <a:latin typeface="Roboto Light" panose="02000000000000000000" pitchFamily="2" charset="0"/>
                <a:ea typeface="Roboto Light" panose="02000000000000000000" pitchFamily="2" charset="0"/>
                <a:cs typeface="Roboto Light" panose="02000000000000000000" pitchFamily="2" charset="0"/>
              </a:rPr>
              <a:t>Showcase</a:t>
            </a:r>
            <a:r>
              <a:rPr lang="en-US" sz="900" spc="4" dirty="0">
                <a:latin typeface="Roboto Light" panose="02000000000000000000" pitchFamily="2" charset="0"/>
                <a:ea typeface="Roboto Light" panose="02000000000000000000" pitchFamily="2" charset="0"/>
                <a:cs typeface="Roboto Light" panose="02000000000000000000" pitchFamily="2" charset="0"/>
              </a:rPr>
              <a:t> </a:t>
            </a:r>
            <a:r>
              <a:rPr lang="en-US" sz="900" spc="-8" dirty="0">
                <a:latin typeface="Roboto Light" panose="02000000000000000000" pitchFamily="2" charset="0"/>
                <a:ea typeface="Roboto Light" panose="02000000000000000000" pitchFamily="2" charset="0"/>
                <a:cs typeface="Roboto Light" panose="02000000000000000000" pitchFamily="2" charset="0"/>
              </a:rPr>
              <a:t>Campaigns</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dirty="0">
                <a:latin typeface="Roboto Light" panose="02000000000000000000" pitchFamily="2" charset="0"/>
                <a:ea typeface="Roboto Light" panose="02000000000000000000" pitchFamily="2" charset="0"/>
                <a:cs typeface="Roboto Light" panose="02000000000000000000" pitchFamily="2" charset="0"/>
              </a:rPr>
              <a:t>Content</a:t>
            </a:r>
            <a:r>
              <a:rPr lang="en-US" sz="900" spc="-19"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Licensing</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11" dirty="0">
                <a:latin typeface="Roboto Light" panose="02000000000000000000" pitchFamily="2" charset="0"/>
                <a:ea typeface="Roboto Light" panose="02000000000000000000" pitchFamily="2" charset="0"/>
                <a:cs typeface="Roboto Light" panose="02000000000000000000" pitchFamily="2" charset="0"/>
              </a:rPr>
              <a:t>Website</a:t>
            </a:r>
            <a:r>
              <a:rPr lang="en-US" sz="900" spc="-8"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Advertising</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11" dirty="0">
                <a:latin typeface="Roboto Light" panose="02000000000000000000" pitchFamily="2" charset="0"/>
                <a:ea typeface="Roboto Light" panose="02000000000000000000" pitchFamily="2" charset="0"/>
                <a:cs typeface="Roboto Light" panose="02000000000000000000" pitchFamily="2" charset="0"/>
              </a:rPr>
              <a:t>Newsletter</a:t>
            </a:r>
            <a:r>
              <a:rPr lang="en-US" sz="900"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Advertising</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dirty="0">
                <a:latin typeface="Roboto Light" panose="02000000000000000000" pitchFamily="2" charset="0"/>
                <a:ea typeface="Roboto Light" panose="02000000000000000000" pitchFamily="2" charset="0"/>
                <a:cs typeface="Roboto Light" panose="02000000000000000000" pitchFamily="2" charset="0"/>
              </a:rPr>
              <a:t>Magazine</a:t>
            </a:r>
            <a:r>
              <a:rPr lang="en-US" sz="900" spc="8"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Advertising</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19" dirty="0">
                <a:latin typeface="Roboto Light" panose="02000000000000000000" pitchFamily="2" charset="0"/>
                <a:ea typeface="Roboto Light" panose="02000000000000000000" pitchFamily="2" charset="0"/>
                <a:cs typeface="Roboto Light" panose="02000000000000000000" pitchFamily="2" charset="0"/>
              </a:rPr>
              <a:t>Targeted</a:t>
            </a:r>
            <a:r>
              <a:rPr lang="en-US" sz="900" spc="-4" dirty="0">
                <a:latin typeface="Roboto Light" panose="02000000000000000000" pitchFamily="2" charset="0"/>
                <a:ea typeface="Roboto Light" panose="02000000000000000000" pitchFamily="2" charset="0"/>
                <a:cs typeface="Roboto Light" panose="02000000000000000000" pitchFamily="2" charset="0"/>
              </a:rPr>
              <a:t> email</a:t>
            </a:r>
            <a:r>
              <a:rPr lang="en-US" sz="900" spc="-8" dirty="0">
                <a:latin typeface="Roboto Light" panose="02000000000000000000" pitchFamily="2" charset="0"/>
                <a:ea typeface="Roboto Light" panose="02000000000000000000" pitchFamily="2" charset="0"/>
                <a:cs typeface="Roboto Light" panose="02000000000000000000" pitchFamily="2" charset="0"/>
              </a:rPr>
              <a:t> Campaigns</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4" dirty="0">
                <a:latin typeface="Roboto Light" panose="02000000000000000000" pitchFamily="2" charset="0"/>
                <a:ea typeface="Roboto Light" panose="02000000000000000000" pitchFamily="2" charset="0"/>
                <a:cs typeface="Roboto Light" panose="02000000000000000000" pitchFamily="2" charset="0"/>
              </a:rPr>
              <a:t>Social</a:t>
            </a:r>
            <a:r>
              <a:rPr lang="en-US" sz="900" spc="-26"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Media</a:t>
            </a:r>
            <a:r>
              <a:rPr lang="en-US" sz="900" spc="-26" dirty="0">
                <a:latin typeface="Roboto Light" panose="02000000000000000000" pitchFamily="2" charset="0"/>
                <a:ea typeface="Roboto Light" panose="02000000000000000000" pitchFamily="2" charset="0"/>
                <a:cs typeface="Roboto Light" panose="02000000000000000000" pitchFamily="2" charset="0"/>
              </a:rPr>
              <a:t> </a:t>
            </a:r>
            <a:r>
              <a:rPr lang="en-US" sz="900" spc="-8" dirty="0">
                <a:latin typeface="Roboto Light" panose="02000000000000000000" pitchFamily="2" charset="0"/>
                <a:ea typeface="Roboto Light" panose="02000000000000000000" pitchFamily="2" charset="0"/>
                <a:cs typeface="Roboto Light" panose="02000000000000000000" pitchFamily="2" charset="0"/>
              </a:rPr>
              <a:t>Campaigns</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spcBef>
                <a:spcPts val="4"/>
              </a:spcBef>
              <a:buClr>
                <a:srgbClr val="3B3B3B"/>
              </a:buClr>
              <a:tabLst>
                <a:tab pos="351949" algn="l"/>
                <a:tab pos="352425" algn="l"/>
              </a:tabLst>
              <a:defRPr/>
            </a:pPr>
            <a:r>
              <a:rPr lang="en-US" sz="900" spc="-19" dirty="0">
                <a:latin typeface="Roboto Light" panose="02000000000000000000" pitchFamily="2" charset="0"/>
                <a:ea typeface="Roboto Light" panose="02000000000000000000" pitchFamily="2" charset="0"/>
                <a:cs typeface="Roboto Light" panose="02000000000000000000" pitchFamily="2" charset="0"/>
              </a:rPr>
              <a:t>Key</a:t>
            </a:r>
            <a:r>
              <a:rPr lang="en-US" sz="900" spc="-23" dirty="0">
                <a:latin typeface="Roboto Light" panose="02000000000000000000" pitchFamily="2" charset="0"/>
                <a:ea typeface="Roboto Light" panose="02000000000000000000" pitchFamily="2" charset="0"/>
                <a:cs typeface="Roboto Light" panose="02000000000000000000" pitchFamily="2" charset="0"/>
              </a:rPr>
              <a:t> </a:t>
            </a:r>
            <a:r>
              <a:rPr lang="en-US" sz="900" spc="-19" dirty="0">
                <a:latin typeface="Roboto Light" panose="02000000000000000000" pitchFamily="2" charset="0"/>
                <a:ea typeface="Roboto Light" panose="02000000000000000000" pitchFamily="2" charset="0"/>
                <a:cs typeface="Roboto Light" panose="02000000000000000000" pitchFamily="2" charset="0"/>
              </a:rPr>
              <a:t>Topic</a:t>
            </a:r>
            <a:r>
              <a:rPr lang="en-US" sz="900" spc="-4" dirty="0">
                <a:latin typeface="Roboto Light" panose="02000000000000000000" pitchFamily="2" charset="0"/>
                <a:ea typeface="Roboto Light" panose="02000000000000000000" pitchFamily="2" charset="0"/>
                <a:cs typeface="Roboto Light" panose="02000000000000000000" pitchFamily="2" charset="0"/>
              </a:rPr>
              <a:t> </a:t>
            </a:r>
            <a:r>
              <a:rPr lang="en-US" sz="900" spc="-11" dirty="0">
                <a:latin typeface="Roboto Light" panose="02000000000000000000" pitchFamily="2" charset="0"/>
                <a:ea typeface="Roboto Light" panose="02000000000000000000" pitchFamily="2" charset="0"/>
                <a:cs typeface="Roboto Light" panose="02000000000000000000" pitchFamily="2" charset="0"/>
              </a:rPr>
              <a:t>Website </a:t>
            </a:r>
            <a:r>
              <a:rPr lang="en-US" sz="900" spc="-8" dirty="0">
                <a:latin typeface="Roboto Light" panose="02000000000000000000" pitchFamily="2" charset="0"/>
                <a:ea typeface="Roboto Light" panose="02000000000000000000" pitchFamily="2" charset="0"/>
                <a:cs typeface="Roboto Light" panose="02000000000000000000" pitchFamily="2" charset="0"/>
              </a:rPr>
              <a:t>Pages</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TextBox 9">
            <a:extLst>
              <a:ext uri="{FF2B5EF4-FFF2-40B4-BE49-F238E27FC236}">
                <a16:creationId xmlns:a16="http://schemas.microsoft.com/office/drawing/2014/main" id="{77DD1CE1-BC7B-9742-B859-1B9C78E99458}"/>
              </a:ext>
            </a:extLst>
          </p:cNvPr>
          <p:cNvSpPr txBox="1">
            <a:spLocks noChangeArrowheads="1"/>
          </p:cNvSpPr>
          <p:nvPr userDrawn="1"/>
        </p:nvSpPr>
        <p:spPr bwMode="auto">
          <a:xfrm>
            <a:off x="3380749" y="3095067"/>
            <a:ext cx="2377741" cy="1531701"/>
          </a:xfrm>
          <a:prstGeom prst="rect">
            <a:avLst/>
          </a:prstGeom>
          <a:noFill/>
          <a:ln>
            <a:noFill/>
          </a:ln>
        </p:spPr>
        <p:txBody>
          <a:bodyPr wrap="square">
            <a:spAutoFit/>
          </a:bodyPr>
          <a:lstStyle>
            <a:lvl1pPr>
              <a:defRPr sz="3600">
                <a:solidFill>
                  <a:schemeClr val="tx1"/>
                </a:solidFill>
                <a:latin typeface="Lato Light" pitchFamily="34" charset="0"/>
              </a:defRPr>
            </a:lvl1pPr>
            <a:lvl2pPr marL="742950" indent="-285750">
              <a:defRPr sz="3600">
                <a:solidFill>
                  <a:schemeClr val="tx1"/>
                </a:solidFill>
                <a:latin typeface="Lato Light" pitchFamily="34" charset="0"/>
              </a:defRPr>
            </a:lvl2pPr>
            <a:lvl3pPr marL="1143000" indent="-228600">
              <a:defRPr sz="3600">
                <a:solidFill>
                  <a:schemeClr val="tx1"/>
                </a:solidFill>
                <a:latin typeface="Lato Light" pitchFamily="34" charset="0"/>
              </a:defRPr>
            </a:lvl3pPr>
            <a:lvl4pPr marL="1600200" indent="-228600">
              <a:defRPr sz="3600">
                <a:solidFill>
                  <a:schemeClr val="tx1"/>
                </a:solidFill>
                <a:latin typeface="Lato Light" pitchFamily="34" charset="0"/>
              </a:defRPr>
            </a:lvl4pPr>
            <a:lvl5pPr marL="2057400" indent="-228600">
              <a:defRPr sz="3600">
                <a:solidFill>
                  <a:schemeClr val="tx1"/>
                </a:solidFill>
                <a:latin typeface="Lato Light" pitchFamily="34" charset="0"/>
              </a:defRPr>
            </a:lvl5pPr>
            <a:lvl6pPr marL="2514600" indent="-228600" defTabSz="1827213" eaLnBrk="0" fontAlgn="base" hangingPunct="0">
              <a:spcBef>
                <a:spcPct val="0"/>
              </a:spcBef>
              <a:spcAft>
                <a:spcPct val="0"/>
              </a:spcAft>
              <a:defRPr sz="3600">
                <a:solidFill>
                  <a:schemeClr val="tx1"/>
                </a:solidFill>
                <a:latin typeface="Lato Light" pitchFamily="34" charset="0"/>
              </a:defRPr>
            </a:lvl6pPr>
            <a:lvl7pPr marL="2971800" indent="-228600" defTabSz="1827213" eaLnBrk="0" fontAlgn="base" hangingPunct="0">
              <a:spcBef>
                <a:spcPct val="0"/>
              </a:spcBef>
              <a:spcAft>
                <a:spcPct val="0"/>
              </a:spcAft>
              <a:defRPr sz="3600">
                <a:solidFill>
                  <a:schemeClr val="tx1"/>
                </a:solidFill>
                <a:latin typeface="Lato Light" pitchFamily="34" charset="0"/>
              </a:defRPr>
            </a:lvl7pPr>
            <a:lvl8pPr marL="3429000" indent="-228600" defTabSz="1827213" eaLnBrk="0" fontAlgn="base" hangingPunct="0">
              <a:spcBef>
                <a:spcPct val="0"/>
              </a:spcBef>
              <a:spcAft>
                <a:spcPct val="0"/>
              </a:spcAft>
              <a:defRPr sz="3600">
                <a:solidFill>
                  <a:schemeClr val="tx1"/>
                </a:solidFill>
                <a:latin typeface="Lato Light" pitchFamily="34" charset="0"/>
              </a:defRPr>
            </a:lvl8pPr>
            <a:lvl9pPr marL="3886200" indent="-228600" defTabSz="1827213" eaLnBrk="0" fontAlgn="base" hangingPunct="0">
              <a:spcBef>
                <a:spcPct val="0"/>
              </a:spcBef>
              <a:spcAft>
                <a:spcPct val="0"/>
              </a:spcAft>
              <a:defRPr sz="3600">
                <a:solidFill>
                  <a:schemeClr val="tx1"/>
                </a:solidFill>
                <a:latin typeface="Lato Light" pitchFamily="34" charset="0"/>
              </a:defRPr>
            </a:lvl9pPr>
          </a:lstStyle>
          <a:p>
            <a:pPr algn="ctr">
              <a:lnSpc>
                <a:spcPct val="130000"/>
              </a:lnSpc>
              <a:spcBef>
                <a:spcPts val="338"/>
              </a:spcBef>
              <a:defRPr/>
            </a:pPr>
            <a:r>
              <a:rPr lang="en-US" sz="900" b="1" spc="85">
                <a:solidFill>
                  <a:schemeClr val="accent1"/>
                </a:solidFill>
                <a:latin typeface="Roboto" panose="02000000000000000000" pitchFamily="2" charset="0"/>
                <a:ea typeface="Roboto" panose="02000000000000000000" pitchFamily="2" charset="0"/>
                <a:cs typeface="Roboto" panose="02000000000000000000" pitchFamily="2" charset="0"/>
              </a:rPr>
              <a:t>CONSIDERATION</a:t>
            </a:r>
            <a:endParaRPr lang="en-US" sz="900" b="1">
              <a:solidFill>
                <a:schemeClr val="accent1"/>
              </a:solidFill>
              <a:latin typeface="Roboto" panose="02000000000000000000" pitchFamily="2" charset="0"/>
              <a:ea typeface="Roboto" panose="02000000000000000000" pitchFamily="2" charset="0"/>
              <a:cs typeface="Roboto" panose="02000000000000000000" pitchFamily="2" charset="0"/>
            </a:endParaRPr>
          </a:p>
          <a:p>
            <a:pPr marL="9525" algn="ctr">
              <a:spcBef>
                <a:spcPts val="71"/>
              </a:spcBef>
              <a:buClr>
                <a:srgbClr val="3B3B3B"/>
              </a:buClr>
              <a:tabLst>
                <a:tab pos="351949" algn="l"/>
                <a:tab pos="352425" algn="l"/>
              </a:tabLst>
              <a:defRPr/>
            </a:pP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Research</a:t>
            </a:r>
            <a:r>
              <a:rPr lang="en-US" sz="900" spc="-15">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a:solidFill>
                  <a:srgbClr val="252525"/>
                </a:solidFill>
                <a:latin typeface="Roboto Light" panose="02000000000000000000" pitchFamily="2" charset="0"/>
                <a:ea typeface="Roboto Light" panose="02000000000000000000" pitchFamily="2" charset="0"/>
                <a:cs typeface="Roboto Light" panose="02000000000000000000" pitchFamily="2" charset="0"/>
              </a:rPr>
              <a:t>Report</a:t>
            </a:r>
            <a:r>
              <a:rPr lang="en-US" sz="900" spc="-11">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Sponsorship</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Member</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Insight</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Publishing</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Case</a:t>
            </a:r>
            <a:r>
              <a:rPr lang="en-US" sz="900" spc="-15">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Study</a:t>
            </a:r>
            <a:r>
              <a:rPr lang="en-US" sz="900" spc="-11">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Publishing</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Article</a:t>
            </a:r>
            <a:r>
              <a:rPr lang="en-US" sz="900" spc="-26">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Publishing</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Magazine</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Publishing</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Sponsored</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Landing</a:t>
            </a:r>
            <a:r>
              <a:rPr lang="en-US" sz="900">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Pages</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Infographic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Publishing</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Lead</a:t>
            </a:r>
            <a:r>
              <a:rPr lang="en-US" sz="900">
                <a:solidFill>
                  <a:srgbClr val="252525"/>
                </a:solidFill>
                <a:latin typeface="Roboto Light" panose="02000000000000000000" pitchFamily="2" charset="0"/>
                <a:ea typeface="Roboto Light" panose="02000000000000000000" pitchFamily="2" charset="0"/>
                <a:cs typeface="Roboto Light" panose="02000000000000000000" pitchFamily="2" charset="0"/>
              </a:rPr>
              <a:t> Nurturing</a:t>
            </a:r>
            <a:r>
              <a:rPr lang="en-US" sz="900" spc="-19">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Campaigns</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spcBef>
                <a:spcPts val="4"/>
              </a:spcBef>
              <a:buClr>
                <a:srgbClr val="3B3B3B"/>
              </a:buClr>
              <a:tabLst>
                <a:tab pos="351949" algn="l"/>
                <a:tab pos="352425" algn="l"/>
              </a:tabLst>
              <a:defRPr/>
            </a:pP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Account</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Based</a:t>
            </a:r>
            <a:r>
              <a:rPr lang="en-US" sz="900" spc="11">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11">
                <a:solidFill>
                  <a:srgbClr val="252525"/>
                </a:solidFill>
                <a:latin typeface="Roboto Light" panose="02000000000000000000" pitchFamily="2" charset="0"/>
                <a:ea typeface="Roboto Light" panose="02000000000000000000" pitchFamily="2" charset="0"/>
                <a:cs typeface="Roboto Light" panose="02000000000000000000" pitchFamily="2" charset="0"/>
              </a:rPr>
              <a:t>Marketing</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Campaigns</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TextBox 10">
            <a:extLst>
              <a:ext uri="{FF2B5EF4-FFF2-40B4-BE49-F238E27FC236}">
                <a16:creationId xmlns:a16="http://schemas.microsoft.com/office/drawing/2014/main" id="{EC0B671C-52F5-1443-98C1-5FE49C78B749}"/>
              </a:ext>
            </a:extLst>
          </p:cNvPr>
          <p:cNvSpPr txBox="1">
            <a:spLocks noChangeArrowheads="1"/>
          </p:cNvSpPr>
          <p:nvPr userDrawn="1"/>
        </p:nvSpPr>
        <p:spPr bwMode="auto">
          <a:xfrm>
            <a:off x="6171091" y="3101307"/>
            <a:ext cx="2102524" cy="1220975"/>
          </a:xfrm>
          <a:prstGeom prst="rect">
            <a:avLst/>
          </a:prstGeom>
          <a:noFill/>
          <a:ln>
            <a:noFill/>
          </a:ln>
        </p:spPr>
        <p:txBody>
          <a:bodyPr wrap="square">
            <a:spAutoFit/>
          </a:bodyPr>
          <a:lstStyle>
            <a:lvl1pPr>
              <a:defRPr sz="3600">
                <a:solidFill>
                  <a:schemeClr val="tx1"/>
                </a:solidFill>
                <a:latin typeface="Lato Light" pitchFamily="34" charset="0"/>
              </a:defRPr>
            </a:lvl1pPr>
            <a:lvl2pPr marL="742950" indent="-285750">
              <a:defRPr sz="3600">
                <a:solidFill>
                  <a:schemeClr val="tx1"/>
                </a:solidFill>
                <a:latin typeface="Lato Light" pitchFamily="34" charset="0"/>
              </a:defRPr>
            </a:lvl2pPr>
            <a:lvl3pPr marL="1143000" indent="-228600">
              <a:defRPr sz="3600">
                <a:solidFill>
                  <a:schemeClr val="tx1"/>
                </a:solidFill>
                <a:latin typeface="Lato Light" pitchFamily="34" charset="0"/>
              </a:defRPr>
            </a:lvl3pPr>
            <a:lvl4pPr marL="1600200" indent="-228600">
              <a:defRPr sz="3600">
                <a:solidFill>
                  <a:schemeClr val="tx1"/>
                </a:solidFill>
                <a:latin typeface="Lato Light" pitchFamily="34" charset="0"/>
              </a:defRPr>
            </a:lvl4pPr>
            <a:lvl5pPr marL="2057400" indent="-228600">
              <a:defRPr sz="3600">
                <a:solidFill>
                  <a:schemeClr val="tx1"/>
                </a:solidFill>
                <a:latin typeface="Lato Light" pitchFamily="34" charset="0"/>
              </a:defRPr>
            </a:lvl5pPr>
            <a:lvl6pPr marL="2514600" indent="-228600" defTabSz="1827213" eaLnBrk="0" fontAlgn="base" hangingPunct="0">
              <a:spcBef>
                <a:spcPct val="0"/>
              </a:spcBef>
              <a:spcAft>
                <a:spcPct val="0"/>
              </a:spcAft>
              <a:defRPr sz="3600">
                <a:solidFill>
                  <a:schemeClr val="tx1"/>
                </a:solidFill>
                <a:latin typeface="Lato Light" pitchFamily="34" charset="0"/>
              </a:defRPr>
            </a:lvl6pPr>
            <a:lvl7pPr marL="2971800" indent="-228600" defTabSz="1827213" eaLnBrk="0" fontAlgn="base" hangingPunct="0">
              <a:spcBef>
                <a:spcPct val="0"/>
              </a:spcBef>
              <a:spcAft>
                <a:spcPct val="0"/>
              </a:spcAft>
              <a:defRPr sz="3600">
                <a:solidFill>
                  <a:schemeClr val="tx1"/>
                </a:solidFill>
                <a:latin typeface="Lato Light" pitchFamily="34" charset="0"/>
              </a:defRPr>
            </a:lvl7pPr>
            <a:lvl8pPr marL="3429000" indent="-228600" defTabSz="1827213" eaLnBrk="0" fontAlgn="base" hangingPunct="0">
              <a:spcBef>
                <a:spcPct val="0"/>
              </a:spcBef>
              <a:spcAft>
                <a:spcPct val="0"/>
              </a:spcAft>
              <a:defRPr sz="3600">
                <a:solidFill>
                  <a:schemeClr val="tx1"/>
                </a:solidFill>
                <a:latin typeface="Lato Light" pitchFamily="34" charset="0"/>
              </a:defRPr>
            </a:lvl8pPr>
            <a:lvl9pPr marL="3886200" indent="-228600" defTabSz="1827213" eaLnBrk="0" fontAlgn="base" hangingPunct="0">
              <a:spcBef>
                <a:spcPct val="0"/>
              </a:spcBef>
              <a:spcAft>
                <a:spcPct val="0"/>
              </a:spcAft>
              <a:defRPr sz="3600">
                <a:solidFill>
                  <a:schemeClr val="tx1"/>
                </a:solidFill>
                <a:latin typeface="Lato Light" pitchFamily="34" charset="0"/>
              </a:defRPr>
            </a:lvl9pPr>
          </a:lstStyle>
          <a:p>
            <a:pPr algn="ctr">
              <a:lnSpc>
                <a:spcPct val="130000"/>
              </a:lnSpc>
              <a:spcBef>
                <a:spcPts val="338"/>
              </a:spcBef>
              <a:defRPr/>
            </a:pPr>
            <a:r>
              <a:rPr lang="en-US" sz="900" b="1" spc="85">
                <a:solidFill>
                  <a:schemeClr val="accent1"/>
                </a:solidFill>
                <a:latin typeface="Roboto" panose="02000000000000000000" pitchFamily="2" charset="0"/>
                <a:ea typeface="Roboto" panose="02000000000000000000" pitchFamily="2" charset="0"/>
                <a:cs typeface="Roboto" panose="02000000000000000000" pitchFamily="2" charset="0"/>
              </a:rPr>
              <a:t>ENGAGEMENT</a:t>
            </a:r>
            <a:endParaRPr lang="en-US" sz="900" b="1">
              <a:solidFill>
                <a:schemeClr val="accent1"/>
              </a:solidFill>
              <a:latin typeface="Roboto" panose="02000000000000000000" pitchFamily="2" charset="0"/>
              <a:ea typeface="Roboto" panose="02000000000000000000" pitchFamily="2" charset="0"/>
              <a:cs typeface="Roboto" panose="02000000000000000000" pitchFamily="2" charset="0"/>
            </a:endParaRPr>
          </a:p>
          <a:p>
            <a:pPr marL="9050" algn="ctr">
              <a:lnSpc>
                <a:spcPts val="1298"/>
              </a:lnSpc>
              <a:spcBef>
                <a:spcPts val="71"/>
              </a:spcBef>
              <a:buClr>
                <a:srgbClr val="3B3B3B"/>
              </a:buClr>
              <a:tabLst>
                <a:tab pos="352425" algn="l"/>
                <a:tab pos="352901" algn="l"/>
              </a:tabLst>
              <a:defRPr/>
            </a:pPr>
            <a:r>
              <a:rPr lang="en-US" sz="900" spc="-8">
                <a:latin typeface="Roboto Light" panose="02000000000000000000" pitchFamily="2" charset="0"/>
                <a:ea typeface="Roboto Light" panose="02000000000000000000" pitchFamily="2" charset="0"/>
                <a:cs typeface="Roboto Light" panose="02000000000000000000" pitchFamily="2" charset="0"/>
              </a:rPr>
              <a:t>Webinar</a:t>
            </a:r>
            <a:r>
              <a:rPr lang="en-US" sz="900" spc="-11">
                <a:latin typeface="Roboto Light" panose="02000000000000000000" pitchFamily="2" charset="0"/>
                <a:ea typeface="Roboto Light" panose="02000000000000000000" pitchFamily="2" charset="0"/>
                <a:cs typeface="Roboto Light" panose="02000000000000000000" pitchFamily="2" charset="0"/>
              </a:rPr>
              <a:t> </a:t>
            </a:r>
            <a:r>
              <a:rPr lang="en-US" sz="900" spc="-4">
                <a:latin typeface="Roboto Light" panose="02000000000000000000" pitchFamily="2" charset="0"/>
                <a:ea typeface="Roboto Light" panose="02000000000000000000" pitchFamily="2" charset="0"/>
                <a:cs typeface="Roboto Light" panose="02000000000000000000" pitchFamily="2" charset="0"/>
              </a:rPr>
              <a:t>Sponsorships</a:t>
            </a:r>
            <a:endParaRPr lang="en-US" sz="900">
              <a:latin typeface="Roboto Light" panose="02000000000000000000" pitchFamily="2" charset="0"/>
              <a:ea typeface="Roboto Light" panose="02000000000000000000" pitchFamily="2" charset="0"/>
              <a:cs typeface="Roboto Light" panose="02000000000000000000" pitchFamily="2" charset="0"/>
            </a:endParaRPr>
          </a:p>
          <a:p>
            <a:pPr marL="9050" algn="ctr">
              <a:lnSpc>
                <a:spcPts val="1151"/>
              </a:lnSpc>
              <a:buClr>
                <a:srgbClr val="3B3B3B"/>
              </a:buClr>
              <a:tabLst>
                <a:tab pos="352425" algn="l"/>
                <a:tab pos="352901" algn="l"/>
              </a:tabLst>
              <a:defRPr/>
            </a:pPr>
            <a:r>
              <a:rPr lang="en-US" sz="900">
                <a:latin typeface="Roboto Light" panose="02000000000000000000" pitchFamily="2" charset="0"/>
                <a:ea typeface="Roboto Light" panose="02000000000000000000" pitchFamily="2" charset="0"/>
                <a:cs typeface="Roboto Light" panose="02000000000000000000" pitchFamily="2" charset="0"/>
              </a:rPr>
              <a:t>Virtual</a:t>
            </a:r>
            <a:r>
              <a:rPr lang="en-US" sz="900" spc="-11">
                <a:latin typeface="Roboto Light" panose="02000000000000000000" pitchFamily="2" charset="0"/>
                <a:ea typeface="Roboto Light" panose="02000000000000000000" pitchFamily="2" charset="0"/>
                <a:cs typeface="Roboto Light" panose="02000000000000000000" pitchFamily="2" charset="0"/>
              </a:rPr>
              <a:t> </a:t>
            </a:r>
            <a:r>
              <a:rPr lang="en-US" sz="900" spc="-8">
                <a:latin typeface="Roboto Light" panose="02000000000000000000" pitchFamily="2" charset="0"/>
                <a:ea typeface="Roboto Light" panose="02000000000000000000" pitchFamily="2" charset="0"/>
                <a:cs typeface="Roboto Light" panose="02000000000000000000" pitchFamily="2" charset="0"/>
              </a:rPr>
              <a:t>Event</a:t>
            </a:r>
            <a:r>
              <a:rPr lang="en-US" sz="900" spc="-11">
                <a:latin typeface="Roboto Light" panose="02000000000000000000" pitchFamily="2" charset="0"/>
                <a:ea typeface="Roboto Light" panose="02000000000000000000" pitchFamily="2" charset="0"/>
                <a:cs typeface="Roboto Light" panose="02000000000000000000" pitchFamily="2" charset="0"/>
              </a:rPr>
              <a:t> </a:t>
            </a:r>
            <a:r>
              <a:rPr lang="en-US" sz="900" spc="-4">
                <a:latin typeface="Roboto Light" panose="02000000000000000000" pitchFamily="2" charset="0"/>
                <a:ea typeface="Roboto Light" panose="02000000000000000000" pitchFamily="2" charset="0"/>
                <a:cs typeface="Roboto Light" panose="02000000000000000000" pitchFamily="2" charset="0"/>
              </a:rPr>
              <a:t>Sponsorships</a:t>
            </a:r>
            <a:endParaRPr lang="en-US" sz="900">
              <a:latin typeface="Roboto Light" panose="02000000000000000000" pitchFamily="2" charset="0"/>
              <a:ea typeface="Roboto Light" panose="02000000000000000000" pitchFamily="2" charset="0"/>
              <a:cs typeface="Roboto Light" panose="02000000000000000000" pitchFamily="2" charset="0"/>
            </a:endParaRPr>
          </a:p>
          <a:p>
            <a:pPr marL="9050" algn="ctr">
              <a:lnSpc>
                <a:spcPts val="1151"/>
              </a:lnSpc>
              <a:buClr>
                <a:srgbClr val="3B3B3B"/>
              </a:buClr>
              <a:tabLst>
                <a:tab pos="352425" algn="l"/>
                <a:tab pos="352901" algn="l"/>
              </a:tabLst>
              <a:defRPr/>
            </a:pPr>
            <a:r>
              <a:rPr lang="en-US" sz="900">
                <a:latin typeface="Roboto Light" panose="02000000000000000000" pitchFamily="2" charset="0"/>
                <a:ea typeface="Roboto Light" panose="02000000000000000000" pitchFamily="2" charset="0"/>
                <a:cs typeface="Roboto Light" panose="02000000000000000000" pitchFamily="2" charset="0"/>
              </a:rPr>
              <a:t>Virtual</a:t>
            </a:r>
            <a:r>
              <a:rPr lang="en-US" sz="900" spc="-19">
                <a:latin typeface="Roboto Light" panose="02000000000000000000" pitchFamily="2" charset="0"/>
                <a:ea typeface="Roboto Light" panose="02000000000000000000" pitchFamily="2" charset="0"/>
                <a:cs typeface="Roboto Light" panose="02000000000000000000" pitchFamily="2" charset="0"/>
              </a:rPr>
              <a:t> </a:t>
            </a:r>
            <a:r>
              <a:rPr lang="en-US" sz="900" spc="-8">
                <a:latin typeface="Roboto Light" panose="02000000000000000000" pitchFamily="2" charset="0"/>
                <a:ea typeface="Roboto Light" panose="02000000000000000000" pitchFamily="2" charset="0"/>
                <a:cs typeface="Roboto Light" panose="02000000000000000000" pitchFamily="2" charset="0"/>
              </a:rPr>
              <a:t>Summit</a:t>
            </a:r>
            <a:r>
              <a:rPr lang="en-US" sz="900" spc="-15">
                <a:latin typeface="Roboto Light" panose="02000000000000000000" pitchFamily="2" charset="0"/>
                <a:ea typeface="Roboto Light" panose="02000000000000000000" pitchFamily="2" charset="0"/>
                <a:cs typeface="Roboto Light" panose="02000000000000000000" pitchFamily="2" charset="0"/>
              </a:rPr>
              <a:t> </a:t>
            </a:r>
            <a:r>
              <a:rPr lang="en-US" sz="900" spc="-4">
                <a:latin typeface="Roboto Light" panose="02000000000000000000" pitchFamily="2" charset="0"/>
                <a:ea typeface="Roboto Light" panose="02000000000000000000" pitchFamily="2" charset="0"/>
                <a:cs typeface="Roboto Light" panose="02000000000000000000" pitchFamily="2" charset="0"/>
              </a:rPr>
              <a:t>Sponsorships</a:t>
            </a:r>
            <a:endParaRPr lang="en-US" sz="900">
              <a:latin typeface="Roboto Light" panose="02000000000000000000" pitchFamily="2" charset="0"/>
              <a:ea typeface="Roboto Light" panose="02000000000000000000" pitchFamily="2" charset="0"/>
              <a:cs typeface="Roboto Light" panose="02000000000000000000" pitchFamily="2" charset="0"/>
            </a:endParaRPr>
          </a:p>
          <a:p>
            <a:pPr marL="9050" algn="ctr">
              <a:lnSpc>
                <a:spcPts val="1151"/>
              </a:lnSpc>
              <a:buClr>
                <a:srgbClr val="3B3B3B"/>
              </a:buClr>
              <a:tabLst>
                <a:tab pos="352425" algn="l"/>
                <a:tab pos="352901" algn="l"/>
              </a:tabLst>
              <a:defRPr/>
            </a:pPr>
            <a:r>
              <a:rPr lang="en-US" sz="900">
                <a:latin typeface="Roboto Light" panose="02000000000000000000" pitchFamily="2" charset="0"/>
                <a:ea typeface="Roboto Light" panose="02000000000000000000" pitchFamily="2" charset="0"/>
                <a:cs typeface="Roboto Light" panose="02000000000000000000" pitchFamily="2" charset="0"/>
              </a:rPr>
              <a:t>Virtual</a:t>
            </a:r>
            <a:r>
              <a:rPr lang="en-US" sz="900" spc="-8">
                <a:latin typeface="Roboto Light" panose="02000000000000000000" pitchFamily="2" charset="0"/>
                <a:ea typeface="Roboto Light" panose="02000000000000000000" pitchFamily="2" charset="0"/>
                <a:cs typeface="Roboto Light" panose="02000000000000000000" pitchFamily="2" charset="0"/>
              </a:rPr>
              <a:t> Roundtable </a:t>
            </a:r>
            <a:r>
              <a:rPr lang="en-US" sz="900" spc="-4">
                <a:latin typeface="Roboto Light" panose="02000000000000000000" pitchFamily="2" charset="0"/>
                <a:ea typeface="Roboto Light" panose="02000000000000000000" pitchFamily="2" charset="0"/>
                <a:cs typeface="Roboto Light" panose="02000000000000000000" pitchFamily="2" charset="0"/>
              </a:rPr>
              <a:t>Sponsorships</a:t>
            </a:r>
            <a:endParaRPr lang="en-US" sz="900">
              <a:latin typeface="Roboto Light" panose="02000000000000000000" pitchFamily="2" charset="0"/>
              <a:ea typeface="Roboto Light" panose="02000000000000000000" pitchFamily="2" charset="0"/>
              <a:cs typeface="Roboto Light" panose="02000000000000000000" pitchFamily="2" charset="0"/>
            </a:endParaRPr>
          </a:p>
          <a:p>
            <a:pPr marL="9050" algn="ctr">
              <a:lnSpc>
                <a:spcPts val="1151"/>
              </a:lnSpc>
              <a:buClr>
                <a:srgbClr val="3B3B3B"/>
              </a:buClr>
              <a:tabLst>
                <a:tab pos="352425" algn="l"/>
                <a:tab pos="352901" algn="l"/>
              </a:tabLst>
              <a:defRPr/>
            </a:pPr>
            <a:r>
              <a:rPr lang="en-US" sz="900" spc="-8">
                <a:latin typeface="Roboto Light" panose="02000000000000000000" pitchFamily="2" charset="0"/>
                <a:ea typeface="Roboto Light" panose="02000000000000000000" pitchFamily="2" charset="0"/>
                <a:cs typeface="Roboto Light" panose="02000000000000000000" pitchFamily="2" charset="0"/>
              </a:rPr>
              <a:t>Live</a:t>
            </a:r>
            <a:r>
              <a:rPr lang="en-US" sz="900" spc="-15">
                <a:latin typeface="Roboto Light" panose="02000000000000000000" pitchFamily="2" charset="0"/>
                <a:ea typeface="Roboto Light" panose="02000000000000000000" pitchFamily="2" charset="0"/>
                <a:cs typeface="Roboto Light" panose="02000000000000000000" pitchFamily="2" charset="0"/>
              </a:rPr>
              <a:t> </a:t>
            </a:r>
            <a:r>
              <a:rPr lang="en-US" sz="900" spc="-8">
                <a:latin typeface="Roboto Light" panose="02000000000000000000" pitchFamily="2" charset="0"/>
                <a:ea typeface="Roboto Light" panose="02000000000000000000" pitchFamily="2" charset="0"/>
                <a:cs typeface="Roboto Light" panose="02000000000000000000" pitchFamily="2" charset="0"/>
              </a:rPr>
              <a:t>Event</a:t>
            </a:r>
            <a:r>
              <a:rPr lang="en-US" sz="900" spc="-11">
                <a:latin typeface="Roboto Light" panose="02000000000000000000" pitchFamily="2" charset="0"/>
                <a:ea typeface="Roboto Light" panose="02000000000000000000" pitchFamily="2" charset="0"/>
                <a:cs typeface="Roboto Light" panose="02000000000000000000" pitchFamily="2" charset="0"/>
              </a:rPr>
              <a:t> </a:t>
            </a:r>
            <a:r>
              <a:rPr lang="en-US" sz="900" spc="-4">
                <a:latin typeface="Roboto Light" panose="02000000000000000000" pitchFamily="2" charset="0"/>
                <a:ea typeface="Roboto Light" panose="02000000000000000000" pitchFamily="2" charset="0"/>
                <a:cs typeface="Roboto Light" panose="02000000000000000000" pitchFamily="2" charset="0"/>
              </a:rPr>
              <a:t>Sponsorship</a:t>
            </a:r>
            <a:endParaRPr lang="en-US" sz="900">
              <a:latin typeface="Roboto Light" panose="02000000000000000000" pitchFamily="2" charset="0"/>
              <a:ea typeface="Roboto Light" panose="02000000000000000000" pitchFamily="2" charset="0"/>
              <a:cs typeface="Roboto Light" panose="02000000000000000000" pitchFamily="2" charset="0"/>
            </a:endParaRPr>
          </a:p>
          <a:p>
            <a:pPr marL="9050" algn="ctr">
              <a:lnSpc>
                <a:spcPts val="1298"/>
              </a:lnSpc>
              <a:buClr>
                <a:srgbClr val="3B3B3B"/>
              </a:buClr>
              <a:tabLst>
                <a:tab pos="352425" algn="l"/>
                <a:tab pos="352901" algn="l"/>
              </a:tabLst>
              <a:defRPr/>
            </a:pPr>
            <a:r>
              <a:rPr lang="en-US" sz="900" spc="-8">
                <a:latin typeface="Roboto Light" panose="02000000000000000000" pitchFamily="2" charset="0"/>
                <a:ea typeface="Roboto Light" panose="02000000000000000000" pitchFamily="2" charset="0"/>
                <a:cs typeface="Roboto Light" panose="02000000000000000000" pitchFamily="2" charset="0"/>
              </a:rPr>
              <a:t>Live</a:t>
            </a:r>
            <a:r>
              <a:rPr lang="en-US" sz="900" spc="-11">
                <a:latin typeface="Roboto Light" panose="02000000000000000000" pitchFamily="2" charset="0"/>
                <a:ea typeface="Roboto Light" panose="02000000000000000000" pitchFamily="2" charset="0"/>
                <a:cs typeface="Roboto Light" panose="02000000000000000000" pitchFamily="2" charset="0"/>
              </a:rPr>
              <a:t> </a:t>
            </a:r>
            <a:r>
              <a:rPr lang="en-US" sz="900" spc="-8">
                <a:latin typeface="Roboto Light" panose="02000000000000000000" pitchFamily="2" charset="0"/>
                <a:ea typeface="Roboto Light" panose="02000000000000000000" pitchFamily="2" charset="0"/>
                <a:cs typeface="Roboto Light" panose="02000000000000000000" pitchFamily="2" charset="0"/>
              </a:rPr>
              <a:t>Summit</a:t>
            </a:r>
            <a:r>
              <a:rPr lang="en-US" sz="900" spc="-15">
                <a:latin typeface="Roboto Light" panose="02000000000000000000" pitchFamily="2" charset="0"/>
                <a:ea typeface="Roboto Light" panose="02000000000000000000" pitchFamily="2" charset="0"/>
                <a:cs typeface="Roboto Light" panose="02000000000000000000" pitchFamily="2" charset="0"/>
              </a:rPr>
              <a:t> </a:t>
            </a:r>
            <a:r>
              <a:rPr lang="en-US" sz="900" spc="-4">
                <a:latin typeface="Roboto Light" panose="02000000000000000000" pitchFamily="2" charset="0"/>
                <a:ea typeface="Roboto Light" panose="02000000000000000000" pitchFamily="2" charset="0"/>
                <a:cs typeface="Roboto Light" panose="02000000000000000000" pitchFamily="2" charset="0"/>
              </a:rPr>
              <a:t>Sponsorship</a:t>
            </a:r>
            <a:endParaRPr lang="en-US" sz="900">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object 6">
            <a:extLst>
              <a:ext uri="{FF2B5EF4-FFF2-40B4-BE49-F238E27FC236}">
                <a16:creationId xmlns:a16="http://schemas.microsoft.com/office/drawing/2014/main" id="{61C7C266-5A99-4A4F-A16F-A2C576CA884D}"/>
              </a:ext>
            </a:extLst>
          </p:cNvPr>
          <p:cNvSpPr txBox="1">
            <a:spLocks/>
          </p:cNvSpPr>
          <p:nvPr userDrawn="1"/>
        </p:nvSpPr>
        <p:spPr>
          <a:xfrm>
            <a:off x="281274" y="568841"/>
            <a:ext cx="3608983" cy="286617"/>
          </a:xfrm>
          <a:prstGeom prst="rect">
            <a:avLst/>
          </a:prstGeom>
        </p:spPr>
        <p:txBody>
          <a:bodyPr vert="horz" wrap="square" lIns="0" tIns="9525" rIns="0" bIns="0" rtlCol="0">
            <a:spAutoFit/>
          </a:bodyPr>
          <a:lstStyle>
            <a:lvl1pPr>
              <a:defRPr>
                <a:latin typeface="+mj-lt"/>
                <a:ea typeface="+mj-ea"/>
                <a:cs typeface="+mj-cs"/>
              </a:defRPr>
            </a:lvl1pPr>
          </a:lstStyle>
          <a:p>
            <a:pPr marL="9525" marR="3810">
              <a:spcBef>
                <a:spcPts val="146"/>
              </a:spcBef>
            </a:pPr>
            <a:r>
              <a:rPr lang="en-US" sz="900" kern="0" spc="-4">
                <a:latin typeface="Roboto" panose="02000000000000000000" pitchFamily="2" charset="0"/>
                <a:ea typeface="Roboto" panose="02000000000000000000" pitchFamily="2" charset="0"/>
                <a:cs typeface="Roboto" panose="02000000000000000000" pitchFamily="2" charset="0"/>
              </a:rPr>
              <a:t>Delivering Awareness, </a:t>
            </a:r>
            <a:r>
              <a:rPr lang="en-US" sz="900" kern="0">
                <a:latin typeface="Roboto" panose="02000000000000000000" pitchFamily="2" charset="0"/>
                <a:ea typeface="Roboto" panose="02000000000000000000" pitchFamily="2" charset="0"/>
                <a:cs typeface="Roboto" panose="02000000000000000000" pitchFamily="2" charset="0"/>
              </a:rPr>
              <a:t>Consideration, and Engagement across </a:t>
            </a:r>
            <a:r>
              <a:rPr lang="en-US" sz="900" kern="0" spc="4">
                <a:latin typeface="Roboto" panose="02000000000000000000" pitchFamily="2" charset="0"/>
                <a:ea typeface="Roboto" panose="02000000000000000000" pitchFamily="2" charset="0"/>
                <a:cs typeface="Roboto" panose="02000000000000000000" pitchFamily="2" charset="0"/>
              </a:rPr>
              <a:t>the</a:t>
            </a:r>
            <a:r>
              <a:rPr lang="en-US" sz="900" kern="0" spc="-23">
                <a:latin typeface="Roboto" panose="02000000000000000000" pitchFamily="2" charset="0"/>
                <a:ea typeface="Roboto" panose="02000000000000000000" pitchFamily="2" charset="0"/>
                <a:cs typeface="Roboto" panose="02000000000000000000" pitchFamily="2" charset="0"/>
              </a:rPr>
              <a:t> </a:t>
            </a:r>
            <a:r>
              <a:rPr lang="en-US" sz="900" kern="0" spc="4">
                <a:latin typeface="Roboto" panose="02000000000000000000" pitchFamily="2" charset="0"/>
                <a:ea typeface="Roboto" panose="02000000000000000000" pitchFamily="2" charset="0"/>
                <a:cs typeface="Roboto" panose="02000000000000000000" pitchFamily="2" charset="0"/>
              </a:rPr>
              <a:t>Largest</a:t>
            </a:r>
            <a:r>
              <a:rPr lang="en-US" sz="900" kern="0" spc="-19">
                <a:latin typeface="Roboto" panose="02000000000000000000" pitchFamily="2" charset="0"/>
                <a:ea typeface="Roboto" panose="02000000000000000000" pitchFamily="2" charset="0"/>
                <a:cs typeface="Roboto" panose="02000000000000000000" pitchFamily="2" charset="0"/>
              </a:rPr>
              <a:t> </a:t>
            </a:r>
            <a:r>
              <a:rPr lang="en-US" sz="900" kern="0">
                <a:latin typeface="Roboto" panose="02000000000000000000" pitchFamily="2" charset="0"/>
                <a:ea typeface="Roboto" panose="02000000000000000000" pitchFamily="2" charset="0"/>
                <a:cs typeface="Roboto" panose="02000000000000000000" pitchFamily="2" charset="0"/>
              </a:rPr>
              <a:t>&amp;</a:t>
            </a:r>
            <a:r>
              <a:rPr lang="en-US" sz="900" kern="0" spc="-8">
                <a:latin typeface="Roboto" panose="02000000000000000000" pitchFamily="2" charset="0"/>
                <a:ea typeface="Roboto" panose="02000000000000000000" pitchFamily="2" charset="0"/>
                <a:cs typeface="Roboto" panose="02000000000000000000" pitchFamily="2" charset="0"/>
              </a:rPr>
              <a:t> </a:t>
            </a:r>
            <a:r>
              <a:rPr lang="en-US" sz="900" kern="0" spc="-4">
                <a:latin typeface="Roboto" panose="02000000000000000000" pitchFamily="2" charset="0"/>
                <a:ea typeface="Roboto" panose="02000000000000000000" pitchFamily="2" charset="0"/>
                <a:cs typeface="Roboto" panose="02000000000000000000" pitchFamily="2" charset="0"/>
              </a:rPr>
              <a:t>Fastest-Growing</a:t>
            </a:r>
            <a:r>
              <a:rPr lang="en-US" sz="900" kern="0" spc="-19">
                <a:latin typeface="Roboto" panose="02000000000000000000" pitchFamily="2" charset="0"/>
                <a:ea typeface="Roboto" panose="02000000000000000000" pitchFamily="2" charset="0"/>
                <a:cs typeface="Roboto" panose="02000000000000000000" pitchFamily="2" charset="0"/>
              </a:rPr>
              <a:t> </a:t>
            </a:r>
            <a:r>
              <a:rPr lang="en-US" sz="900" kern="0">
                <a:latin typeface="Roboto" panose="02000000000000000000" pitchFamily="2" charset="0"/>
                <a:ea typeface="Roboto" panose="02000000000000000000" pitchFamily="2" charset="0"/>
                <a:cs typeface="Roboto" panose="02000000000000000000" pitchFamily="2" charset="0"/>
              </a:rPr>
              <a:t>Global</a:t>
            </a:r>
            <a:r>
              <a:rPr lang="en-US" sz="900" kern="0" spc="-26">
                <a:latin typeface="Roboto" panose="02000000000000000000" pitchFamily="2" charset="0"/>
                <a:ea typeface="Roboto" panose="02000000000000000000" pitchFamily="2" charset="0"/>
                <a:cs typeface="Roboto" panose="02000000000000000000" pitchFamily="2" charset="0"/>
              </a:rPr>
              <a:t> </a:t>
            </a:r>
            <a:r>
              <a:rPr lang="en-US" sz="900" kern="0" spc="4">
                <a:latin typeface="Roboto" panose="02000000000000000000" pitchFamily="2" charset="0"/>
                <a:ea typeface="Roboto" panose="02000000000000000000" pitchFamily="2" charset="0"/>
                <a:cs typeface="Roboto" panose="02000000000000000000" pitchFamily="2" charset="0"/>
              </a:rPr>
              <a:t>SAP</a:t>
            </a:r>
            <a:r>
              <a:rPr lang="en-US" sz="900" kern="0" spc="-23">
                <a:latin typeface="Roboto" panose="02000000000000000000" pitchFamily="2" charset="0"/>
                <a:ea typeface="Roboto" panose="02000000000000000000" pitchFamily="2" charset="0"/>
                <a:cs typeface="Roboto" panose="02000000000000000000" pitchFamily="2" charset="0"/>
              </a:rPr>
              <a:t> </a:t>
            </a:r>
            <a:r>
              <a:rPr lang="en-US" sz="900" kern="0">
                <a:latin typeface="Roboto" panose="02000000000000000000" pitchFamily="2" charset="0"/>
                <a:ea typeface="Roboto" panose="02000000000000000000" pitchFamily="2" charset="0"/>
                <a:cs typeface="Roboto" panose="02000000000000000000" pitchFamily="2" charset="0"/>
              </a:rPr>
              <a:t>Member</a:t>
            </a:r>
            <a:r>
              <a:rPr lang="en-US" sz="900" kern="0" spc="-26">
                <a:latin typeface="Roboto" panose="02000000000000000000" pitchFamily="2" charset="0"/>
                <a:ea typeface="Roboto" panose="02000000000000000000" pitchFamily="2" charset="0"/>
                <a:cs typeface="Roboto" panose="02000000000000000000" pitchFamily="2" charset="0"/>
              </a:rPr>
              <a:t> </a:t>
            </a:r>
            <a:r>
              <a:rPr lang="en-US" sz="900" kern="0">
                <a:latin typeface="Roboto" panose="02000000000000000000" pitchFamily="2" charset="0"/>
                <a:ea typeface="Roboto" panose="02000000000000000000" pitchFamily="2" charset="0"/>
                <a:cs typeface="Roboto" panose="02000000000000000000" pitchFamily="2" charset="0"/>
              </a:rPr>
              <a:t>Community</a:t>
            </a:r>
          </a:p>
        </p:txBody>
      </p:sp>
      <p:cxnSp>
        <p:nvCxnSpPr>
          <p:cNvPr id="13" name="Straight Connector 12">
            <a:extLst>
              <a:ext uri="{FF2B5EF4-FFF2-40B4-BE49-F238E27FC236}">
                <a16:creationId xmlns:a16="http://schemas.microsoft.com/office/drawing/2014/main" id="{C2C9CD9E-C653-0549-9B20-B8C178F20069}"/>
              </a:ext>
            </a:extLst>
          </p:cNvPr>
          <p:cNvCxnSpPr>
            <a:cxnSpLocks/>
          </p:cNvCxnSpPr>
          <p:nvPr userDrawn="1"/>
        </p:nvCxnSpPr>
        <p:spPr>
          <a:xfrm flipV="1">
            <a:off x="5938614" y="1479393"/>
            <a:ext cx="0" cy="31114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E59A708F-DBC8-BE4C-B4FE-E11F9BB76D29}"/>
              </a:ext>
            </a:extLst>
          </p:cNvPr>
          <p:cNvSpPr txBox="1">
            <a:spLocks/>
          </p:cNvSpPr>
          <p:nvPr userDrawn="1"/>
        </p:nvSpPr>
        <p:spPr>
          <a:xfrm>
            <a:off x="208121" y="180501"/>
            <a:ext cx="5001578" cy="372683"/>
          </a:xfrm>
          <a:prstGeom prst="rect">
            <a:avLst/>
          </a:prstGeom>
        </p:spPr>
        <p:txBody>
          <a:bodyPr/>
          <a:lstStyle>
            <a:lvl1pPr>
              <a:defRPr>
                <a:latin typeface="+mj-lt"/>
                <a:ea typeface="+mj-ea"/>
                <a:cs typeface="+mj-cs"/>
              </a:defRPr>
            </a:lvl1pPr>
          </a:lstStyle>
          <a:p>
            <a:r>
              <a:rPr lang="en-US" sz="2100" kern="0" dirty="0">
                <a:solidFill>
                  <a:schemeClr val="accent1"/>
                </a:solidFill>
                <a:latin typeface="Franklin Gothic Medium" panose="020B0603020102020204" pitchFamily="34" charset="0"/>
                <a:ea typeface="Roboto Medium" panose="02000000000000000000" pitchFamily="2" charset="0"/>
                <a:cs typeface="Roboto Medium" panose="02000000000000000000" pitchFamily="2" charset="0"/>
              </a:rPr>
              <a:t>SAPinsider ACE Marketing Campaigns</a:t>
            </a:r>
          </a:p>
        </p:txBody>
      </p:sp>
      <p:pic>
        <p:nvPicPr>
          <p:cNvPr id="15" name="object 16">
            <a:extLst>
              <a:ext uri="{FF2B5EF4-FFF2-40B4-BE49-F238E27FC236}">
                <a16:creationId xmlns:a16="http://schemas.microsoft.com/office/drawing/2014/main" id="{A82ACB58-F429-7549-9EDD-3DDD209B4ABA}"/>
              </a:ext>
            </a:extLst>
          </p:cNvPr>
          <p:cNvPicPr/>
          <p:nvPr userDrawn="1"/>
        </p:nvPicPr>
        <p:blipFill>
          <a:blip r:embed="rId2">
            <a:extLst>
              <a:ext uri="{28A0092B-C50C-407E-A947-70E740481C1C}">
                <a14:useLocalDpi xmlns:a14="http://schemas.microsoft.com/office/drawing/2010/main" val="0"/>
              </a:ext>
            </a:extLst>
          </a:blip>
          <a:srcRect/>
          <a:stretch/>
        </p:blipFill>
        <p:spPr>
          <a:xfrm>
            <a:off x="1131473" y="1430747"/>
            <a:ext cx="1570827" cy="1570827"/>
          </a:xfrm>
          <a:prstGeom prst="rect">
            <a:avLst/>
          </a:prstGeom>
        </p:spPr>
      </p:pic>
      <p:pic>
        <p:nvPicPr>
          <p:cNvPr id="16" name="Picture 15">
            <a:extLst>
              <a:ext uri="{FF2B5EF4-FFF2-40B4-BE49-F238E27FC236}">
                <a16:creationId xmlns:a16="http://schemas.microsoft.com/office/drawing/2014/main" id="{11957A6A-CE33-2F49-914C-C4D19F93A1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23603" y="1392555"/>
            <a:ext cx="1597501" cy="1597501"/>
          </a:xfrm>
          <a:prstGeom prst="rect">
            <a:avLst/>
          </a:prstGeom>
        </p:spPr>
      </p:pic>
      <p:pic>
        <p:nvPicPr>
          <p:cNvPr id="17" name="Picture 16">
            <a:extLst>
              <a:ext uri="{FF2B5EF4-FFF2-40B4-BE49-F238E27FC236}">
                <a16:creationId xmlns:a16="http://schemas.microsoft.com/office/drawing/2014/main" id="{28D79AAE-83AD-7C49-8410-15056B7777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70868" y="1404072"/>
            <a:ext cx="1597502" cy="1597502"/>
          </a:xfrm>
          <a:prstGeom prst="rect">
            <a:avLst/>
          </a:prstGeom>
        </p:spPr>
      </p:pic>
      <p:sp>
        <p:nvSpPr>
          <p:cNvPr id="18" name="Footer Placeholder 4">
            <a:extLst>
              <a:ext uri="{FF2B5EF4-FFF2-40B4-BE49-F238E27FC236}">
                <a16:creationId xmlns:a16="http://schemas.microsoft.com/office/drawing/2014/main" id="{E80D0F19-F3EA-094C-B62B-04B8CF12D3BB}"/>
              </a:ext>
            </a:extLst>
          </p:cNvPr>
          <p:cNvSpPr txBox="1">
            <a:spLocks/>
          </p:cNvSpPr>
          <p:nvPr userDrawn="1"/>
        </p:nvSpPr>
        <p:spPr>
          <a:xfrm>
            <a:off x="6627019" y="4864892"/>
            <a:ext cx="2171700" cy="273844"/>
          </a:xfrm>
          <a:prstGeom prst="rect">
            <a:avLst/>
          </a:prstGeom>
        </p:spPr>
        <p:txBody>
          <a:bodyPr vert="horz" lIns="91440" tIns="45720" rIns="91440" bIns="45720" rtlCol="0" anchor="ctr"/>
          <a:lstStyle>
            <a:defPPr>
              <a:defRPr lang="en-US"/>
            </a:defPPr>
            <a:lvl1pPr marL="0" marR="0" indent="0" algn="ctr" defTabSz="457200" rtl="0" eaLnBrk="1" fontAlgn="auto" latinLnBrk="0" hangingPunct="1">
              <a:lnSpc>
                <a:spcPct val="100000"/>
              </a:lnSpc>
              <a:spcBef>
                <a:spcPts val="0"/>
              </a:spcBef>
              <a:spcAft>
                <a:spcPts val="0"/>
              </a:spcAft>
              <a:buClrTx/>
              <a:buSzTx/>
              <a:buFontTx/>
              <a:buNone/>
              <a:tabLst/>
              <a:defRPr sz="900" b="0" i="0" kern="1200">
                <a:solidFill>
                  <a:schemeClr val="accent1"/>
                </a:solidFill>
                <a:latin typeface="Franklin Gothic Medium"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SAPINSIDERONLINE.COM</a:t>
            </a:r>
          </a:p>
        </p:txBody>
      </p:sp>
      <p:sp>
        <p:nvSpPr>
          <p:cNvPr id="19" name="Slide Number Placeholder 5">
            <a:extLst>
              <a:ext uri="{FF2B5EF4-FFF2-40B4-BE49-F238E27FC236}">
                <a16:creationId xmlns:a16="http://schemas.microsoft.com/office/drawing/2014/main" id="{89C228DA-CCB3-C740-B0C1-97540B2759A5}"/>
              </a:ext>
            </a:extLst>
          </p:cNvPr>
          <p:cNvSpPr txBox="1">
            <a:spLocks/>
          </p:cNvSpPr>
          <p:nvPr userDrawn="1"/>
        </p:nvSpPr>
        <p:spPr>
          <a:xfrm>
            <a:off x="7065169" y="4867274"/>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accent1"/>
                </a:solidFill>
                <a:latin typeface="Franklin Gothic Medium"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a:p>
        </p:txBody>
      </p:sp>
    </p:spTree>
    <p:extLst>
      <p:ext uri="{BB962C8B-B14F-4D97-AF65-F5344CB8AC3E}">
        <p14:creationId xmlns:p14="http://schemas.microsoft.com/office/powerpoint/2010/main" val="1721102032"/>
      </p:ext>
    </p:extLst>
  </p:cSld>
  <p:clrMapOvr>
    <a:masterClrMapping/>
  </p:clrMapOvr>
  <p:transition spd="slow">
    <p:push/>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8CAD5DFB-58F4-6D41-8C45-BDF367CB3D9B}"/>
              </a:ext>
            </a:extLst>
          </p:cNvPr>
          <p:cNvSpPr/>
          <p:nvPr userDrawn="1"/>
        </p:nvSpPr>
        <p:spPr>
          <a:xfrm flipH="1">
            <a:off x="0" y="0"/>
            <a:ext cx="9144000" cy="5143500"/>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solidFill>
                <a:schemeClr val="bg2"/>
              </a:solidFill>
            </a:endParaRPr>
          </a:p>
        </p:txBody>
      </p:sp>
      <p:sp>
        <p:nvSpPr>
          <p:cNvPr id="2" name="Title 1"/>
          <p:cNvSpPr>
            <a:spLocks noGrp="1"/>
          </p:cNvSpPr>
          <p:nvPr>
            <p:ph type="title"/>
          </p:nvPr>
        </p:nvSpPr>
        <p:spPr>
          <a:xfrm>
            <a:off x="285750" y="273844"/>
            <a:ext cx="8572500" cy="994172"/>
          </a:xfrm>
          <a:prstGeom prst="rect">
            <a:avLst/>
          </a:prstGeom>
        </p:spPr>
        <p:txBody>
          <a:bodyPr anchor="ctr" anchorCtr="0"/>
          <a:lstStyle>
            <a:lvl1pPr>
              <a:defRPr sz="3000" b="1" cap="all" baseline="0">
                <a:solidFill>
                  <a:schemeClr val="accent3"/>
                </a:solidFill>
              </a:defRPr>
            </a:lvl1pPr>
          </a:lstStyle>
          <a:p>
            <a:r>
              <a:rPr lang="en-US"/>
              <a:t>Click to edit Master title style</a:t>
            </a:r>
          </a:p>
        </p:txBody>
      </p:sp>
      <p:sp>
        <p:nvSpPr>
          <p:cNvPr id="3" name="Content Placeholder 2"/>
          <p:cNvSpPr>
            <a:spLocks noGrp="1"/>
          </p:cNvSpPr>
          <p:nvPr>
            <p:ph idx="1"/>
          </p:nvPr>
        </p:nvSpPr>
        <p:spPr>
          <a:xfrm>
            <a:off x="285750" y="1369219"/>
            <a:ext cx="8572500" cy="3263305"/>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248B4DE-49BD-854A-8A7E-DEE1664697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
        <p:nvSpPr>
          <p:cNvPr id="10" name="TextBox 9">
            <a:extLst>
              <a:ext uri="{FF2B5EF4-FFF2-40B4-BE49-F238E27FC236}">
                <a16:creationId xmlns:a16="http://schemas.microsoft.com/office/drawing/2014/main" id="{F49CBD18-FD2C-8B4F-99E4-3CD9012B9832}"/>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Tree>
    <p:extLst>
      <p:ext uri="{BB962C8B-B14F-4D97-AF65-F5344CB8AC3E}">
        <p14:creationId xmlns:p14="http://schemas.microsoft.com/office/powerpoint/2010/main" val="17277595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CC8A0EA7-3EE1-5C4A-9265-D1237E823E40}"/>
              </a:ext>
            </a:extLst>
          </p:cNvPr>
          <p:cNvSpPr/>
          <p:nvPr userDrawn="1"/>
        </p:nvSpPr>
        <p:spPr>
          <a:xfrm flipH="1">
            <a:off x="-1" y="-2586"/>
            <a:ext cx="9144001" cy="1240836"/>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10" name="Parallelogram 9">
            <a:extLst>
              <a:ext uri="{FF2B5EF4-FFF2-40B4-BE49-F238E27FC236}">
                <a16:creationId xmlns:a16="http://schemas.microsoft.com/office/drawing/2014/main" id="{00DE0AA3-2383-304A-A6A3-5966BAFCF4B3}"/>
              </a:ext>
            </a:extLst>
          </p:cNvPr>
          <p:cNvSpPr/>
          <p:nvPr userDrawn="1"/>
        </p:nvSpPr>
        <p:spPr>
          <a:xfrm flipH="1">
            <a:off x="0" y="1238250"/>
            <a:ext cx="9144000" cy="390525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148104"/>
            <a:ext cx="8572500" cy="994172"/>
          </a:xfrm>
          <a:prstGeom prst="rect">
            <a:avLst/>
          </a:prstGeom>
        </p:spPr>
        <p:txBody>
          <a:bodyPr anchor="ctr" anchorCtr="0"/>
          <a:lstStyle>
            <a:lvl1pPr>
              <a:defRPr sz="3000" b="1" cap="all" baseline="0">
                <a:solidFill>
                  <a:schemeClr val="accent3"/>
                </a:solidFill>
              </a:defRPr>
            </a:lvl1pPr>
          </a:lstStyle>
          <a:p>
            <a:r>
              <a:rPr lang="en-US"/>
              <a:t>Click to edit Master title style</a:t>
            </a:r>
          </a:p>
        </p:txBody>
      </p:sp>
      <p:sp>
        <p:nvSpPr>
          <p:cNvPr id="3" name="Content Placeholder 2"/>
          <p:cNvSpPr>
            <a:spLocks noGrp="1"/>
          </p:cNvSpPr>
          <p:nvPr>
            <p:ph idx="1"/>
          </p:nvPr>
        </p:nvSpPr>
        <p:spPr>
          <a:xfrm>
            <a:off x="285750" y="1369219"/>
            <a:ext cx="8572500" cy="3263305"/>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0DF0F5FD-F29F-8642-B92A-7A0158D974B6}"/>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13" name="Picture 12">
            <a:extLst>
              <a:ext uri="{FF2B5EF4-FFF2-40B4-BE49-F238E27FC236}">
                <a16:creationId xmlns:a16="http://schemas.microsoft.com/office/drawing/2014/main" id="{1683F230-DE1F-3A4C-A366-BEAE8EFFFA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35344824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00DE0AA3-2383-304A-A6A3-5966BAFCF4B3}"/>
              </a:ext>
            </a:extLst>
          </p:cNvPr>
          <p:cNvSpPr/>
          <p:nvPr userDrawn="1"/>
        </p:nvSpPr>
        <p:spPr>
          <a:xfrm flipH="1">
            <a:off x="0" y="1238250"/>
            <a:ext cx="9144000" cy="390525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12" name="Parallelogram 11">
            <a:extLst>
              <a:ext uri="{FF2B5EF4-FFF2-40B4-BE49-F238E27FC236}">
                <a16:creationId xmlns:a16="http://schemas.microsoft.com/office/drawing/2014/main" id="{4176702E-CAD2-3D44-9CEC-EB6B0BD9E883}"/>
              </a:ext>
            </a:extLst>
          </p:cNvPr>
          <p:cNvSpPr/>
          <p:nvPr userDrawn="1"/>
        </p:nvSpPr>
        <p:spPr>
          <a:xfrm flipH="1">
            <a:off x="0" y="0"/>
            <a:ext cx="4572000" cy="5143500"/>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solidFill>
                <a:schemeClr val="bg2"/>
              </a:solidFill>
            </a:endParaRPr>
          </a:p>
        </p:txBody>
      </p:sp>
      <p:sp>
        <p:nvSpPr>
          <p:cNvPr id="9" name="Parallelogram 8">
            <a:extLst>
              <a:ext uri="{FF2B5EF4-FFF2-40B4-BE49-F238E27FC236}">
                <a16:creationId xmlns:a16="http://schemas.microsoft.com/office/drawing/2014/main" id="{CC8A0EA7-3EE1-5C4A-9265-D1237E823E40}"/>
              </a:ext>
            </a:extLst>
          </p:cNvPr>
          <p:cNvSpPr/>
          <p:nvPr userDrawn="1"/>
        </p:nvSpPr>
        <p:spPr>
          <a:xfrm flipH="1">
            <a:off x="-1" y="-2586"/>
            <a:ext cx="9144001" cy="1240836"/>
          </a:xfrm>
          <a:prstGeom prst="parallelogram">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148104"/>
            <a:ext cx="8572500" cy="994172"/>
          </a:xfrm>
          <a:prstGeom prst="rect">
            <a:avLst/>
          </a:prstGeom>
        </p:spPr>
        <p:txBody>
          <a:bodyPr anchor="ctr" anchorCtr="0"/>
          <a:lstStyle>
            <a:lvl1pPr algn="ctr">
              <a:defRPr sz="3000" b="1" cap="all" baseline="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E48EABF6-4BA5-B94D-BF90-F09CE4C9009F}"/>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14" name="Picture 13">
            <a:extLst>
              <a:ext uri="{FF2B5EF4-FFF2-40B4-BE49-F238E27FC236}">
                <a16:creationId xmlns:a16="http://schemas.microsoft.com/office/drawing/2014/main" id="{2D182E69-44F9-D54F-86EC-3FE164B175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30641614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994A35D7-8ED1-6042-AD91-C806B28639D5}"/>
              </a:ext>
            </a:extLst>
          </p:cNvPr>
          <p:cNvSpPr/>
          <p:nvPr userDrawn="1"/>
        </p:nvSpPr>
        <p:spPr>
          <a:xfrm flipH="1">
            <a:off x="0" y="-2586"/>
            <a:ext cx="9144000" cy="1240835"/>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142875"/>
            <a:ext cx="8572500" cy="994172"/>
          </a:xfrm>
          <a:prstGeom prst="rect">
            <a:avLst/>
          </a:prstGeom>
        </p:spPr>
        <p:txBody>
          <a:bodyPr anchor="ctr" anchorCtr="0"/>
          <a:lstStyle>
            <a:lvl1pPr algn="ctr">
              <a:defRPr sz="3000" b="1" cap="all" baseline="0">
                <a:solidFill>
                  <a:schemeClr val="accent3"/>
                </a:solidFill>
              </a:defRPr>
            </a:lvl1pPr>
          </a:lstStyle>
          <a:p>
            <a:r>
              <a:rPr lang="en-US"/>
              <a:t>Click to edit Master title style</a:t>
            </a:r>
          </a:p>
        </p:txBody>
      </p:sp>
      <p:sp>
        <p:nvSpPr>
          <p:cNvPr id="9" name="Parallelogram 8">
            <a:extLst>
              <a:ext uri="{FF2B5EF4-FFF2-40B4-BE49-F238E27FC236}">
                <a16:creationId xmlns:a16="http://schemas.microsoft.com/office/drawing/2014/main" id="{FF411857-6FDC-6E4A-9318-838D30B1596A}"/>
              </a:ext>
            </a:extLst>
          </p:cNvPr>
          <p:cNvSpPr/>
          <p:nvPr userDrawn="1"/>
        </p:nvSpPr>
        <p:spPr>
          <a:xfrm rot="10800000" flipH="1">
            <a:off x="-1" y="1238249"/>
            <a:ext cx="9144001" cy="3905250"/>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12" name="TextBox 11">
            <a:extLst>
              <a:ext uri="{FF2B5EF4-FFF2-40B4-BE49-F238E27FC236}">
                <a16:creationId xmlns:a16="http://schemas.microsoft.com/office/drawing/2014/main" id="{A56B23B5-89F4-EC40-81B4-5769734B6F5F}"/>
              </a:ext>
            </a:extLst>
          </p:cNvPr>
          <p:cNvSpPr txBox="1"/>
          <p:nvPr userDrawn="1"/>
        </p:nvSpPr>
        <p:spPr>
          <a:xfrm>
            <a:off x="7397956" y="4903515"/>
            <a:ext cx="1666875" cy="226985"/>
          </a:xfrm>
          <a:prstGeom prst="rect">
            <a:avLst/>
          </a:prstGeom>
          <a:noFill/>
        </p:spPr>
        <p:txBody>
          <a:bodyPr wrap="square" rtlCol="0">
            <a:spAutoFit/>
          </a:bodyPr>
          <a:lstStyle/>
          <a:p>
            <a:pPr algn="r"/>
            <a:r>
              <a:rPr lang="en-US" sz="875" b="0">
                <a:solidFill>
                  <a:schemeClr val="bg1">
                    <a:alpha val="40000"/>
                  </a:schemeClr>
                </a:solidFill>
              </a:rPr>
              <a:t> Confidential  |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sp>
        <p:nvSpPr>
          <p:cNvPr id="7" name="TextBox 6">
            <a:extLst>
              <a:ext uri="{FF2B5EF4-FFF2-40B4-BE49-F238E27FC236}">
                <a16:creationId xmlns:a16="http://schemas.microsoft.com/office/drawing/2014/main" id="{F7012FCD-ADEA-7D4A-8B4F-6BB4F3935CAD}"/>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8" name="Picture 7">
            <a:extLst>
              <a:ext uri="{FF2B5EF4-FFF2-40B4-BE49-F238E27FC236}">
                <a16:creationId xmlns:a16="http://schemas.microsoft.com/office/drawing/2014/main" id="{03D3FF75-90D9-9D43-AFB8-3E41A6101D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
        <p:nvSpPr>
          <p:cNvPr id="11" name="Content Placeholder 2">
            <a:extLst>
              <a:ext uri="{FF2B5EF4-FFF2-40B4-BE49-F238E27FC236}">
                <a16:creationId xmlns:a16="http://schemas.microsoft.com/office/drawing/2014/main" id="{236B5A5E-9D57-9A46-90C7-3411EAF2A38E}"/>
              </a:ext>
            </a:extLst>
          </p:cNvPr>
          <p:cNvSpPr>
            <a:spLocks noGrp="1"/>
          </p:cNvSpPr>
          <p:nvPr>
            <p:ph idx="1"/>
          </p:nvPr>
        </p:nvSpPr>
        <p:spPr>
          <a:xfrm>
            <a:off x="285750" y="1476375"/>
            <a:ext cx="8572500" cy="31561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970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994A35D7-8ED1-6042-AD91-C806B28639D5}"/>
              </a:ext>
            </a:extLst>
          </p:cNvPr>
          <p:cNvSpPr/>
          <p:nvPr userDrawn="1"/>
        </p:nvSpPr>
        <p:spPr>
          <a:xfrm flipH="1">
            <a:off x="0" y="-2586"/>
            <a:ext cx="9144000" cy="1240835"/>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142875"/>
            <a:ext cx="8572500" cy="994172"/>
          </a:xfrm>
          <a:prstGeom prst="rect">
            <a:avLst/>
          </a:prstGeom>
        </p:spPr>
        <p:txBody>
          <a:bodyPr anchor="ctr" anchorCtr="0"/>
          <a:lstStyle>
            <a:lvl1pPr algn="ctr">
              <a:defRPr sz="3000" b="1" cap="all" baseline="0">
                <a:solidFill>
                  <a:schemeClr val="accent3"/>
                </a:solidFill>
              </a:defRPr>
            </a:lvl1pPr>
          </a:lstStyle>
          <a:p>
            <a:r>
              <a:rPr lang="en-US"/>
              <a:t>Click to edit Master title style</a:t>
            </a:r>
          </a:p>
        </p:txBody>
      </p:sp>
      <p:sp>
        <p:nvSpPr>
          <p:cNvPr id="9" name="Parallelogram 8">
            <a:extLst>
              <a:ext uri="{FF2B5EF4-FFF2-40B4-BE49-F238E27FC236}">
                <a16:creationId xmlns:a16="http://schemas.microsoft.com/office/drawing/2014/main" id="{FF411857-6FDC-6E4A-9318-838D30B1596A}"/>
              </a:ext>
            </a:extLst>
          </p:cNvPr>
          <p:cNvSpPr/>
          <p:nvPr userDrawn="1"/>
        </p:nvSpPr>
        <p:spPr>
          <a:xfrm rot="10800000" flipH="1">
            <a:off x="-1" y="1238249"/>
            <a:ext cx="9144001" cy="390525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12" name="TextBox 11">
            <a:extLst>
              <a:ext uri="{FF2B5EF4-FFF2-40B4-BE49-F238E27FC236}">
                <a16:creationId xmlns:a16="http://schemas.microsoft.com/office/drawing/2014/main" id="{A56B23B5-89F4-EC40-81B4-5769734B6F5F}"/>
              </a:ext>
            </a:extLst>
          </p:cNvPr>
          <p:cNvSpPr txBox="1"/>
          <p:nvPr userDrawn="1"/>
        </p:nvSpPr>
        <p:spPr>
          <a:xfrm>
            <a:off x="7397956" y="4903515"/>
            <a:ext cx="1666875" cy="226985"/>
          </a:xfrm>
          <a:prstGeom prst="rect">
            <a:avLst/>
          </a:prstGeom>
          <a:noFill/>
        </p:spPr>
        <p:txBody>
          <a:bodyPr wrap="square" rtlCol="0">
            <a:spAutoFit/>
          </a:bodyPr>
          <a:lstStyle/>
          <a:p>
            <a:pPr algn="r"/>
            <a:r>
              <a:rPr lang="en-US" sz="875" b="0">
                <a:solidFill>
                  <a:schemeClr val="bg1">
                    <a:alpha val="40000"/>
                  </a:schemeClr>
                </a:solidFill>
              </a:rPr>
              <a:t> Confidential  |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sp>
        <p:nvSpPr>
          <p:cNvPr id="7" name="TextBox 6">
            <a:extLst>
              <a:ext uri="{FF2B5EF4-FFF2-40B4-BE49-F238E27FC236}">
                <a16:creationId xmlns:a16="http://schemas.microsoft.com/office/drawing/2014/main" id="{F7012FCD-ADEA-7D4A-8B4F-6BB4F3935CAD}"/>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8" name="Picture 7">
            <a:extLst>
              <a:ext uri="{FF2B5EF4-FFF2-40B4-BE49-F238E27FC236}">
                <a16:creationId xmlns:a16="http://schemas.microsoft.com/office/drawing/2014/main" id="{03D3FF75-90D9-9D43-AFB8-3E41A6101D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14094412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73844"/>
            <a:ext cx="8572500" cy="994172"/>
          </a:xfrm>
          <a:prstGeom prst="rect">
            <a:avLst/>
          </a:prstGeom>
        </p:spPr>
        <p:txBody>
          <a:bodyPr anchor="ctr" anchorCtr="0"/>
          <a:lstStyle>
            <a:lvl1pPr algn="ctr">
              <a:defRPr sz="3000" b="1" cap="all" baseline="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285750" y="1369219"/>
            <a:ext cx="4211955" cy="326330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697" y="1369219"/>
            <a:ext cx="4209554" cy="326330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2505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D6ED4A8B-ED3E-8B47-B442-05AD820F4DDB}"/>
              </a:ext>
            </a:extLst>
          </p:cNvPr>
          <p:cNvSpPr/>
          <p:nvPr userDrawn="1"/>
        </p:nvSpPr>
        <p:spPr>
          <a:xfrm flipH="1">
            <a:off x="2762250" y="0"/>
            <a:ext cx="638175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2211728" cy="1250156"/>
          </a:xfrm>
          <a:prstGeom prst="rect">
            <a:avLst/>
          </a:prstGeom>
        </p:spPr>
        <p:txBody>
          <a:bodyPr anchor="ctr" anchorCtr="0"/>
          <a:lstStyle>
            <a:lvl1pPr>
              <a:defRPr sz="2500" b="1" cap="all" baseline="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285750" y="1619250"/>
            <a:ext cx="2238375" cy="30132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00376" y="273844"/>
            <a:ext cx="5857875" cy="4358680"/>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35E5DBC8-EFE0-E442-AA5D-DC3FA28106CD}"/>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Tree>
    <p:extLst>
      <p:ext uri="{BB962C8B-B14F-4D97-AF65-F5344CB8AC3E}">
        <p14:creationId xmlns:p14="http://schemas.microsoft.com/office/powerpoint/2010/main" val="28030494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8_Two Conten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D6ED4A8B-ED3E-8B47-B442-05AD820F4DDB}"/>
              </a:ext>
            </a:extLst>
          </p:cNvPr>
          <p:cNvSpPr/>
          <p:nvPr userDrawn="1"/>
        </p:nvSpPr>
        <p:spPr>
          <a:xfrm flipH="1">
            <a:off x="3286125" y="0"/>
            <a:ext cx="5857875"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2619375" cy="1250156"/>
          </a:xfrm>
          <a:prstGeom prst="rect">
            <a:avLst/>
          </a:prstGeom>
        </p:spPr>
        <p:txBody>
          <a:bodyPr anchor="ctr" anchorCtr="0"/>
          <a:lstStyle>
            <a:lvl1pPr>
              <a:defRPr sz="2500" b="1" cap="all" baseline="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285750" y="1619250"/>
            <a:ext cx="2650934" cy="30132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19500" y="273844"/>
            <a:ext cx="5238750" cy="4358680"/>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965C4840-3B38-CE40-82EA-8937DCC82590}"/>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Tree>
    <p:extLst>
      <p:ext uri="{BB962C8B-B14F-4D97-AF65-F5344CB8AC3E}">
        <p14:creationId xmlns:p14="http://schemas.microsoft.com/office/powerpoint/2010/main" val="20216800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D6ED4A8B-ED3E-8B47-B442-05AD820F4DDB}"/>
              </a:ext>
            </a:extLst>
          </p:cNvPr>
          <p:cNvSpPr/>
          <p:nvPr userDrawn="1"/>
        </p:nvSpPr>
        <p:spPr>
          <a:xfrm flipH="1">
            <a:off x="4572000" y="0"/>
            <a:ext cx="4572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3952875" cy="1250156"/>
          </a:xfrm>
          <a:prstGeom prst="rect">
            <a:avLst/>
          </a:prstGeom>
        </p:spPr>
        <p:txBody>
          <a:bodyPr anchor="ctr" anchorCtr="0"/>
          <a:lstStyle>
            <a:lvl1pPr>
              <a:defRPr sz="3000" cap="all" baseline="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285750" y="1619250"/>
            <a:ext cx="4000500" cy="30132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273844"/>
            <a:ext cx="4000501" cy="435868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7E419000-0C8D-E84F-9CAD-6FCD6A01E4DC}"/>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Tree>
    <p:extLst>
      <p:ext uri="{BB962C8B-B14F-4D97-AF65-F5344CB8AC3E}">
        <p14:creationId xmlns:p14="http://schemas.microsoft.com/office/powerpoint/2010/main" val="29019762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A7F25EA6-FF14-8B42-AB06-20533A737842}"/>
              </a:ext>
            </a:extLst>
          </p:cNvPr>
          <p:cNvSpPr/>
          <p:nvPr userDrawn="1"/>
        </p:nvSpPr>
        <p:spPr>
          <a:xfrm flipH="1">
            <a:off x="0" y="0"/>
            <a:ext cx="4572000" cy="5143500"/>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solidFill>
                <a:schemeClr val="bg2"/>
              </a:solidFill>
            </a:endParaRPr>
          </a:p>
        </p:txBody>
      </p:sp>
      <p:sp>
        <p:nvSpPr>
          <p:cNvPr id="6" name="Parallelogram 5">
            <a:extLst>
              <a:ext uri="{FF2B5EF4-FFF2-40B4-BE49-F238E27FC236}">
                <a16:creationId xmlns:a16="http://schemas.microsoft.com/office/drawing/2014/main" id="{D6ED4A8B-ED3E-8B47-B442-05AD820F4DDB}"/>
              </a:ext>
            </a:extLst>
          </p:cNvPr>
          <p:cNvSpPr/>
          <p:nvPr userDrawn="1"/>
        </p:nvSpPr>
        <p:spPr>
          <a:xfrm flipH="1">
            <a:off x="4572000" y="0"/>
            <a:ext cx="4572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3952875" cy="1250156"/>
          </a:xfrm>
          <a:prstGeom prst="rect">
            <a:avLst/>
          </a:prstGeom>
        </p:spPr>
        <p:txBody>
          <a:bodyPr anchor="ctr" anchorCtr="0"/>
          <a:lstStyle>
            <a:lvl1pPr>
              <a:defRPr sz="3000" b="1" cap="all"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285750" y="1619250"/>
            <a:ext cx="4000500" cy="301327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273844"/>
            <a:ext cx="4000501" cy="435868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72ECA29B-D8D8-894A-B130-82FBE3A970EE}"/>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12" name="Picture 11">
            <a:extLst>
              <a:ext uri="{FF2B5EF4-FFF2-40B4-BE49-F238E27FC236}">
                <a16:creationId xmlns:a16="http://schemas.microsoft.com/office/drawing/2014/main" id="{4DD580BA-8302-4246-B22A-7CAB3DF54F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2059311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Member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039F0C-989E-2F43-B05D-BD5A82CFAC4B}"/>
              </a:ext>
            </a:extLst>
          </p:cNvPr>
          <p:cNvSpPr>
            <a:spLocks noGrp="1"/>
          </p:cNvSpPr>
          <p:nvPr>
            <p:ph type="ftr" sz="quarter" idx="10"/>
          </p:nvPr>
        </p:nvSpPr>
        <p:spPr/>
        <p:txBody>
          <a:bodyPr/>
          <a:lstStyle/>
          <a:p>
            <a:r>
              <a:rPr lang="en-US"/>
              <a:t>SAPINSIDERONLINE.COM</a:t>
            </a:r>
          </a:p>
        </p:txBody>
      </p:sp>
      <p:sp>
        <p:nvSpPr>
          <p:cNvPr id="4" name="Slide Number Placeholder 3">
            <a:extLst>
              <a:ext uri="{FF2B5EF4-FFF2-40B4-BE49-F238E27FC236}">
                <a16:creationId xmlns:a16="http://schemas.microsoft.com/office/drawing/2014/main" id="{BCD61CB5-D589-3649-B1E7-57BE5C903898}"/>
              </a:ext>
            </a:extLst>
          </p:cNvPr>
          <p:cNvSpPr>
            <a:spLocks noGrp="1"/>
          </p:cNvSpPr>
          <p:nvPr>
            <p:ph type="sldNum" sz="quarter" idx="11"/>
          </p:nvPr>
        </p:nvSpPr>
        <p:spPr/>
        <p:txBody>
          <a:bodyPr/>
          <a:lstStyle/>
          <a:p>
            <a:fld id="{48F63A3B-78C7-47BE-AE5E-E10140E04643}" type="slidenum">
              <a:rPr lang="en-US" smtClean="0"/>
              <a:pPr/>
              <a:t>‹#›</a:t>
            </a:fld>
            <a:endParaRPr lang="en-US"/>
          </a:p>
        </p:txBody>
      </p:sp>
      <p:sp>
        <p:nvSpPr>
          <p:cNvPr id="5" name="Rectangle 4">
            <a:extLst>
              <a:ext uri="{FF2B5EF4-FFF2-40B4-BE49-F238E27FC236}">
                <a16:creationId xmlns:a16="http://schemas.microsoft.com/office/drawing/2014/main" id="{DD326776-9BAF-E14C-A9C1-65925093C44A}"/>
              </a:ext>
            </a:extLst>
          </p:cNvPr>
          <p:cNvSpPr/>
          <p:nvPr userDrawn="1"/>
        </p:nvSpPr>
        <p:spPr>
          <a:xfrm>
            <a:off x="276102" y="750417"/>
            <a:ext cx="1930615" cy="4090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47">
              <a:defRPr/>
            </a:pPr>
            <a:endParaRPr lang="ru-RU" sz="380"/>
          </a:p>
        </p:txBody>
      </p:sp>
      <p:pic>
        <p:nvPicPr>
          <p:cNvPr id="6" name="Picture 5">
            <a:extLst>
              <a:ext uri="{FF2B5EF4-FFF2-40B4-BE49-F238E27FC236}">
                <a16:creationId xmlns:a16="http://schemas.microsoft.com/office/drawing/2014/main" id="{CAEA2EBB-5C3B-EF42-BFE2-0D23656BA8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56" r="14077" b="4504"/>
          <a:stretch/>
        </p:blipFill>
        <p:spPr>
          <a:xfrm>
            <a:off x="2206717" y="960534"/>
            <a:ext cx="6937283" cy="4180584"/>
          </a:xfrm>
          <a:prstGeom prst="rect">
            <a:avLst/>
          </a:prstGeom>
        </p:spPr>
      </p:pic>
      <p:sp>
        <p:nvSpPr>
          <p:cNvPr id="7" name="Title 1">
            <a:extLst>
              <a:ext uri="{FF2B5EF4-FFF2-40B4-BE49-F238E27FC236}">
                <a16:creationId xmlns:a16="http://schemas.microsoft.com/office/drawing/2014/main" id="{4B1E47D2-89CB-B34D-8ACC-125FE2C7C1B7}"/>
              </a:ext>
            </a:extLst>
          </p:cNvPr>
          <p:cNvSpPr txBox="1">
            <a:spLocks/>
          </p:cNvSpPr>
          <p:nvPr userDrawn="1"/>
        </p:nvSpPr>
        <p:spPr>
          <a:xfrm>
            <a:off x="210501" y="180500"/>
            <a:ext cx="5001578" cy="372683"/>
          </a:xfrm>
          <a:prstGeom prst="rect">
            <a:avLst/>
          </a:prstGeom>
        </p:spPr>
        <p:txBody>
          <a:bodyPr/>
          <a:lstStyle>
            <a:lvl1pPr>
              <a:defRPr>
                <a:latin typeface="+mj-lt"/>
                <a:ea typeface="+mj-ea"/>
                <a:cs typeface="+mj-cs"/>
              </a:defRPr>
            </a:lvl1pPr>
          </a:lstStyle>
          <a:p>
            <a:r>
              <a:rPr lang="en-US" sz="2100" kern="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Our Members</a:t>
            </a:r>
          </a:p>
        </p:txBody>
      </p:sp>
      <p:sp>
        <p:nvSpPr>
          <p:cNvPr id="8" name="Rectangle 7">
            <a:extLst>
              <a:ext uri="{FF2B5EF4-FFF2-40B4-BE49-F238E27FC236}">
                <a16:creationId xmlns:a16="http://schemas.microsoft.com/office/drawing/2014/main" id="{F40C9822-938B-B645-84F0-14C5BA273A9B}"/>
              </a:ext>
            </a:extLst>
          </p:cNvPr>
          <p:cNvSpPr/>
          <p:nvPr userDrawn="1"/>
        </p:nvSpPr>
        <p:spPr>
          <a:xfrm>
            <a:off x="2051300" y="1750912"/>
            <a:ext cx="2209225" cy="171118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875">
              <a:lnSpc>
                <a:spcPct val="90000"/>
              </a:lnSpc>
            </a:pPr>
            <a:r>
              <a:rPr lang="en-US" b="1">
                <a:solidFill>
                  <a:schemeClr val="accent1"/>
                </a:solidFill>
                <a:latin typeface="Roboto" panose="02000000000000000000" pitchFamily="2" charset="0"/>
                <a:ea typeface="Roboto" panose="02000000000000000000" pitchFamily="2" charset="0"/>
                <a:cs typeface="Roboto" panose="02000000000000000000" pitchFamily="2" charset="0"/>
              </a:rPr>
              <a:t>304K</a:t>
            </a:r>
          </a:p>
          <a:p>
            <a:pPr algn="ctr" defTabSz="913875">
              <a:lnSpc>
                <a:spcPct val="90000"/>
              </a:lnSpc>
            </a:pPr>
            <a:r>
              <a:rPr lang="en-US" b="1">
                <a:solidFill>
                  <a:schemeClr val="accent1"/>
                </a:solidFill>
                <a:latin typeface="Roboto" panose="02000000000000000000" pitchFamily="2" charset="0"/>
                <a:ea typeface="Roboto" panose="02000000000000000000" pitchFamily="2" charset="0"/>
                <a:cs typeface="Roboto" panose="02000000000000000000" pitchFamily="2" charset="0"/>
              </a:rPr>
              <a:t>Americas</a:t>
            </a:r>
          </a:p>
        </p:txBody>
      </p:sp>
      <p:sp>
        <p:nvSpPr>
          <p:cNvPr id="9" name="Rectangle 8">
            <a:extLst>
              <a:ext uri="{FF2B5EF4-FFF2-40B4-BE49-F238E27FC236}">
                <a16:creationId xmlns:a16="http://schemas.microsoft.com/office/drawing/2014/main" id="{256F20EF-8100-7744-A661-050ADD0205E9}"/>
              </a:ext>
            </a:extLst>
          </p:cNvPr>
          <p:cNvSpPr/>
          <p:nvPr userDrawn="1"/>
        </p:nvSpPr>
        <p:spPr>
          <a:xfrm>
            <a:off x="4782502" y="1478083"/>
            <a:ext cx="2154780" cy="1817612"/>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875">
              <a:lnSpc>
                <a:spcPct val="90000"/>
              </a:lnSpc>
            </a:pPr>
            <a:r>
              <a:rPr lang="en-US" b="1">
                <a:solidFill>
                  <a:schemeClr val="accent1"/>
                </a:solidFill>
                <a:latin typeface="Roboto" panose="02000000000000000000" pitchFamily="2" charset="0"/>
                <a:ea typeface="Roboto" panose="02000000000000000000" pitchFamily="2" charset="0"/>
                <a:cs typeface="Roboto" panose="02000000000000000000" pitchFamily="2" charset="0"/>
              </a:rPr>
              <a:t>143K </a:t>
            </a:r>
          </a:p>
          <a:p>
            <a:pPr algn="ctr" defTabSz="913875">
              <a:lnSpc>
                <a:spcPct val="90000"/>
              </a:lnSpc>
            </a:pPr>
            <a:r>
              <a:rPr lang="en-US" b="1">
                <a:solidFill>
                  <a:schemeClr val="accent1"/>
                </a:solidFill>
                <a:latin typeface="Roboto" panose="02000000000000000000" pitchFamily="2" charset="0"/>
                <a:ea typeface="Roboto" panose="02000000000000000000" pitchFamily="2" charset="0"/>
                <a:cs typeface="Roboto" panose="02000000000000000000" pitchFamily="2" charset="0"/>
              </a:rPr>
              <a:t>EMEA</a:t>
            </a:r>
          </a:p>
        </p:txBody>
      </p:sp>
      <p:sp>
        <p:nvSpPr>
          <p:cNvPr id="10" name="Rectangle 9">
            <a:extLst>
              <a:ext uri="{FF2B5EF4-FFF2-40B4-BE49-F238E27FC236}">
                <a16:creationId xmlns:a16="http://schemas.microsoft.com/office/drawing/2014/main" id="{457C9F2C-3D0B-614C-9CC6-81F2314E77E3}"/>
              </a:ext>
            </a:extLst>
          </p:cNvPr>
          <p:cNvSpPr/>
          <p:nvPr userDrawn="1"/>
        </p:nvSpPr>
        <p:spPr>
          <a:xfrm>
            <a:off x="7086785" y="1632473"/>
            <a:ext cx="1585163" cy="1508831"/>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875">
              <a:lnSpc>
                <a:spcPct val="90000"/>
              </a:lnSpc>
            </a:pPr>
            <a:r>
              <a:rPr lang="en-US" b="1">
                <a:solidFill>
                  <a:schemeClr val="accent1"/>
                </a:solidFill>
                <a:latin typeface="Roboto" panose="02000000000000000000" pitchFamily="2" charset="0"/>
                <a:ea typeface="Roboto" panose="02000000000000000000" pitchFamily="2" charset="0"/>
                <a:cs typeface="Roboto" panose="02000000000000000000" pitchFamily="2" charset="0"/>
              </a:rPr>
              <a:t>54K</a:t>
            </a:r>
          </a:p>
          <a:p>
            <a:pPr algn="ctr" defTabSz="913875">
              <a:lnSpc>
                <a:spcPct val="90000"/>
              </a:lnSpc>
            </a:pPr>
            <a:r>
              <a:rPr lang="en-US" b="1">
                <a:solidFill>
                  <a:schemeClr val="accent1"/>
                </a:solidFill>
                <a:latin typeface="Roboto" panose="02000000000000000000" pitchFamily="2" charset="0"/>
                <a:ea typeface="Roboto" panose="02000000000000000000" pitchFamily="2" charset="0"/>
                <a:cs typeface="Roboto" panose="02000000000000000000" pitchFamily="2" charset="0"/>
              </a:rPr>
              <a:t>APAC</a:t>
            </a:r>
          </a:p>
        </p:txBody>
      </p:sp>
      <p:sp>
        <p:nvSpPr>
          <p:cNvPr id="11" name="Rectangle 10">
            <a:extLst>
              <a:ext uri="{FF2B5EF4-FFF2-40B4-BE49-F238E27FC236}">
                <a16:creationId xmlns:a16="http://schemas.microsoft.com/office/drawing/2014/main" id="{0A728CD0-C92C-BC44-9E49-B501B7A4E06B}"/>
              </a:ext>
            </a:extLst>
          </p:cNvPr>
          <p:cNvSpPr/>
          <p:nvPr userDrawn="1"/>
        </p:nvSpPr>
        <p:spPr>
          <a:xfrm>
            <a:off x="472051" y="1010057"/>
            <a:ext cx="1538717" cy="438582"/>
          </a:xfrm>
          <a:prstGeom prst="rect">
            <a:avLst/>
          </a:prstGeom>
        </p:spPr>
        <p:txBody>
          <a:bodyPr wrap="square">
            <a:spAutoFit/>
          </a:bodyPr>
          <a:lstStyle/>
          <a:p>
            <a:pPr algn="ctr"/>
            <a:r>
              <a:rPr lang="en-US" sz="1350" b="1">
                <a:solidFill>
                  <a:schemeClr val="bg1"/>
                </a:solidFill>
                <a:latin typeface="Roboto" panose="02000000000000000000" pitchFamily="2" charset="0"/>
                <a:ea typeface="Roboto" panose="02000000000000000000" pitchFamily="2" charset="0"/>
                <a:cs typeface="Roboto" panose="02000000000000000000" pitchFamily="2" charset="0"/>
              </a:rPr>
              <a:t>500,183 </a:t>
            </a:r>
          </a:p>
          <a:p>
            <a:pPr algn="ctr"/>
            <a:r>
              <a:rPr lang="en-US" sz="900" b="1">
                <a:solidFill>
                  <a:schemeClr val="bg1"/>
                </a:solidFill>
                <a:latin typeface="Roboto" panose="02000000000000000000" pitchFamily="2" charset="0"/>
                <a:ea typeface="Roboto" panose="02000000000000000000" pitchFamily="2" charset="0"/>
                <a:cs typeface="Roboto" panose="02000000000000000000" pitchFamily="2" charset="0"/>
              </a:rPr>
              <a:t>ACTIVE MEMBERS</a:t>
            </a:r>
          </a:p>
        </p:txBody>
      </p:sp>
      <p:cxnSp>
        <p:nvCxnSpPr>
          <p:cNvPr id="12" name="Straight Connector 11">
            <a:extLst>
              <a:ext uri="{FF2B5EF4-FFF2-40B4-BE49-F238E27FC236}">
                <a16:creationId xmlns:a16="http://schemas.microsoft.com/office/drawing/2014/main" id="{F073EB58-09E3-6E4A-AE27-50D1BD9EBC5F}"/>
              </a:ext>
            </a:extLst>
          </p:cNvPr>
          <p:cNvCxnSpPr>
            <a:cxnSpLocks/>
          </p:cNvCxnSpPr>
          <p:nvPr userDrawn="1"/>
        </p:nvCxnSpPr>
        <p:spPr>
          <a:xfrm rot="5400000" flipV="1">
            <a:off x="1241409" y="1056448"/>
            <a:ext cx="0" cy="11197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DC31B8-29BF-C041-898B-78AC51823F03}"/>
              </a:ext>
            </a:extLst>
          </p:cNvPr>
          <p:cNvSpPr/>
          <p:nvPr userDrawn="1"/>
        </p:nvSpPr>
        <p:spPr>
          <a:xfrm>
            <a:off x="563106" y="3423315"/>
            <a:ext cx="1356606" cy="438582"/>
          </a:xfrm>
          <a:prstGeom prst="rect">
            <a:avLst/>
          </a:prstGeom>
        </p:spPr>
        <p:txBody>
          <a:bodyPr wrap="square">
            <a:spAutoFit/>
          </a:bodyPr>
          <a:lstStyle/>
          <a:p>
            <a:pPr algn="ctr"/>
            <a:r>
              <a:rPr lang="en-US" sz="1350" b="1">
                <a:solidFill>
                  <a:schemeClr val="bg1"/>
                </a:solidFill>
                <a:latin typeface="Roboto" panose="02000000000000000000" pitchFamily="2" charset="0"/>
                <a:ea typeface="Roboto" panose="02000000000000000000" pitchFamily="2" charset="0"/>
                <a:cs typeface="Roboto" panose="02000000000000000000" pitchFamily="2" charset="0"/>
              </a:rPr>
              <a:t>20% </a:t>
            </a:r>
          </a:p>
          <a:p>
            <a:pPr algn="ctr"/>
            <a:r>
              <a:rPr lang="en-US" sz="900" b="1">
                <a:solidFill>
                  <a:schemeClr val="bg1"/>
                </a:solidFill>
                <a:latin typeface="Roboto" panose="02000000000000000000" pitchFamily="2" charset="0"/>
                <a:ea typeface="Roboto" panose="02000000000000000000" pitchFamily="2" charset="0"/>
                <a:cs typeface="Roboto" panose="02000000000000000000" pitchFamily="2" charset="0"/>
              </a:rPr>
              <a:t>LINE OF BUSINESS</a:t>
            </a:r>
          </a:p>
        </p:txBody>
      </p:sp>
      <p:sp>
        <p:nvSpPr>
          <p:cNvPr id="14" name="Rectangle 13">
            <a:extLst>
              <a:ext uri="{FF2B5EF4-FFF2-40B4-BE49-F238E27FC236}">
                <a16:creationId xmlns:a16="http://schemas.microsoft.com/office/drawing/2014/main" id="{4DDF1B52-9768-EB42-827C-5415E19FF99B}"/>
              </a:ext>
            </a:extLst>
          </p:cNvPr>
          <p:cNvSpPr/>
          <p:nvPr userDrawn="1"/>
        </p:nvSpPr>
        <p:spPr>
          <a:xfrm>
            <a:off x="472051" y="1801836"/>
            <a:ext cx="1538717" cy="438582"/>
          </a:xfrm>
          <a:prstGeom prst="rect">
            <a:avLst/>
          </a:prstGeom>
        </p:spPr>
        <p:txBody>
          <a:bodyPr wrap="square">
            <a:spAutoFit/>
          </a:bodyPr>
          <a:lstStyle/>
          <a:p>
            <a:pPr algn="ctr"/>
            <a:r>
              <a:rPr lang="en-US" sz="1350" b="1">
                <a:solidFill>
                  <a:schemeClr val="bg1"/>
                </a:solidFill>
                <a:latin typeface="Roboto" panose="02000000000000000000" pitchFamily="2" charset="0"/>
                <a:ea typeface="Roboto" panose="02000000000000000000" pitchFamily="2" charset="0"/>
                <a:cs typeface="Roboto" panose="02000000000000000000" pitchFamily="2" charset="0"/>
              </a:rPr>
              <a:t>46,000</a:t>
            </a:r>
          </a:p>
          <a:p>
            <a:pPr algn="ctr"/>
            <a:r>
              <a:rPr lang="en-US" sz="900" b="1">
                <a:solidFill>
                  <a:schemeClr val="bg1"/>
                </a:solidFill>
                <a:latin typeface="Roboto" panose="02000000000000000000" pitchFamily="2" charset="0"/>
                <a:ea typeface="Roboto" panose="02000000000000000000" pitchFamily="2" charset="0"/>
                <a:cs typeface="Roboto" panose="02000000000000000000" pitchFamily="2" charset="0"/>
              </a:rPr>
              <a:t>COMPANIES</a:t>
            </a:r>
          </a:p>
        </p:txBody>
      </p:sp>
      <p:sp>
        <p:nvSpPr>
          <p:cNvPr id="15" name="Rectangle 14">
            <a:extLst>
              <a:ext uri="{FF2B5EF4-FFF2-40B4-BE49-F238E27FC236}">
                <a16:creationId xmlns:a16="http://schemas.microsoft.com/office/drawing/2014/main" id="{40DF4E9E-DD8C-BE4E-98FE-A281F10EAB40}"/>
              </a:ext>
            </a:extLst>
          </p:cNvPr>
          <p:cNvSpPr/>
          <p:nvPr userDrawn="1"/>
        </p:nvSpPr>
        <p:spPr>
          <a:xfrm>
            <a:off x="458091" y="2672354"/>
            <a:ext cx="1566638" cy="438582"/>
          </a:xfrm>
          <a:prstGeom prst="rect">
            <a:avLst/>
          </a:prstGeom>
        </p:spPr>
        <p:txBody>
          <a:bodyPr wrap="square">
            <a:spAutoFit/>
          </a:bodyPr>
          <a:lstStyle/>
          <a:p>
            <a:pPr algn="ctr"/>
            <a:r>
              <a:rPr lang="en-US" sz="1350" b="1">
                <a:solidFill>
                  <a:schemeClr val="bg1"/>
                </a:solidFill>
                <a:latin typeface="Roboto" panose="02000000000000000000" pitchFamily="2" charset="0"/>
                <a:ea typeface="Roboto" panose="02000000000000000000" pitchFamily="2" charset="0"/>
                <a:cs typeface="Roboto" panose="02000000000000000000" pitchFamily="2" charset="0"/>
              </a:rPr>
              <a:t>205 </a:t>
            </a:r>
          </a:p>
          <a:p>
            <a:pPr algn="ctr"/>
            <a:r>
              <a:rPr lang="en-US" sz="900" b="1">
                <a:solidFill>
                  <a:schemeClr val="bg1"/>
                </a:solidFill>
                <a:latin typeface="Roboto" panose="02000000000000000000" pitchFamily="2" charset="0"/>
                <a:ea typeface="Roboto" panose="02000000000000000000" pitchFamily="2" charset="0"/>
                <a:cs typeface="Roboto" panose="02000000000000000000" pitchFamily="2" charset="0"/>
              </a:rPr>
              <a:t>COUNTRIES</a:t>
            </a:r>
          </a:p>
        </p:txBody>
      </p:sp>
      <p:cxnSp>
        <p:nvCxnSpPr>
          <p:cNvPr id="16" name="Straight Connector 15">
            <a:extLst>
              <a:ext uri="{FF2B5EF4-FFF2-40B4-BE49-F238E27FC236}">
                <a16:creationId xmlns:a16="http://schemas.microsoft.com/office/drawing/2014/main" id="{F5904A1C-B56F-FC45-9302-685BC15977FE}"/>
              </a:ext>
            </a:extLst>
          </p:cNvPr>
          <p:cNvCxnSpPr>
            <a:cxnSpLocks/>
          </p:cNvCxnSpPr>
          <p:nvPr userDrawn="1"/>
        </p:nvCxnSpPr>
        <p:spPr>
          <a:xfrm rot="5400000" flipV="1">
            <a:off x="1241409" y="1902586"/>
            <a:ext cx="0" cy="11197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249250-9E61-BA4F-AAAA-146C14DA898A}"/>
              </a:ext>
            </a:extLst>
          </p:cNvPr>
          <p:cNvCxnSpPr>
            <a:cxnSpLocks/>
          </p:cNvCxnSpPr>
          <p:nvPr userDrawn="1"/>
        </p:nvCxnSpPr>
        <p:spPr>
          <a:xfrm rot="5400000" flipV="1">
            <a:off x="1241409" y="2658327"/>
            <a:ext cx="0" cy="11197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6A01B9-F07E-5D4A-8A15-D66969DFA989}"/>
              </a:ext>
            </a:extLst>
          </p:cNvPr>
          <p:cNvCxnSpPr>
            <a:cxnSpLocks/>
          </p:cNvCxnSpPr>
          <p:nvPr userDrawn="1"/>
        </p:nvCxnSpPr>
        <p:spPr>
          <a:xfrm rot="5400000" flipV="1">
            <a:off x="1241409" y="3401884"/>
            <a:ext cx="0" cy="11197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D1FA3E5-7B9E-4640-807D-A0284827AA46}"/>
              </a:ext>
            </a:extLst>
          </p:cNvPr>
          <p:cNvSpPr/>
          <p:nvPr userDrawn="1"/>
        </p:nvSpPr>
        <p:spPr>
          <a:xfrm>
            <a:off x="563106" y="4165941"/>
            <a:ext cx="1356606" cy="438582"/>
          </a:xfrm>
          <a:prstGeom prst="rect">
            <a:avLst/>
          </a:prstGeom>
        </p:spPr>
        <p:txBody>
          <a:bodyPr wrap="square">
            <a:spAutoFit/>
          </a:bodyPr>
          <a:lstStyle/>
          <a:p>
            <a:pPr algn="ctr"/>
            <a:r>
              <a:rPr lang="en-US" sz="1350" b="1">
                <a:solidFill>
                  <a:schemeClr val="bg1"/>
                </a:solidFill>
                <a:latin typeface="Roboto" panose="02000000000000000000" pitchFamily="2" charset="0"/>
                <a:ea typeface="Roboto" panose="02000000000000000000" pitchFamily="2" charset="0"/>
                <a:cs typeface="Roboto" panose="02000000000000000000" pitchFamily="2" charset="0"/>
              </a:rPr>
              <a:t>80% </a:t>
            </a:r>
          </a:p>
          <a:p>
            <a:pPr algn="ctr"/>
            <a:r>
              <a:rPr lang="en-US" sz="900" b="1">
                <a:solidFill>
                  <a:schemeClr val="bg1"/>
                </a:solidFill>
                <a:latin typeface="Roboto" panose="02000000000000000000" pitchFamily="2" charset="0"/>
                <a:ea typeface="Roboto" panose="02000000000000000000" pitchFamily="2" charset="0"/>
                <a:cs typeface="Roboto" panose="02000000000000000000" pitchFamily="2" charset="0"/>
              </a:rPr>
              <a:t>TECHNOLOGY</a:t>
            </a:r>
          </a:p>
        </p:txBody>
      </p:sp>
    </p:spTree>
    <p:extLst>
      <p:ext uri="{BB962C8B-B14F-4D97-AF65-F5344CB8AC3E}">
        <p14:creationId xmlns:p14="http://schemas.microsoft.com/office/powerpoint/2010/main" val="16101426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D6ED4A8B-ED3E-8B47-B442-05AD820F4DDB}"/>
              </a:ext>
            </a:extLst>
          </p:cNvPr>
          <p:cNvSpPr/>
          <p:nvPr userDrawn="1"/>
        </p:nvSpPr>
        <p:spPr>
          <a:xfrm flipH="1">
            <a:off x="0" y="0"/>
            <a:ext cx="4572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3952875" cy="1250156"/>
          </a:xfrm>
          <a:prstGeom prst="rect">
            <a:avLst/>
          </a:prstGeom>
        </p:spPr>
        <p:txBody>
          <a:bodyPr anchor="ctr" anchorCtr="0"/>
          <a:lstStyle>
            <a:lvl1pPr>
              <a:defRPr sz="3000" b="1" cap="all"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285750" y="1619250"/>
            <a:ext cx="4000500" cy="301327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273844"/>
            <a:ext cx="4000501" cy="4358680"/>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575D3F5-32F7-F842-AD92-607D30FBB3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26649838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20B31BBE-B329-4D48-8B84-C0DE7833D8FA}"/>
              </a:ext>
            </a:extLst>
          </p:cNvPr>
          <p:cNvSpPr/>
          <p:nvPr userDrawn="1"/>
        </p:nvSpPr>
        <p:spPr>
          <a:xfrm flipH="1">
            <a:off x="4572000" y="0"/>
            <a:ext cx="4572000" cy="5143500"/>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solidFill>
                <a:schemeClr val="tx2"/>
              </a:solidFill>
            </a:endParaRPr>
          </a:p>
        </p:txBody>
      </p:sp>
      <p:sp>
        <p:nvSpPr>
          <p:cNvPr id="6" name="Parallelogram 5">
            <a:extLst>
              <a:ext uri="{FF2B5EF4-FFF2-40B4-BE49-F238E27FC236}">
                <a16:creationId xmlns:a16="http://schemas.microsoft.com/office/drawing/2014/main" id="{D6ED4A8B-ED3E-8B47-B442-05AD820F4DDB}"/>
              </a:ext>
            </a:extLst>
          </p:cNvPr>
          <p:cNvSpPr/>
          <p:nvPr userDrawn="1"/>
        </p:nvSpPr>
        <p:spPr>
          <a:xfrm flipH="1">
            <a:off x="0" y="0"/>
            <a:ext cx="4572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3952875" cy="1250156"/>
          </a:xfrm>
          <a:prstGeom prst="rect">
            <a:avLst/>
          </a:prstGeom>
        </p:spPr>
        <p:txBody>
          <a:bodyPr anchor="ctr" anchorCtr="0"/>
          <a:lstStyle>
            <a:lvl1pPr>
              <a:defRPr sz="3000" b="1" cap="all"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285750" y="1619250"/>
            <a:ext cx="4000500" cy="301327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273844"/>
            <a:ext cx="4000501" cy="4358680"/>
          </a:xfrm>
          <a:prstGeom prst="rect">
            <a:avLst/>
          </a:prstGeom>
        </p:spPr>
        <p:txBody>
          <a:bodyPr/>
          <a:lstStyle>
            <a:lvl1pPr>
              <a:buClrTx/>
              <a:defRPr>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5959C36A-B8B4-F741-8617-9892713EB7B0}"/>
              </a:ext>
            </a:extLst>
          </p:cNvPr>
          <p:cNvSpPr txBox="1"/>
          <p:nvPr userDrawn="1"/>
        </p:nvSpPr>
        <p:spPr>
          <a:xfrm>
            <a:off x="7397956" y="4903515"/>
            <a:ext cx="1666875" cy="226985"/>
          </a:xfrm>
          <a:prstGeom prst="rect">
            <a:avLst/>
          </a:prstGeom>
          <a:noFill/>
        </p:spPr>
        <p:txBody>
          <a:bodyPr wrap="square" rtlCol="0">
            <a:spAutoFit/>
          </a:bodyPr>
          <a:lstStyle/>
          <a:p>
            <a:pPr algn="r"/>
            <a:r>
              <a:rPr lang="en-US" sz="875" b="0">
                <a:solidFill>
                  <a:schemeClr val="bg1">
                    <a:alpha val="40000"/>
                  </a:schemeClr>
                </a:solidFill>
              </a:rPr>
              <a:t> Confidential  |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sp>
        <p:nvSpPr>
          <p:cNvPr id="11" name="TextBox 10">
            <a:extLst>
              <a:ext uri="{FF2B5EF4-FFF2-40B4-BE49-F238E27FC236}">
                <a16:creationId xmlns:a16="http://schemas.microsoft.com/office/drawing/2014/main" id="{BF3C9723-4FEA-BB46-B5FA-B9C50744DFD3}"/>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12" name="Picture 11">
            <a:extLst>
              <a:ext uri="{FF2B5EF4-FFF2-40B4-BE49-F238E27FC236}">
                <a16:creationId xmlns:a16="http://schemas.microsoft.com/office/drawing/2014/main" id="{BAABCCAF-DB59-E743-8A4A-B6BB2E2EE3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18776568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5750" y="273845"/>
            <a:ext cx="8572500" cy="726281"/>
          </a:xfrm>
          <a:prstGeom prst="rect">
            <a:avLst/>
          </a:prstGeom>
        </p:spPr>
        <p:txBody>
          <a:bodyPr anchor="ctr" anchorCtr="0"/>
          <a:lstStyle>
            <a:lvl1pPr algn="ctr">
              <a:defRPr sz="3000" b="1"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285751" y="1190625"/>
            <a:ext cx="4211955" cy="244466"/>
          </a:xfrm>
          <a:prstGeom prst="rect">
            <a:avLst/>
          </a:prstGeom>
          <a:solidFill>
            <a:schemeClr val="accent5"/>
          </a:solidFill>
          <a:ln>
            <a:noFill/>
          </a:ln>
        </p:spPr>
        <p:txBody>
          <a:bodyPr lIns="182880" anchor="b"/>
          <a:lstStyle>
            <a:lvl1pPr marL="0" indent="0" algn="ctr">
              <a:buNone/>
              <a:defRPr sz="1250" b="0" cap="all" baseline="0">
                <a:solidFill>
                  <a:schemeClr val="bg1"/>
                </a:solidFill>
              </a:defRPr>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Edit Master text styles</a:t>
            </a:r>
          </a:p>
        </p:txBody>
      </p:sp>
      <p:sp>
        <p:nvSpPr>
          <p:cNvPr id="4" name="Content Placeholder 3"/>
          <p:cNvSpPr>
            <a:spLocks noGrp="1"/>
          </p:cNvSpPr>
          <p:nvPr>
            <p:ph sz="half" idx="2" hasCustomPrompt="1"/>
          </p:nvPr>
        </p:nvSpPr>
        <p:spPr>
          <a:xfrm>
            <a:off x="285751" y="1435092"/>
            <a:ext cx="4211955" cy="3184533"/>
          </a:xfrm>
          <a:prstGeom prst="rect">
            <a:avLst/>
          </a:prstGeom>
          <a:solidFill>
            <a:schemeClr val="bg1"/>
          </a:solidFill>
        </p:spPr>
        <p:txBody>
          <a:bodyPr lIns="274320" tIns="274320" rIns="274320" bIns="2743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6295" y="1190625"/>
            <a:ext cx="4211955" cy="244466"/>
          </a:xfrm>
          <a:prstGeom prst="rect">
            <a:avLst/>
          </a:prstGeom>
          <a:solidFill>
            <a:schemeClr val="accent5"/>
          </a:solidFill>
          <a:ln>
            <a:noFill/>
          </a:ln>
        </p:spPr>
        <p:txBody>
          <a:bodyPr lIns="182880" anchor="b"/>
          <a:lstStyle>
            <a:lvl1pPr marL="0" indent="0" algn="ctr">
              <a:buNone/>
              <a:defRPr sz="1250" b="0" cap="all" baseline="0">
                <a:solidFill>
                  <a:schemeClr val="bg1"/>
                </a:solidFill>
              </a:defRPr>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Edit Master text styles</a:t>
            </a:r>
          </a:p>
        </p:txBody>
      </p:sp>
      <p:sp>
        <p:nvSpPr>
          <p:cNvPr id="6" name="Content Placeholder 5"/>
          <p:cNvSpPr>
            <a:spLocks noGrp="1"/>
          </p:cNvSpPr>
          <p:nvPr>
            <p:ph sz="quarter" idx="4" hasCustomPrompt="1"/>
          </p:nvPr>
        </p:nvSpPr>
        <p:spPr>
          <a:xfrm>
            <a:off x="4646295" y="1435092"/>
            <a:ext cx="4211955" cy="3184533"/>
          </a:xfrm>
          <a:prstGeom prst="rect">
            <a:avLst/>
          </a:prstGeom>
          <a:solidFill>
            <a:schemeClr val="bg1"/>
          </a:solidFill>
        </p:spPr>
        <p:txBody>
          <a:bodyPr lIns="274320" tIns="274320" rIns="274320" bIns="2743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77766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5750" y="273845"/>
            <a:ext cx="8572500" cy="773906"/>
          </a:xfrm>
          <a:prstGeom prst="rect">
            <a:avLst/>
          </a:prstGeom>
        </p:spPr>
        <p:txBody>
          <a:bodyPr anchor="ctr" anchorCtr="0"/>
          <a:lstStyle>
            <a:lvl1pPr algn="ctr">
              <a:defRPr sz="3000" b="1"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285751" y="1238250"/>
            <a:ext cx="2765960" cy="244466"/>
          </a:xfrm>
          <a:prstGeom prst="rect">
            <a:avLst/>
          </a:prstGeom>
          <a:solidFill>
            <a:schemeClr val="accent5"/>
          </a:solidFill>
          <a:ln>
            <a:noFill/>
          </a:ln>
        </p:spPr>
        <p:txBody>
          <a:bodyPr lIns="182880" anchor="b"/>
          <a:lstStyle>
            <a:lvl1pPr marL="0" indent="0" algn="ctr">
              <a:buNone/>
              <a:defRPr sz="1250" b="0" cap="all" baseline="0">
                <a:solidFill>
                  <a:schemeClr val="bg1"/>
                </a:solidFill>
              </a:defRPr>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Edit Master text styles</a:t>
            </a:r>
          </a:p>
        </p:txBody>
      </p:sp>
      <p:sp>
        <p:nvSpPr>
          <p:cNvPr id="4" name="Content Placeholder 3"/>
          <p:cNvSpPr>
            <a:spLocks noGrp="1"/>
          </p:cNvSpPr>
          <p:nvPr>
            <p:ph sz="half" idx="2" hasCustomPrompt="1"/>
          </p:nvPr>
        </p:nvSpPr>
        <p:spPr>
          <a:xfrm>
            <a:off x="285751" y="1482717"/>
            <a:ext cx="2765960" cy="3184533"/>
          </a:xfrm>
          <a:prstGeom prst="rect">
            <a:avLst/>
          </a:prstGeom>
          <a:solidFill>
            <a:schemeClr val="bg1"/>
          </a:solidFill>
        </p:spPr>
        <p:txBody>
          <a:bodyPr lIns="274320" tIns="274320" rIns="274320" bIns="2743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D1CD9C3-75E5-2D4A-875B-A6735A04CE39}"/>
              </a:ext>
            </a:extLst>
          </p:cNvPr>
          <p:cNvSpPr>
            <a:spLocks noGrp="1"/>
          </p:cNvSpPr>
          <p:nvPr>
            <p:ph type="body" idx="11" hasCustomPrompt="1"/>
          </p:nvPr>
        </p:nvSpPr>
        <p:spPr>
          <a:xfrm>
            <a:off x="3189020" y="1238250"/>
            <a:ext cx="2765960" cy="244466"/>
          </a:xfrm>
          <a:prstGeom prst="rect">
            <a:avLst/>
          </a:prstGeom>
          <a:solidFill>
            <a:schemeClr val="accent5"/>
          </a:solidFill>
          <a:ln>
            <a:noFill/>
          </a:ln>
        </p:spPr>
        <p:txBody>
          <a:bodyPr lIns="182880" anchor="b"/>
          <a:lstStyle>
            <a:lvl1pPr marL="0" indent="0" algn="ctr">
              <a:buNone/>
              <a:defRPr sz="1250" b="0" cap="all" baseline="0">
                <a:solidFill>
                  <a:schemeClr val="bg1"/>
                </a:solidFill>
              </a:defRPr>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Edit Master text styles</a:t>
            </a:r>
          </a:p>
        </p:txBody>
      </p:sp>
      <p:sp>
        <p:nvSpPr>
          <p:cNvPr id="9" name="Content Placeholder 3">
            <a:extLst>
              <a:ext uri="{FF2B5EF4-FFF2-40B4-BE49-F238E27FC236}">
                <a16:creationId xmlns:a16="http://schemas.microsoft.com/office/drawing/2014/main" id="{DE560518-02EF-9F4A-A34C-6C9576902456}"/>
              </a:ext>
            </a:extLst>
          </p:cNvPr>
          <p:cNvSpPr>
            <a:spLocks noGrp="1"/>
          </p:cNvSpPr>
          <p:nvPr>
            <p:ph sz="half" idx="12" hasCustomPrompt="1"/>
          </p:nvPr>
        </p:nvSpPr>
        <p:spPr>
          <a:xfrm>
            <a:off x="3189020" y="1482717"/>
            <a:ext cx="2765960" cy="3184533"/>
          </a:xfrm>
          <a:prstGeom prst="rect">
            <a:avLst/>
          </a:prstGeom>
          <a:solidFill>
            <a:schemeClr val="bg1"/>
          </a:solidFill>
        </p:spPr>
        <p:txBody>
          <a:bodyPr lIns="274320" tIns="274320" rIns="274320" bIns="2743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BC88210F-2DAB-F946-B7E1-43AE309EC108}"/>
              </a:ext>
            </a:extLst>
          </p:cNvPr>
          <p:cNvSpPr>
            <a:spLocks noGrp="1"/>
          </p:cNvSpPr>
          <p:nvPr>
            <p:ph type="body" idx="13" hasCustomPrompt="1"/>
          </p:nvPr>
        </p:nvSpPr>
        <p:spPr>
          <a:xfrm>
            <a:off x="6092290" y="1238250"/>
            <a:ext cx="2765960" cy="244466"/>
          </a:xfrm>
          <a:prstGeom prst="rect">
            <a:avLst/>
          </a:prstGeom>
          <a:solidFill>
            <a:schemeClr val="accent5"/>
          </a:solidFill>
          <a:ln>
            <a:noFill/>
          </a:ln>
        </p:spPr>
        <p:txBody>
          <a:bodyPr lIns="182880" anchor="b"/>
          <a:lstStyle>
            <a:lvl1pPr marL="0" indent="0" algn="ctr">
              <a:buNone/>
              <a:defRPr sz="1250" b="0" cap="all" baseline="0">
                <a:solidFill>
                  <a:schemeClr val="bg1"/>
                </a:solidFill>
              </a:defRPr>
            </a:lvl1pPr>
            <a:lvl2pPr marL="285750" indent="0">
              <a:buNone/>
              <a:defRPr sz="1250" b="1"/>
            </a:lvl2pPr>
            <a:lvl3pPr marL="571500" indent="0">
              <a:buNone/>
              <a:defRPr sz="1125" b="1"/>
            </a:lvl3pPr>
            <a:lvl4pPr marL="857250" indent="0">
              <a:buNone/>
              <a:defRPr sz="1000" b="1"/>
            </a:lvl4pPr>
            <a:lvl5pPr marL="1143000" indent="0">
              <a:buNone/>
              <a:defRPr sz="1000" b="1"/>
            </a:lvl5pPr>
            <a:lvl6pPr marL="1428750" indent="0">
              <a:buNone/>
              <a:defRPr sz="1000" b="1"/>
            </a:lvl6pPr>
            <a:lvl7pPr marL="1714500" indent="0">
              <a:buNone/>
              <a:defRPr sz="1000" b="1"/>
            </a:lvl7pPr>
            <a:lvl8pPr marL="2000250" indent="0">
              <a:buNone/>
              <a:defRPr sz="1000" b="1"/>
            </a:lvl8pPr>
            <a:lvl9pPr marL="2286000" indent="0">
              <a:buNone/>
              <a:defRPr sz="1000" b="1"/>
            </a:lvl9pPr>
          </a:lstStyle>
          <a:p>
            <a:pPr lvl="0"/>
            <a:r>
              <a:rPr lang="en-US"/>
              <a:t>Edit Master text styles</a:t>
            </a:r>
          </a:p>
        </p:txBody>
      </p:sp>
      <p:sp>
        <p:nvSpPr>
          <p:cNvPr id="12" name="Content Placeholder 3">
            <a:extLst>
              <a:ext uri="{FF2B5EF4-FFF2-40B4-BE49-F238E27FC236}">
                <a16:creationId xmlns:a16="http://schemas.microsoft.com/office/drawing/2014/main" id="{D0C9ED2D-55BF-394A-8B94-4070D511B3D8}"/>
              </a:ext>
            </a:extLst>
          </p:cNvPr>
          <p:cNvSpPr>
            <a:spLocks noGrp="1"/>
          </p:cNvSpPr>
          <p:nvPr>
            <p:ph sz="half" idx="14" hasCustomPrompt="1"/>
          </p:nvPr>
        </p:nvSpPr>
        <p:spPr>
          <a:xfrm>
            <a:off x="6092290" y="1482717"/>
            <a:ext cx="2765960" cy="3184533"/>
          </a:xfrm>
          <a:prstGeom prst="rect">
            <a:avLst/>
          </a:prstGeom>
          <a:solidFill>
            <a:schemeClr val="bg1"/>
          </a:solidFill>
        </p:spPr>
        <p:txBody>
          <a:bodyPr lIns="274320" tIns="274320" rIns="274320" bIns="2743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6022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994A35D7-8ED1-6042-AD91-C806B28639D5}"/>
              </a:ext>
            </a:extLst>
          </p:cNvPr>
          <p:cNvSpPr/>
          <p:nvPr userDrawn="1"/>
        </p:nvSpPr>
        <p:spPr>
          <a:xfrm flipH="1">
            <a:off x="0" y="0"/>
            <a:ext cx="9144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5" name="TextBox 4">
            <a:extLst>
              <a:ext uri="{FF2B5EF4-FFF2-40B4-BE49-F238E27FC236}">
                <a16:creationId xmlns:a16="http://schemas.microsoft.com/office/drawing/2014/main" id="{EAA94FAE-2C1E-C142-933C-7825B58A9367}"/>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8" name="Picture 7">
            <a:extLst>
              <a:ext uri="{FF2B5EF4-FFF2-40B4-BE49-F238E27FC236}">
                <a16:creationId xmlns:a16="http://schemas.microsoft.com/office/drawing/2014/main" id="{B770FBB2-EB05-A649-B800-68E894B042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18899289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5481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00DE0AA3-2383-304A-A6A3-5966BAFCF4B3}"/>
              </a:ext>
            </a:extLst>
          </p:cNvPr>
          <p:cNvSpPr/>
          <p:nvPr userDrawn="1"/>
        </p:nvSpPr>
        <p:spPr>
          <a:xfrm flipH="1">
            <a:off x="0" y="772824"/>
            <a:ext cx="9144000" cy="4370676"/>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base" latinLnBrk="0" hangingPunct="1">
              <a:lnSpc>
                <a:spcPct val="100000"/>
              </a:lnSpc>
              <a:spcBef>
                <a:spcPct val="0"/>
              </a:spcBef>
              <a:spcAft>
                <a:spcPct val="0"/>
              </a:spcAft>
              <a:buClrTx/>
              <a:buSzTx/>
              <a:buFontTx/>
              <a:buNone/>
              <a:tabLst/>
              <a:defRPr/>
            </a:pPr>
            <a:endParaRPr kumimoji="0" lang="en-US" sz="40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8">
            <a:extLst>
              <a:ext uri="{FF2B5EF4-FFF2-40B4-BE49-F238E27FC236}">
                <a16:creationId xmlns:a16="http://schemas.microsoft.com/office/drawing/2014/main" id="{CC8A0EA7-3EE1-5C4A-9265-D1237E823E40}"/>
              </a:ext>
            </a:extLst>
          </p:cNvPr>
          <p:cNvSpPr/>
          <p:nvPr userDrawn="1"/>
        </p:nvSpPr>
        <p:spPr>
          <a:xfrm flipH="1">
            <a:off x="-1" y="-2585"/>
            <a:ext cx="9144001" cy="775409"/>
          </a:xfrm>
          <a:prstGeom prst="parallelogram">
            <a:avLst>
              <a:gd name="adj" fmla="val 0"/>
            </a:avLst>
          </a:prstGeom>
          <a:solidFill>
            <a:srgbClr val="3E1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base" latinLnBrk="0" hangingPunct="1">
              <a:lnSpc>
                <a:spcPct val="100000"/>
              </a:lnSpc>
              <a:spcBef>
                <a:spcPct val="0"/>
              </a:spcBef>
              <a:spcAft>
                <a:spcPct val="0"/>
              </a:spcAft>
              <a:buClrTx/>
              <a:buSzTx/>
              <a:buFontTx/>
              <a:buNone/>
              <a:tabLst/>
              <a:defRPr/>
            </a:pPr>
            <a:endParaRPr kumimoji="0" lang="en-US" sz="40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E48EABF6-4BA5-B94D-BF90-F09CE4C9009F}"/>
              </a:ext>
            </a:extLst>
          </p:cNvPr>
          <p:cNvSpPr txBox="1"/>
          <p:nvPr userDrawn="1"/>
        </p:nvSpPr>
        <p:spPr>
          <a:xfrm>
            <a:off x="6905625" y="4903515"/>
            <a:ext cx="2159206" cy="226985"/>
          </a:xfrm>
          <a:prstGeom prst="rect">
            <a:avLst/>
          </a:prstGeom>
          <a:noFill/>
        </p:spPr>
        <p:txBody>
          <a:bodyPr wrap="square" rtlCol="0">
            <a:spAutoFit/>
          </a:bodyPr>
          <a:lstStyle/>
          <a:p>
            <a:pPr marL="0" marR="0" lvl="0" indent="0" algn="r" defTabSz="571500" rtl="0" eaLnBrk="1" fontAlgn="base" latinLnBrk="0" hangingPunct="1">
              <a:lnSpc>
                <a:spcPct val="100000"/>
              </a:lnSpc>
              <a:spcBef>
                <a:spcPct val="0"/>
              </a:spcBef>
              <a:spcAft>
                <a:spcPct val="0"/>
              </a:spcAft>
              <a:buClrTx/>
              <a:buSzTx/>
              <a:buFontTx/>
              <a:buNone/>
              <a:tabLst/>
              <a:defRPr/>
            </a:pPr>
            <a:r>
              <a:rPr kumimoji="0" lang="en-US" sz="875" b="0" i="0" u="none" strike="noStrike" kern="1200" cap="none" spc="0" normalizeH="0" baseline="0" noProof="0">
                <a:ln>
                  <a:noFill/>
                </a:ln>
                <a:solidFill>
                  <a:srgbClr val="F2F3F2">
                    <a:lumMod val="25000"/>
                    <a:alpha val="40000"/>
                  </a:srgbClr>
                </a:solidFill>
                <a:effectLst/>
                <a:uLnTx/>
                <a:uFillTx/>
                <a:latin typeface="Arial" charset="0"/>
                <a:ea typeface="+mn-ea"/>
                <a:cs typeface="Arial" charset="0"/>
              </a:rPr>
              <a:t> </a:t>
            </a:r>
            <a:r>
              <a:rPr kumimoji="0" lang="en-US" sz="625" b="0" i="0" u="none" strike="noStrike" kern="1200" cap="none" spc="0" normalizeH="0" baseline="0" noProof="0">
                <a:ln>
                  <a:noFill/>
                </a:ln>
                <a:solidFill>
                  <a:srgbClr val="F2F3F2">
                    <a:lumMod val="25000"/>
                    <a:alpha val="40000"/>
                  </a:srgbClr>
                </a:solidFill>
                <a:effectLst/>
                <a:uLnTx/>
                <a:uFillTx/>
                <a:latin typeface="Arial" charset="0"/>
                <a:ea typeface="+mn-ea"/>
                <a:cs typeface="Arial" charset="0"/>
              </a:rPr>
              <a:t>Copyright 2021 Change Logic  </a:t>
            </a:r>
            <a:r>
              <a:rPr kumimoji="0" lang="en-US" sz="875" b="0" i="0" u="none" strike="noStrike" kern="1200" cap="none" spc="0" normalizeH="0" baseline="0" noProof="0">
                <a:ln>
                  <a:noFill/>
                </a:ln>
                <a:solidFill>
                  <a:srgbClr val="F2F3F2">
                    <a:lumMod val="25000"/>
                    <a:alpha val="40000"/>
                  </a:srgbClr>
                </a:solidFill>
                <a:effectLst/>
                <a:uLnTx/>
                <a:uFillTx/>
                <a:latin typeface="Arial" charset="0"/>
                <a:ea typeface="+mn-ea"/>
                <a:cs typeface="Arial" charset="0"/>
              </a:rPr>
              <a:t>|  </a:t>
            </a:r>
            <a:fld id="{62771177-8B07-3A47-9F9A-D3D1883CE695}" type="slidenum">
              <a:rPr kumimoji="0" lang="en-US" sz="875" b="0" i="0" u="none" strike="noStrike" kern="1200" cap="none" spc="0" normalizeH="0" baseline="0" noProof="0" smtClean="0">
                <a:ln>
                  <a:noFill/>
                </a:ln>
                <a:solidFill>
                  <a:srgbClr val="F2F3F2">
                    <a:lumMod val="25000"/>
                    <a:alpha val="40000"/>
                  </a:srgbClr>
                </a:solidFill>
                <a:effectLst/>
                <a:uLnTx/>
                <a:uFillTx/>
                <a:latin typeface="Arial" charset="0"/>
                <a:ea typeface="+mn-ea"/>
                <a:cs typeface="Arial" charset="0"/>
              </a:rPr>
              <a:pPr marL="0" marR="0" lvl="0" indent="0" algn="r" defTabSz="571500" rtl="0" eaLnBrk="1" fontAlgn="base" latinLnBrk="0" hangingPunct="1">
                <a:lnSpc>
                  <a:spcPct val="100000"/>
                </a:lnSpc>
                <a:spcBef>
                  <a:spcPct val="0"/>
                </a:spcBef>
                <a:spcAft>
                  <a:spcPct val="0"/>
                </a:spcAft>
                <a:buClrTx/>
                <a:buSzTx/>
                <a:buFontTx/>
                <a:buNone/>
                <a:tabLst/>
                <a:defRPr/>
              </a:pPr>
              <a:t>‹#›</a:t>
            </a:fld>
            <a:endParaRPr kumimoji="0" lang="en-US" sz="875" b="0" i="0" u="none" strike="noStrike" kern="1200" cap="none" spc="0" normalizeH="0" baseline="0" noProof="0">
              <a:ln>
                <a:noFill/>
              </a:ln>
              <a:solidFill>
                <a:srgbClr val="F2F3F2">
                  <a:lumMod val="25000"/>
                  <a:alpha val="40000"/>
                </a:srgbClr>
              </a:solidFill>
              <a:effectLst/>
              <a:uLnTx/>
              <a:uFillTx/>
              <a:latin typeface="Arial" charset="0"/>
              <a:ea typeface="+mn-ea"/>
              <a:cs typeface="Arial" charset="0"/>
            </a:endParaRPr>
          </a:p>
        </p:txBody>
      </p:sp>
      <p:pic>
        <p:nvPicPr>
          <p:cNvPr id="11" name="Picture 10">
            <a:extLst>
              <a:ext uri="{FF2B5EF4-FFF2-40B4-BE49-F238E27FC236}">
                <a16:creationId xmlns:a16="http://schemas.microsoft.com/office/drawing/2014/main" id="{F76EF500-2B25-4F11-81FD-B8EFB2452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 y="4873939"/>
            <a:ext cx="1095375" cy="257130"/>
          </a:xfrm>
          <a:prstGeom prst="rect">
            <a:avLst/>
          </a:prstGeom>
        </p:spPr>
      </p:pic>
      <p:sp>
        <p:nvSpPr>
          <p:cNvPr id="2" name="Title 1"/>
          <p:cNvSpPr>
            <a:spLocks noGrp="1"/>
          </p:cNvSpPr>
          <p:nvPr>
            <p:ph type="title"/>
          </p:nvPr>
        </p:nvSpPr>
        <p:spPr>
          <a:xfrm>
            <a:off x="285750" y="72759"/>
            <a:ext cx="8572500" cy="624720"/>
          </a:xfrm>
          <a:prstGeom prst="rect">
            <a:avLst/>
          </a:prstGeom>
        </p:spPr>
        <p:txBody>
          <a:bodyPr anchor="ctr" anchorCtr="0"/>
          <a:lstStyle>
            <a:lvl1pPr algn="ctr">
              <a:defRPr sz="3000" b="1" cap="none"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3434599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grpSp>
        <p:nvGrpSpPr>
          <p:cNvPr id="6" name="WorldMap">
            <a:extLst>
              <a:ext uri="{FF2B5EF4-FFF2-40B4-BE49-F238E27FC236}">
                <a16:creationId xmlns:a16="http://schemas.microsoft.com/office/drawing/2014/main" id="{967E33CC-D20A-4B97-A9BD-F654DD5ED01E}"/>
              </a:ext>
            </a:extLst>
          </p:cNvPr>
          <p:cNvGrpSpPr>
            <a:grpSpLocks noChangeAspect="1"/>
          </p:cNvGrpSpPr>
          <p:nvPr userDrawn="1"/>
        </p:nvGrpSpPr>
        <p:grpSpPr>
          <a:xfrm>
            <a:off x="376431" y="639624"/>
            <a:ext cx="8391139" cy="4147280"/>
            <a:chOff x="147574" y="147574"/>
            <a:chExt cx="11185271" cy="5529707"/>
          </a:xfrm>
          <a:solidFill>
            <a:schemeClr val="bg1">
              <a:lumMod val="95000"/>
              <a:alpha val="45000"/>
            </a:schemeClr>
          </a:solidFill>
        </p:grpSpPr>
        <p:sp>
          <p:nvSpPr>
            <p:cNvPr id="7" name="Zimbabwe">
              <a:extLst>
                <a:ext uri="{FF2B5EF4-FFF2-40B4-BE49-F238E27FC236}">
                  <a16:creationId xmlns:a16="http://schemas.microsoft.com/office/drawing/2014/main" id="{58855BEB-6271-4AD2-84D3-4F68735B4264}"/>
                </a:ext>
              </a:extLst>
            </p:cNvPr>
            <p:cNvSpPr>
              <a:spLocks/>
            </p:cNvSpPr>
            <p:nvPr/>
          </p:nvSpPr>
          <p:spPr bwMode="auto">
            <a:xfrm>
              <a:off x="6170422" y="4176014"/>
              <a:ext cx="255651" cy="216027"/>
            </a:xfrm>
            <a:custGeom>
              <a:avLst/>
              <a:gdLst>
                <a:gd name="T0" fmla="*/ 210 w 320"/>
                <a:gd name="T1" fmla="*/ 14 h 272"/>
                <a:gd name="T2" fmla="*/ 207 w 320"/>
                <a:gd name="T3" fmla="*/ 0 h 272"/>
                <a:gd name="T4" fmla="*/ 171 w 320"/>
                <a:gd name="T5" fmla="*/ 4 h 272"/>
                <a:gd name="T6" fmla="*/ 150 w 320"/>
                <a:gd name="T7" fmla="*/ 21 h 272"/>
                <a:gd name="T8" fmla="*/ 111 w 320"/>
                <a:gd name="T9" fmla="*/ 49 h 272"/>
                <a:gd name="T10" fmla="*/ 72 w 320"/>
                <a:gd name="T11" fmla="*/ 94 h 272"/>
                <a:gd name="T12" fmla="*/ 18 w 320"/>
                <a:gd name="T13" fmla="*/ 87 h 272"/>
                <a:gd name="T14" fmla="*/ 0 w 320"/>
                <a:gd name="T15" fmla="*/ 90 h 272"/>
                <a:gd name="T16" fmla="*/ 22 w 320"/>
                <a:gd name="T17" fmla="*/ 111 h 272"/>
                <a:gd name="T18" fmla="*/ 43 w 320"/>
                <a:gd name="T19" fmla="*/ 155 h 272"/>
                <a:gd name="T20" fmla="*/ 82 w 320"/>
                <a:gd name="T21" fmla="*/ 183 h 272"/>
                <a:gd name="T22" fmla="*/ 100 w 320"/>
                <a:gd name="T23" fmla="*/ 214 h 272"/>
                <a:gd name="T24" fmla="*/ 129 w 320"/>
                <a:gd name="T25" fmla="*/ 241 h 272"/>
                <a:gd name="T26" fmla="*/ 157 w 320"/>
                <a:gd name="T27" fmla="*/ 255 h 272"/>
                <a:gd name="T28" fmla="*/ 196 w 320"/>
                <a:gd name="T29" fmla="*/ 262 h 272"/>
                <a:gd name="T30" fmla="*/ 239 w 320"/>
                <a:gd name="T31" fmla="*/ 272 h 272"/>
                <a:gd name="T32" fmla="*/ 281 w 320"/>
                <a:gd name="T33" fmla="*/ 231 h 272"/>
                <a:gd name="T34" fmla="*/ 292 w 320"/>
                <a:gd name="T35" fmla="*/ 193 h 272"/>
                <a:gd name="T36" fmla="*/ 313 w 320"/>
                <a:gd name="T37" fmla="*/ 166 h 272"/>
                <a:gd name="T38" fmla="*/ 299 w 320"/>
                <a:gd name="T39" fmla="*/ 135 h 272"/>
                <a:gd name="T40" fmla="*/ 310 w 320"/>
                <a:gd name="T41" fmla="*/ 101 h 272"/>
                <a:gd name="T42" fmla="*/ 310 w 320"/>
                <a:gd name="T43" fmla="*/ 42 h 272"/>
                <a:gd name="T44" fmla="*/ 264 w 320"/>
                <a:gd name="T45" fmla="*/ 25 h 272"/>
                <a:gd name="T46" fmla="*/ 210 w 320"/>
                <a:gd name="T47" fmla="*/ 1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0" h="272">
                  <a:moveTo>
                    <a:pt x="210" y="14"/>
                  </a:moveTo>
                  <a:cubicBezTo>
                    <a:pt x="207" y="0"/>
                    <a:pt x="207" y="0"/>
                    <a:pt x="207" y="0"/>
                  </a:cubicBezTo>
                  <a:cubicBezTo>
                    <a:pt x="171" y="4"/>
                    <a:pt x="171" y="4"/>
                    <a:pt x="171" y="4"/>
                  </a:cubicBezTo>
                  <a:cubicBezTo>
                    <a:pt x="150" y="7"/>
                    <a:pt x="150" y="14"/>
                    <a:pt x="150" y="21"/>
                  </a:cubicBezTo>
                  <a:cubicBezTo>
                    <a:pt x="150" y="28"/>
                    <a:pt x="129" y="45"/>
                    <a:pt x="111" y="49"/>
                  </a:cubicBezTo>
                  <a:cubicBezTo>
                    <a:pt x="96" y="56"/>
                    <a:pt x="79" y="90"/>
                    <a:pt x="72" y="94"/>
                  </a:cubicBezTo>
                  <a:cubicBezTo>
                    <a:pt x="61" y="97"/>
                    <a:pt x="29" y="87"/>
                    <a:pt x="18" y="87"/>
                  </a:cubicBezTo>
                  <a:cubicBezTo>
                    <a:pt x="15" y="83"/>
                    <a:pt x="8" y="87"/>
                    <a:pt x="0" y="90"/>
                  </a:cubicBezTo>
                  <a:cubicBezTo>
                    <a:pt x="4" y="97"/>
                    <a:pt x="18" y="111"/>
                    <a:pt x="22" y="111"/>
                  </a:cubicBezTo>
                  <a:cubicBezTo>
                    <a:pt x="29" y="111"/>
                    <a:pt x="29" y="152"/>
                    <a:pt x="43" y="155"/>
                  </a:cubicBezTo>
                  <a:cubicBezTo>
                    <a:pt x="57" y="162"/>
                    <a:pt x="82" y="176"/>
                    <a:pt x="82" y="183"/>
                  </a:cubicBezTo>
                  <a:cubicBezTo>
                    <a:pt x="82" y="193"/>
                    <a:pt x="100" y="200"/>
                    <a:pt x="100" y="214"/>
                  </a:cubicBezTo>
                  <a:cubicBezTo>
                    <a:pt x="100" y="224"/>
                    <a:pt x="114" y="241"/>
                    <a:pt x="129" y="241"/>
                  </a:cubicBezTo>
                  <a:cubicBezTo>
                    <a:pt x="153" y="238"/>
                    <a:pt x="157" y="248"/>
                    <a:pt x="157" y="255"/>
                  </a:cubicBezTo>
                  <a:cubicBezTo>
                    <a:pt x="157" y="262"/>
                    <a:pt x="189" y="255"/>
                    <a:pt x="196" y="262"/>
                  </a:cubicBezTo>
                  <a:cubicBezTo>
                    <a:pt x="199" y="269"/>
                    <a:pt x="232" y="269"/>
                    <a:pt x="239" y="272"/>
                  </a:cubicBezTo>
                  <a:cubicBezTo>
                    <a:pt x="253" y="259"/>
                    <a:pt x="274" y="241"/>
                    <a:pt x="281" y="231"/>
                  </a:cubicBezTo>
                  <a:cubicBezTo>
                    <a:pt x="292" y="217"/>
                    <a:pt x="281" y="200"/>
                    <a:pt x="292" y="193"/>
                  </a:cubicBezTo>
                  <a:cubicBezTo>
                    <a:pt x="299" y="190"/>
                    <a:pt x="320" y="166"/>
                    <a:pt x="313" y="166"/>
                  </a:cubicBezTo>
                  <a:cubicBezTo>
                    <a:pt x="306" y="162"/>
                    <a:pt x="310" y="145"/>
                    <a:pt x="299" y="135"/>
                  </a:cubicBezTo>
                  <a:cubicBezTo>
                    <a:pt x="288" y="125"/>
                    <a:pt x="313" y="121"/>
                    <a:pt x="310" y="101"/>
                  </a:cubicBezTo>
                  <a:cubicBezTo>
                    <a:pt x="310" y="83"/>
                    <a:pt x="313" y="45"/>
                    <a:pt x="310" y="42"/>
                  </a:cubicBezTo>
                  <a:cubicBezTo>
                    <a:pt x="303" y="38"/>
                    <a:pt x="278" y="35"/>
                    <a:pt x="264" y="25"/>
                  </a:cubicBezTo>
                  <a:cubicBezTo>
                    <a:pt x="246" y="14"/>
                    <a:pt x="210" y="14"/>
                    <a:pt x="210" y="1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8" name="Zambia">
              <a:extLst>
                <a:ext uri="{FF2B5EF4-FFF2-40B4-BE49-F238E27FC236}">
                  <a16:creationId xmlns:a16="http://schemas.microsoft.com/office/drawing/2014/main" id="{6BC4C324-4FB2-4BA3-844E-B87D9B56942E}"/>
                </a:ext>
              </a:extLst>
            </p:cNvPr>
            <p:cNvSpPr>
              <a:spLocks/>
            </p:cNvSpPr>
            <p:nvPr/>
          </p:nvSpPr>
          <p:spPr bwMode="auto">
            <a:xfrm>
              <a:off x="6084062" y="3941953"/>
              <a:ext cx="356362" cy="313182"/>
            </a:xfrm>
            <a:custGeom>
              <a:avLst/>
              <a:gdLst>
                <a:gd name="T0" fmla="*/ 357 w 464"/>
                <a:gd name="T1" fmla="*/ 18 h 400"/>
                <a:gd name="T2" fmla="*/ 329 w 464"/>
                <a:gd name="T3" fmla="*/ 0 h 400"/>
                <a:gd name="T4" fmla="*/ 279 w 464"/>
                <a:gd name="T5" fmla="*/ 8 h 400"/>
                <a:gd name="T6" fmla="*/ 268 w 464"/>
                <a:gd name="T7" fmla="*/ 32 h 400"/>
                <a:gd name="T8" fmla="*/ 265 w 464"/>
                <a:gd name="T9" fmla="*/ 53 h 400"/>
                <a:gd name="T10" fmla="*/ 261 w 464"/>
                <a:gd name="T11" fmla="*/ 99 h 400"/>
                <a:gd name="T12" fmla="*/ 254 w 464"/>
                <a:gd name="T13" fmla="*/ 134 h 400"/>
                <a:gd name="T14" fmla="*/ 279 w 464"/>
                <a:gd name="T15" fmla="*/ 166 h 400"/>
                <a:gd name="T16" fmla="*/ 307 w 464"/>
                <a:gd name="T17" fmla="*/ 158 h 400"/>
                <a:gd name="T18" fmla="*/ 311 w 464"/>
                <a:gd name="T19" fmla="*/ 187 h 400"/>
                <a:gd name="T20" fmla="*/ 304 w 464"/>
                <a:gd name="T21" fmla="*/ 204 h 400"/>
                <a:gd name="T22" fmla="*/ 275 w 464"/>
                <a:gd name="T23" fmla="*/ 204 h 400"/>
                <a:gd name="T24" fmla="*/ 261 w 464"/>
                <a:gd name="T25" fmla="*/ 169 h 400"/>
                <a:gd name="T26" fmla="*/ 229 w 464"/>
                <a:gd name="T27" fmla="*/ 162 h 400"/>
                <a:gd name="T28" fmla="*/ 208 w 464"/>
                <a:gd name="T29" fmla="*/ 141 h 400"/>
                <a:gd name="T30" fmla="*/ 193 w 464"/>
                <a:gd name="T31" fmla="*/ 148 h 400"/>
                <a:gd name="T32" fmla="*/ 175 w 464"/>
                <a:gd name="T33" fmla="*/ 151 h 400"/>
                <a:gd name="T34" fmla="*/ 143 w 464"/>
                <a:gd name="T35" fmla="*/ 141 h 400"/>
                <a:gd name="T36" fmla="*/ 129 w 464"/>
                <a:gd name="T37" fmla="*/ 123 h 400"/>
                <a:gd name="T38" fmla="*/ 104 w 464"/>
                <a:gd name="T39" fmla="*/ 123 h 400"/>
                <a:gd name="T40" fmla="*/ 93 w 464"/>
                <a:gd name="T41" fmla="*/ 116 h 400"/>
                <a:gd name="T42" fmla="*/ 83 w 464"/>
                <a:gd name="T43" fmla="*/ 106 h 400"/>
                <a:gd name="T44" fmla="*/ 76 w 464"/>
                <a:gd name="T45" fmla="*/ 183 h 400"/>
                <a:gd name="T46" fmla="*/ 65 w 464"/>
                <a:gd name="T47" fmla="*/ 193 h 400"/>
                <a:gd name="T48" fmla="*/ 4 w 464"/>
                <a:gd name="T49" fmla="*/ 193 h 400"/>
                <a:gd name="T50" fmla="*/ 0 w 464"/>
                <a:gd name="T51" fmla="*/ 323 h 400"/>
                <a:gd name="T52" fmla="*/ 47 w 464"/>
                <a:gd name="T53" fmla="*/ 387 h 400"/>
                <a:gd name="T54" fmla="*/ 122 w 464"/>
                <a:gd name="T55" fmla="*/ 383 h 400"/>
                <a:gd name="T56" fmla="*/ 126 w 464"/>
                <a:gd name="T57" fmla="*/ 394 h 400"/>
                <a:gd name="T58" fmla="*/ 143 w 464"/>
                <a:gd name="T59" fmla="*/ 390 h 400"/>
                <a:gd name="T60" fmla="*/ 197 w 464"/>
                <a:gd name="T61" fmla="*/ 397 h 400"/>
                <a:gd name="T62" fmla="*/ 236 w 464"/>
                <a:gd name="T63" fmla="*/ 351 h 400"/>
                <a:gd name="T64" fmla="*/ 275 w 464"/>
                <a:gd name="T65" fmla="*/ 323 h 400"/>
                <a:gd name="T66" fmla="*/ 297 w 464"/>
                <a:gd name="T67" fmla="*/ 306 h 400"/>
                <a:gd name="T68" fmla="*/ 332 w 464"/>
                <a:gd name="T69" fmla="*/ 302 h 400"/>
                <a:gd name="T70" fmla="*/ 332 w 464"/>
                <a:gd name="T71" fmla="*/ 302 h 400"/>
                <a:gd name="T72" fmla="*/ 325 w 464"/>
                <a:gd name="T73" fmla="*/ 274 h 400"/>
                <a:gd name="T74" fmla="*/ 436 w 464"/>
                <a:gd name="T75" fmla="*/ 236 h 400"/>
                <a:gd name="T76" fmla="*/ 429 w 464"/>
                <a:gd name="T77" fmla="*/ 218 h 400"/>
                <a:gd name="T78" fmla="*/ 436 w 464"/>
                <a:gd name="T79" fmla="*/ 180 h 400"/>
                <a:gd name="T80" fmla="*/ 450 w 464"/>
                <a:gd name="T81" fmla="*/ 169 h 400"/>
                <a:gd name="T82" fmla="*/ 450 w 464"/>
                <a:gd name="T83" fmla="*/ 102 h 400"/>
                <a:gd name="T84" fmla="*/ 464 w 464"/>
                <a:gd name="T85" fmla="*/ 95 h 400"/>
                <a:gd name="T86" fmla="*/ 447 w 464"/>
                <a:gd name="T87" fmla="*/ 53 h 400"/>
                <a:gd name="T88" fmla="*/ 393 w 464"/>
                <a:gd name="T89" fmla="*/ 32 h 400"/>
                <a:gd name="T90" fmla="*/ 357 w 464"/>
                <a:gd name="T91" fmla="*/ 1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4" h="400">
                  <a:moveTo>
                    <a:pt x="357" y="18"/>
                  </a:moveTo>
                  <a:cubicBezTo>
                    <a:pt x="350" y="18"/>
                    <a:pt x="340" y="8"/>
                    <a:pt x="329" y="0"/>
                  </a:cubicBezTo>
                  <a:cubicBezTo>
                    <a:pt x="322" y="8"/>
                    <a:pt x="293" y="8"/>
                    <a:pt x="279" y="8"/>
                  </a:cubicBezTo>
                  <a:cubicBezTo>
                    <a:pt x="265" y="8"/>
                    <a:pt x="279" y="25"/>
                    <a:pt x="268" y="32"/>
                  </a:cubicBezTo>
                  <a:cubicBezTo>
                    <a:pt x="261" y="39"/>
                    <a:pt x="257" y="50"/>
                    <a:pt x="265" y="53"/>
                  </a:cubicBezTo>
                  <a:cubicBezTo>
                    <a:pt x="272" y="57"/>
                    <a:pt x="261" y="88"/>
                    <a:pt x="261" y="99"/>
                  </a:cubicBezTo>
                  <a:cubicBezTo>
                    <a:pt x="261" y="109"/>
                    <a:pt x="247" y="130"/>
                    <a:pt x="254" y="134"/>
                  </a:cubicBezTo>
                  <a:cubicBezTo>
                    <a:pt x="257" y="137"/>
                    <a:pt x="268" y="162"/>
                    <a:pt x="279" y="166"/>
                  </a:cubicBezTo>
                  <a:cubicBezTo>
                    <a:pt x="293" y="169"/>
                    <a:pt x="300" y="158"/>
                    <a:pt x="307" y="158"/>
                  </a:cubicBezTo>
                  <a:cubicBezTo>
                    <a:pt x="311" y="158"/>
                    <a:pt x="311" y="172"/>
                    <a:pt x="311" y="187"/>
                  </a:cubicBezTo>
                  <a:cubicBezTo>
                    <a:pt x="311" y="197"/>
                    <a:pt x="304" y="204"/>
                    <a:pt x="304" y="204"/>
                  </a:cubicBezTo>
                  <a:cubicBezTo>
                    <a:pt x="304" y="204"/>
                    <a:pt x="286" y="211"/>
                    <a:pt x="275" y="204"/>
                  </a:cubicBezTo>
                  <a:cubicBezTo>
                    <a:pt x="268" y="197"/>
                    <a:pt x="261" y="176"/>
                    <a:pt x="261" y="169"/>
                  </a:cubicBezTo>
                  <a:cubicBezTo>
                    <a:pt x="261" y="162"/>
                    <a:pt x="240" y="162"/>
                    <a:pt x="229" y="162"/>
                  </a:cubicBezTo>
                  <a:cubicBezTo>
                    <a:pt x="222" y="162"/>
                    <a:pt x="211" y="148"/>
                    <a:pt x="208" y="141"/>
                  </a:cubicBezTo>
                  <a:cubicBezTo>
                    <a:pt x="204" y="134"/>
                    <a:pt x="193" y="141"/>
                    <a:pt x="193" y="148"/>
                  </a:cubicBezTo>
                  <a:cubicBezTo>
                    <a:pt x="193" y="151"/>
                    <a:pt x="186" y="151"/>
                    <a:pt x="175" y="151"/>
                  </a:cubicBezTo>
                  <a:cubicBezTo>
                    <a:pt x="168" y="151"/>
                    <a:pt x="150" y="137"/>
                    <a:pt x="143" y="141"/>
                  </a:cubicBezTo>
                  <a:cubicBezTo>
                    <a:pt x="136" y="145"/>
                    <a:pt x="129" y="130"/>
                    <a:pt x="129" y="123"/>
                  </a:cubicBezTo>
                  <a:cubicBezTo>
                    <a:pt x="133" y="116"/>
                    <a:pt x="111" y="120"/>
                    <a:pt x="104" y="123"/>
                  </a:cubicBezTo>
                  <a:cubicBezTo>
                    <a:pt x="97" y="127"/>
                    <a:pt x="93" y="116"/>
                    <a:pt x="93" y="116"/>
                  </a:cubicBezTo>
                  <a:cubicBezTo>
                    <a:pt x="93" y="116"/>
                    <a:pt x="90" y="109"/>
                    <a:pt x="83" y="106"/>
                  </a:cubicBezTo>
                  <a:cubicBezTo>
                    <a:pt x="76" y="183"/>
                    <a:pt x="76" y="183"/>
                    <a:pt x="76" y="183"/>
                  </a:cubicBezTo>
                  <a:cubicBezTo>
                    <a:pt x="65" y="193"/>
                    <a:pt x="65" y="193"/>
                    <a:pt x="65" y="193"/>
                  </a:cubicBezTo>
                  <a:cubicBezTo>
                    <a:pt x="4" y="193"/>
                    <a:pt x="4" y="193"/>
                    <a:pt x="4" y="193"/>
                  </a:cubicBezTo>
                  <a:cubicBezTo>
                    <a:pt x="0" y="323"/>
                    <a:pt x="0" y="323"/>
                    <a:pt x="0" y="323"/>
                  </a:cubicBezTo>
                  <a:cubicBezTo>
                    <a:pt x="47" y="387"/>
                    <a:pt x="47" y="387"/>
                    <a:pt x="47" y="387"/>
                  </a:cubicBezTo>
                  <a:cubicBezTo>
                    <a:pt x="72" y="383"/>
                    <a:pt x="122" y="376"/>
                    <a:pt x="122" y="383"/>
                  </a:cubicBezTo>
                  <a:cubicBezTo>
                    <a:pt x="122" y="387"/>
                    <a:pt x="122" y="390"/>
                    <a:pt x="126" y="394"/>
                  </a:cubicBezTo>
                  <a:cubicBezTo>
                    <a:pt x="133" y="390"/>
                    <a:pt x="140" y="387"/>
                    <a:pt x="143" y="390"/>
                  </a:cubicBezTo>
                  <a:cubicBezTo>
                    <a:pt x="154" y="390"/>
                    <a:pt x="186" y="400"/>
                    <a:pt x="197" y="397"/>
                  </a:cubicBezTo>
                  <a:cubicBezTo>
                    <a:pt x="204" y="394"/>
                    <a:pt x="222" y="359"/>
                    <a:pt x="236" y="351"/>
                  </a:cubicBezTo>
                  <a:cubicBezTo>
                    <a:pt x="254" y="348"/>
                    <a:pt x="275" y="330"/>
                    <a:pt x="275" y="323"/>
                  </a:cubicBezTo>
                  <a:cubicBezTo>
                    <a:pt x="275" y="316"/>
                    <a:pt x="275" y="309"/>
                    <a:pt x="297" y="306"/>
                  </a:cubicBezTo>
                  <a:cubicBezTo>
                    <a:pt x="332" y="302"/>
                    <a:pt x="332" y="302"/>
                    <a:pt x="332" y="302"/>
                  </a:cubicBezTo>
                  <a:cubicBezTo>
                    <a:pt x="332" y="302"/>
                    <a:pt x="332" y="302"/>
                    <a:pt x="332" y="302"/>
                  </a:cubicBezTo>
                  <a:cubicBezTo>
                    <a:pt x="325" y="274"/>
                    <a:pt x="325" y="274"/>
                    <a:pt x="325" y="274"/>
                  </a:cubicBezTo>
                  <a:cubicBezTo>
                    <a:pt x="325" y="274"/>
                    <a:pt x="429" y="236"/>
                    <a:pt x="436" y="236"/>
                  </a:cubicBezTo>
                  <a:cubicBezTo>
                    <a:pt x="432" y="225"/>
                    <a:pt x="429" y="218"/>
                    <a:pt x="429" y="218"/>
                  </a:cubicBezTo>
                  <a:cubicBezTo>
                    <a:pt x="432" y="215"/>
                    <a:pt x="436" y="187"/>
                    <a:pt x="436" y="180"/>
                  </a:cubicBezTo>
                  <a:cubicBezTo>
                    <a:pt x="436" y="169"/>
                    <a:pt x="461" y="176"/>
                    <a:pt x="450" y="169"/>
                  </a:cubicBezTo>
                  <a:cubicBezTo>
                    <a:pt x="443" y="162"/>
                    <a:pt x="447" y="113"/>
                    <a:pt x="450" y="102"/>
                  </a:cubicBezTo>
                  <a:cubicBezTo>
                    <a:pt x="454" y="95"/>
                    <a:pt x="464" y="102"/>
                    <a:pt x="464" y="95"/>
                  </a:cubicBezTo>
                  <a:cubicBezTo>
                    <a:pt x="464" y="88"/>
                    <a:pt x="450" y="60"/>
                    <a:pt x="447" y="53"/>
                  </a:cubicBezTo>
                  <a:cubicBezTo>
                    <a:pt x="443" y="46"/>
                    <a:pt x="404" y="32"/>
                    <a:pt x="393" y="32"/>
                  </a:cubicBezTo>
                  <a:cubicBezTo>
                    <a:pt x="382" y="29"/>
                    <a:pt x="368" y="18"/>
                    <a:pt x="357" y="1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9" name="Yemen">
              <a:extLst>
                <a:ext uri="{FF2B5EF4-FFF2-40B4-BE49-F238E27FC236}">
                  <a16:creationId xmlns:a16="http://schemas.microsoft.com/office/drawing/2014/main" id="{93AD64A9-5477-4445-B2E3-494D76C6173C}"/>
                </a:ext>
              </a:extLst>
            </p:cNvPr>
            <p:cNvSpPr>
              <a:spLocks noEditPoints="1"/>
            </p:cNvSpPr>
            <p:nvPr/>
          </p:nvSpPr>
          <p:spPr bwMode="auto">
            <a:xfrm>
              <a:off x="6717538" y="3099562"/>
              <a:ext cx="367157" cy="226822"/>
            </a:xfrm>
            <a:custGeom>
              <a:avLst/>
              <a:gdLst>
                <a:gd name="T0" fmla="*/ 327 w 464"/>
                <a:gd name="T1" fmla="*/ 15 h 288"/>
                <a:gd name="T2" fmla="*/ 252 w 464"/>
                <a:gd name="T3" fmla="*/ 18 h 288"/>
                <a:gd name="T4" fmla="*/ 193 w 464"/>
                <a:gd name="T5" fmla="*/ 71 h 288"/>
                <a:gd name="T6" fmla="*/ 166 w 464"/>
                <a:gd name="T7" fmla="*/ 82 h 288"/>
                <a:gd name="T8" fmla="*/ 111 w 464"/>
                <a:gd name="T9" fmla="*/ 71 h 288"/>
                <a:gd name="T10" fmla="*/ 62 w 464"/>
                <a:gd name="T11" fmla="*/ 67 h 288"/>
                <a:gd name="T12" fmla="*/ 35 w 464"/>
                <a:gd name="T13" fmla="*/ 64 h 288"/>
                <a:gd name="T14" fmla="*/ 18 w 464"/>
                <a:gd name="T15" fmla="*/ 78 h 288"/>
                <a:gd name="T16" fmla="*/ 18 w 464"/>
                <a:gd name="T17" fmla="*/ 99 h 288"/>
                <a:gd name="T18" fmla="*/ 0 w 464"/>
                <a:gd name="T19" fmla="*/ 110 h 288"/>
                <a:gd name="T20" fmla="*/ 4 w 464"/>
                <a:gd name="T21" fmla="*/ 134 h 288"/>
                <a:gd name="T22" fmla="*/ 18 w 464"/>
                <a:gd name="T23" fmla="*/ 197 h 288"/>
                <a:gd name="T24" fmla="*/ 28 w 464"/>
                <a:gd name="T25" fmla="*/ 253 h 288"/>
                <a:gd name="T26" fmla="*/ 100 w 464"/>
                <a:gd name="T27" fmla="*/ 246 h 288"/>
                <a:gd name="T28" fmla="*/ 148 w 464"/>
                <a:gd name="T29" fmla="*/ 229 h 288"/>
                <a:gd name="T30" fmla="*/ 193 w 464"/>
                <a:gd name="T31" fmla="*/ 208 h 288"/>
                <a:gd name="T32" fmla="*/ 231 w 464"/>
                <a:gd name="T33" fmla="*/ 204 h 288"/>
                <a:gd name="T34" fmla="*/ 262 w 464"/>
                <a:gd name="T35" fmla="*/ 183 h 288"/>
                <a:gd name="T36" fmla="*/ 344 w 464"/>
                <a:gd name="T37" fmla="*/ 155 h 288"/>
                <a:gd name="T38" fmla="*/ 379 w 464"/>
                <a:gd name="T39" fmla="*/ 113 h 288"/>
                <a:gd name="T40" fmla="*/ 413 w 464"/>
                <a:gd name="T41" fmla="*/ 102 h 288"/>
                <a:gd name="T42" fmla="*/ 365 w 464"/>
                <a:gd name="T43" fmla="*/ 0 h 288"/>
                <a:gd name="T44" fmla="*/ 327 w 464"/>
                <a:gd name="T45" fmla="*/ 15 h 288"/>
                <a:gd name="T46" fmla="*/ 423 w 464"/>
                <a:gd name="T47" fmla="*/ 275 h 288"/>
                <a:gd name="T48" fmla="*/ 461 w 464"/>
                <a:gd name="T49" fmla="*/ 267 h 288"/>
                <a:gd name="T50" fmla="*/ 423 w 464"/>
                <a:gd name="T51" fmla="*/ 27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4" h="288">
                  <a:moveTo>
                    <a:pt x="327" y="15"/>
                  </a:moveTo>
                  <a:cubicBezTo>
                    <a:pt x="310" y="18"/>
                    <a:pt x="258" y="15"/>
                    <a:pt x="252" y="18"/>
                  </a:cubicBezTo>
                  <a:cubicBezTo>
                    <a:pt x="245" y="22"/>
                    <a:pt x="200" y="53"/>
                    <a:pt x="193" y="71"/>
                  </a:cubicBezTo>
                  <a:cubicBezTo>
                    <a:pt x="186" y="85"/>
                    <a:pt x="176" y="88"/>
                    <a:pt x="166" y="82"/>
                  </a:cubicBezTo>
                  <a:cubicBezTo>
                    <a:pt x="155" y="74"/>
                    <a:pt x="114" y="74"/>
                    <a:pt x="111" y="71"/>
                  </a:cubicBezTo>
                  <a:cubicBezTo>
                    <a:pt x="107" y="67"/>
                    <a:pt x="80" y="64"/>
                    <a:pt x="62" y="67"/>
                  </a:cubicBezTo>
                  <a:cubicBezTo>
                    <a:pt x="49" y="71"/>
                    <a:pt x="42" y="60"/>
                    <a:pt x="35" y="64"/>
                  </a:cubicBezTo>
                  <a:cubicBezTo>
                    <a:pt x="28" y="64"/>
                    <a:pt x="21" y="74"/>
                    <a:pt x="18" y="78"/>
                  </a:cubicBezTo>
                  <a:cubicBezTo>
                    <a:pt x="14" y="82"/>
                    <a:pt x="21" y="95"/>
                    <a:pt x="18" y="99"/>
                  </a:cubicBezTo>
                  <a:cubicBezTo>
                    <a:pt x="18" y="99"/>
                    <a:pt x="11" y="102"/>
                    <a:pt x="0" y="110"/>
                  </a:cubicBezTo>
                  <a:cubicBezTo>
                    <a:pt x="4" y="116"/>
                    <a:pt x="7" y="127"/>
                    <a:pt x="4" y="134"/>
                  </a:cubicBezTo>
                  <a:cubicBezTo>
                    <a:pt x="0" y="148"/>
                    <a:pt x="4" y="180"/>
                    <a:pt x="18" y="197"/>
                  </a:cubicBezTo>
                  <a:cubicBezTo>
                    <a:pt x="28" y="215"/>
                    <a:pt x="25" y="246"/>
                    <a:pt x="28" y="253"/>
                  </a:cubicBezTo>
                  <a:cubicBezTo>
                    <a:pt x="35" y="260"/>
                    <a:pt x="80" y="260"/>
                    <a:pt x="100" y="246"/>
                  </a:cubicBezTo>
                  <a:cubicBezTo>
                    <a:pt x="121" y="232"/>
                    <a:pt x="135" y="229"/>
                    <a:pt x="148" y="229"/>
                  </a:cubicBezTo>
                  <a:cubicBezTo>
                    <a:pt x="166" y="229"/>
                    <a:pt x="186" y="215"/>
                    <a:pt x="193" y="208"/>
                  </a:cubicBezTo>
                  <a:cubicBezTo>
                    <a:pt x="197" y="201"/>
                    <a:pt x="221" y="201"/>
                    <a:pt x="231" y="204"/>
                  </a:cubicBezTo>
                  <a:cubicBezTo>
                    <a:pt x="241" y="204"/>
                    <a:pt x="252" y="194"/>
                    <a:pt x="262" y="183"/>
                  </a:cubicBezTo>
                  <a:cubicBezTo>
                    <a:pt x="272" y="169"/>
                    <a:pt x="306" y="166"/>
                    <a:pt x="344" y="155"/>
                  </a:cubicBezTo>
                  <a:cubicBezTo>
                    <a:pt x="379" y="141"/>
                    <a:pt x="372" y="123"/>
                    <a:pt x="379" y="113"/>
                  </a:cubicBezTo>
                  <a:cubicBezTo>
                    <a:pt x="389" y="106"/>
                    <a:pt x="396" y="110"/>
                    <a:pt x="413" y="102"/>
                  </a:cubicBezTo>
                  <a:cubicBezTo>
                    <a:pt x="396" y="64"/>
                    <a:pt x="375" y="22"/>
                    <a:pt x="365" y="0"/>
                  </a:cubicBezTo>
                  <a:cubicBezTo>
                    <a:pt x="348" y="8"/>
                    <a:pt x="334" y="11"/>
                    <a:pt x="327" y="15"/>
                  </a:cubicBezTo>
                  <a:close/>
                  <a:moveTo>
                    <a:pt x="423" y="275"/>
                  </a:moveTo>
                  <a:cubicBezTo>
                    <a:pt x="437" y="288"/>
                    <a:pt x="461" y="275"/>
                    <a:pt x="461" y="267"/>
                  </a:cubicBezTo>
                  <a:cubicBezTo>
                    <a:pt x="464" y="260"/>
                    <a:pt x="409" y="260"/>
                    <a:pt x="423" y="275"/>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0" name="Western Sahara">
              <a:extLst>
                <a:ext uri="{FF2B5EF4-FFF2-40B4-BE49-F238E27FC236}">
                  <a16:creationId xmlns:a16="http://schemas.microsoft.com/office/drawing/2014/main" id="{E5249D9E-4F36-4315-A5D6-0849D416311C}"/>
                </a:ext>
              </a:extLst>
            </p:cNvPr>
            <p:cNvSpPr>
              <a:spLocks/>
            </p:cNvSpPr>
            <p:nvPr/>
          </p:nvSpPr>
          <p:spPr bwMode="auto">
            <a:xfrm>
              <a:off x="4881626" y="2826004"/>
              <a:ext cx="266446" cy="201549"/>
            </a:xfrm>
            <a:custGeom>
              <a:avLst/>
              <a:gdLst>
                <a:gd name="T0" fmla="*/ 160 w 336"/>
                <a:gd name="T1" fmla="*/ 197 h 256"/>
                <a:gd name="T2" fmla="*/ 202 w 336"/>
                <a:gd name="T3" fmla="*/ 170 h 256"/>
                <a:gd name="T4" fmla="*/ 202 w 336"/>
                <a:gd name="T5" fmla="*/ 70 h 256"/>
                <a:gd name="T6" fmla="*/ 336 w 336"/>
                <a:gd name="T7" fmla="*/ 70 h 256"/>
                <a:gd name="T8" fmla="*/ 336 w 336"/>
                <a:gd name="T9" fmla="*/ 17 h 256"/>
                <a:gd name="T10" fmla="*/ 308 w 336"/>
                <a:gd name="T11" fmla="*/ 0 h 256"/>
                <a:gd name="T12" fmla="*/ 160 w 336"/>
                <a:gd name="T13" fmla="*/ 0 h 256"/>
                <a:gd name="T14" fmla="*/ 138 w 336"/>
                <a:gd name="T15" fmla="*/ 37 h 256"/>
                <a:gd name="T16" fmla="*/ 85 w 336"/>
                <a:gd name="T17" fmla="*/ 104 h 256"/>
                <a:gd name="T18" fmla="*/ 14 w 336"/>
                <a:gd name="T19" fmla="*/ 220 h 256"/>
                <a:gd name="T20" fmla="*/ 0 w 336"/>
                <a:gd name="T21" fmla="*/ 256 h 256"/>
                <a:gd name="T22" fmla="*/ 160 w 336"/>
                <a:gd name="T23" fmla="*/ 256 h 256"/>
                <a:gd name="T24" fmla="*/ 160 w 336"/>
                <a:gd name="T25" fmla="*/ 19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256">
                  <a:moveTo>
                    <a:pt x="160" y="197"/>
                  </a:moveTo>
                  <a:cubicBezTo>
                    <a:pt x="160" y="190"/>
                    <a:pt x="202" y="180"/>
                    <a:pt x="202" y="170"/>
                  </a:cubicBezTo>
                  <a:cubicBezTo>
                    <a:pt x="202" y="160"/>
                    <a:pt x="202" y="70"/>
                    <a:pt x="202" y="70"/>
                  </a:cubicBezTo>
                  <a:cubicBezTo>
                    <a:pt x="202" y="70"/>
                    <a:pt x="329" y="74"/>
                    <a:pt x="336" y="70"/>
                  </a:cubicBezTo>
                  <a:cubicBezTo>
                    <a:pt x="336" y="67"/>
                    <a:pt x="336" y="40"/>
                    <a:pt x="336" y="17"/>
                  </a:cubicBezTo>
                  <a:cubicBezTo>
                    <a:pt x="329" y="7"/>
                    <a:pt x="336" y="0"/>
                    <a:pt x="308" y="0"/>
                  </a:cubicBezTo>
                  <a:cubicBezTo>
                    <a:pt x="283" y="0"/>
                    <a:pt x="209" y="0"/>
                    <a:pt x="160" y="0"/>
                  </a:cubicBezTo>
                  <a:cubicBezTo>
                    <a:pt x="149" y="11"/>
                    <a:pt x="142" y="24"/>
                    <a:pt x="138" y="37"/>
                  </a:cubicBezTo>
                  <a:cubicBezTo>
                    <a:pt x="131" y="54"/>
                    <a:pt x="85" y="80"/>
                    <a:pt x="85" y="104"/>
                  </a:cubicBezTo>
                  <a:cubicBezTo>
                    <a:pt x="82" y="130"/>
                    <a:pt x="39" y="167"/>
                    <a:pt x="14" y="220"/>
                  </a:cubicBezTo>
                  <a:cubicBezTo>
                    <a:pt x="8" y="237"/>
                    <a:pt x="4" y="246"/>
                    <a:pt x="0" y="256"/>
                  </a:cubicBezTo>
                  <a:cubicBezTo>
                    <a:pt x="160" y="256"/>
                    <a:pt x="160" y="256"/>
                    <a:pt x="160" y="256"/>
                  </a:cubicBezTo>
                  <a:cubicBezTo>
                    <a:pt x="160" y="256"/>
                    <a:pt x="160" y="206"/>
                    <a:pt x="160" y="19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1" name="Vietnam">
              <a:extLst>
                <a:ext uri="{FF2B5EF4-FFF2-40B4-BE49-F238E27FC236}">
                  <a16:creationId xmlns:a16="http://schemas.microsoft.com/office/drawing/2014/main" id="{C492A4E7-9920-4463-B44A-3F9E0FAF552E}"/>
                </a:ext>
              </a:extLst>
            </p:cNvPr>
            <p:cNvSpPr>
              <a:spLocks/>
            </p:cNvSpPr>
            <p:nvPr/>
          </p:nvSpPr>
          <p:spPr bwMode="auto">
            <a:xfrm>
              <a:off x="8542782" y="2962783"/>
              <a:ext cx="241173" cy="482346"/>
            </a:xfrm>
            <a:custGeom>
              <a:avLst/>
              <a:gdLst>
                <a:gd name="T0" fmla="*/ 227 w 304"/>
                <a:gd name="T1" fmla="*/ 74 h 608"/>
                <a:gd name="T2" fmla="*/ 188 w 304"/>
                <a:gd name="T3" fmla="*/ 46 h 608"/>
                <a:gd name="T4" fmla="*/ 173 w 304"/>
                <a:gd name="T5" fmla="*/ 22 h 608"/>
                <a:gd name="T6" fmla="*/ 140 w 304"/>
                <a:gd name="T7" fmla="*/ 4 h 608"/>
                <a:gd name="T8" fmla="*/ 107 w 304"/>
                <a:gd name="T9" fmla="*/ 25 h 608"/>
                <a:gd name="T10" fmla="*/ 82 w 304"/>
                <a:gd name="T11" fmla="*/ 28 h 608"/>
                <a:gd name="T12" fmla="*/ 44 w 304"/>
                <a:gd name="T13" fmla="*/ 28 h 608"/>
                <a:gd name="T14" fmla="*/ 12 w 304"/>
                <a:gd name="T15" fmla="*/ 32 h 608"/>
                <a:gd name="T16" fmla="*/ 0 w 304"/>
                <a:gd name="T17" fmla="*/ 43 h 608"/>
                <a:gd name="T18" fmla="*/ 15 w 304"/>
                <a:gd name="T19" fmla="*/ 60 h 608"/>
                <a:gd name="T20" fmla="*/ 38 w 304"/>
                <a:gd name="T21" fmla="*/ 92 h 608"/>
                <a:gd name="T22" fmla="*/ 70 w 304"/>
                <a:gd name="T23" fmla="*/ 109 h 608"/>
                <a:gd name="T24" fmla="*/ 100 w 304"/>
                <a:gd name="T25" fmla="*/ 116 h 608"/>
                <a:gd name="T26" fmla="*/ 114 w 304"/>
                <a:gd name="T27" fmla="*/ 148 h 608"/>
                <a:gd name="T28" fmla="*/ 82 w 304"/>
                <a:gd name="T29" fmla="*/ 166 h 608"/>
                <a:gd name="T30" fmla="*/ 125 w 304"/>
                <a:gd name="T31" fmla="*/ 201 h 608"/>
                <a:gd name="T32" fmla="*/ 147 w 304"/>
                <a:gd name="T33" fmla="*/ 236 h 608"/>
                <a:gd name="T34" fmla="*/ 180 w 304"/>
                <a:gd name="T35" fmla="*/ 282 h 608"/>
                <a:gd name="T36" fmla="*/ 217 w 304"/>
                <a:gd name="T37" fmla="*/ 310 h 608"/>
                <a:gd name="T38" fmla="*/ 224 w 304"/>
                <a:gd name="T39" fmla="*/ 352 h 608"/>
                <a:gd name="T40" fmla="*/ 235 w 304"/>
                <a:gd name="T41" fmla="*/ 415 h 608"/>
                <a:gd name="T42" fmla="*/ 209 w 304"/>
                <a:gd name="T43" fmla="*/ 461 h 608"/>
                <a:gd name="T44" fmla="*/ 173 w 304"/>
                <a:gd name="T45" fmla="*/ 482 h 608"/>
                <a:gd name="T46" fmla="*/ 173 w 304"/>
                <a:gd name="T47" fmla="*/ 517 h 608"/>
                <a:gd name="T48" fmla="*/ 125 w 304"/>
                <a:gd name="T49" fmla="*/ 517 h 608"/>
                <a:gd name="T50" fmla="*/ 100 w 304"/>
                <a:gd name="T51" fmla="*/ 538 h 608"/>
                <a:gd name="T52" fmla="*/ 118 w 304"/>
                <a:gd name="T53" fmla="*/ 552 h 608"/>
                <a:gd name="T54" fmla="*/ 107 w 304"/>
                <a:gd name="T55" fmla="*/ 584 h 608"/>
                <a:gd name="T56" fmla="*/ 125 w 304"/>
                <a:gd name="T57" fmla="*/ 601 h 608"/>
                <a:gd name="T58" fmla="*/ 162 w 304"/>
                <a:gd name="T59" fmla="*/ 573 h 608"/>
                <a:gd name="T60" fmla="*/ 173 w 304"/>
                <a:gd name="T61" fmla="*/ 559 h 608"/>
                <a:gd name="T62" fmla="*/ 184 w 304"/>
                <a:gd name="T63" fmla="*/ 538 h 608"/>
                <a:gd name="T64" fmla="*/ 209 w 304"/>
                <a:gd name="T65" fmla="*/ 535 h 608"/>
                <a:gd name="T66" fmla="*/ 265 w 304"/>
                <a:gd name="T67" fmla="*/ 506 h 608"/>
                <a:gd name="T68" fmla="*/ 297 w 304"/>
                <a:gd name="T69" fmla="*/ 454 h 608"/>
                <a:gd name="T70" fmla="*/ 290 w 304"/>
                <a:gd name="T71" fmla="*/ 362 h 608"/>
                <a:gd name="T72" fmla="*/ 250 w 304"/>
                <a:gd name="T73" fmla="*/ 299 h 608"/>
                <a:gd name="T74" fmla="*/ 184 w 304"/>
                <a:gd name="T75" fmla="*/ 246 h 608"/>
                <a:gd name="T76" fmla="*/ 165 w 304"/>
                <a:gd name="T77" fmla="*/ 215 h 608"/>
                <a:gd name="T78" fmla="*/ 154 w 304"/>
                <a:gd name="T79" fmla="*/ 162 h 608"/>
                <a:gd name="T80" fmla="*/ 184 w 304"/>
                <a:gd name="T81" fmla="*/ 127 h 608"/>
                <a:gd name="T82" fmla="*/ 198 w 304"/>
                <a:gd name="T83" fmla="*/ 106 h 608"/>
                <a:gd name="T84" fmla="*/ 232 w 304"/>
                <a:gd name="T85" fmla="*/ 85 h 608"/>
                <a:gd name="T86" fmla="*/ 235 w 304"/>
                <a:gd name="T87" fmla="*/ 81 h 608"/>
                <a:gd name="T88" fmla="*/ 227 w 304"/>
                <a:gd name="T89" fmla="*/ 74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4" h="608">
                  <a:moveTo>
                    <a:pt x="227" y="74"/>
                  </a:moveTo>
                  <a:cubicBezTo>
                    <a:pt x="217" y="74"/>
                    <a:pt x="188" y="53"/>
                    <a:pt x="188" y="46"/>
                  </a:cubicBezTo>
                  <a:cubicBezTo>
                    <a:pt x="188" y="35"/>
                    <a:pt x="202" y="25"/>
                    <a:pt x="173" y="22"/>
                  </a:cubicBezTo>
                  <a:cubicBezTo>
                    <a:pt x="147" y="18"/>
                    <a:pt x="144" y="8"/>
                    <a:pt x="140" y="4"/>
                  </a:cubicBezTo>
                  <a:cubicBezTo>
                    <a:pt x="136" y="0"/>
                    <a:pt x="114" y="15"/>
                    <a:pt x="107" y="25"/>
                  </a:cubicBezTo>
                  <a:cubicBezTo>
                    <a:pt x="100" y="35"/>
                    <a:pt x="96" y="22"/>
                    <a:pt x="82" y="28"/>
                  </a:cubicBezTo>
                  <a:cubicBezTo>
                    <a:pt x="67" y="35"/>
                    <a:pt x="52" y="18"/>
                    <a:pt x="44" y="28"/>
                  </a:cubicBezTo>
                  <a:cubicBezTo>
                    <a:pt x="38" y="39"/>
                    <a:pt x="23" y="22"/>
                    <a:pt x="12" y="32"/>
                  </a:cubicBezTo>
                  <a:cubicBezTo>
                    <a:pt x="12" y="35"/>
                    <a:pt x="5" y="39"/>
                    <a:pt x="0" y="43"/>
                  </a:cubicBezTo>
                  <a:cubicBezTo>
                    <a:pt x="8" y="50"/>
                    <a:pt x="15" y="57"/>
                    <a:pt x="15" y="60"/>
                  </a:cubicBezTo>
                  <a:cubicBezTo>
                    <a:pt x="15" y="71"/>
                    <a:pt x="38" y="78"/>
                    <a:pt x="38" y="92"/>
                  </a:cubicBezTo>
                  <a:cubicBezTo>
                    <a:pt x="38" y="106"/>
                    <a:pt x="63" y="113"/>
                    <a:pt x="70" y="109"/>
                  </a:cubicBezTo>
                  <a:cubicBezTo>
                    <a:pt x="82" y="106"/>
                    <a:pt x="100" y="99"/>
                    <a:pt x="100" y="116"/>
                  </a:cubicBezTo>
                  <a:cubicBezTo>
                    <a:pt x="103" y="134"/>
                    <a:pt x="114" y="134"/>
                    <a:pt x="114" y="148"/>
                  </a:cubicBezTo>
                  <a:cubicBezTo>
                    <a:pt x="114" y="159"/>
                    <a:pt x="88" y="151"/>
                    <a:pt x="82" y="166"/>
                  </a:cubicBezTo>
                  <a:cubicBezTo>
                    <a:pt x="77" y="176"/>
                    <a:pt x="125" y="194"/>
                    <a:pt x="125" y="201"/>
                  </a:cubicBezTo>
                  <a:cubicBezTo>
                    <a:pt x="125" y="211"/>
                    <a:pt x="144" y="225"/>
                    <a:pt x="147" y="236"/>
                  </a:cubicBezTo>
                  <a:cubicBezTo>
                    <a:pt x="154" y="250"/>
                    <a:pt x="177" y="264"/>
                    <a:pt x="180" y="282"/>
                  </a:cubicBezTo>
                  <a:cubicBezTo>
                    <a:pt x="188" y="295"/>
                    <a:pt x="209" y="303"/>
                    <a:pt x="217" y="310"/>
                  </a:cubicBezTo>
                  <a:cubicBezTo>
                    <a:pt x="224" y="317"/>
                    <a:pt x="227" y="334"/>
                    <a:pt x="224" y="352"/>
                  </a:cubicBezTo>
                  <a:cubicBezTo>
                    <a:pt x="221" y="366"/>
                    <a:pt x="221" y="394"/>
                    <a:pt x="235" y="415"/>
                  </a:cubicBezTo>
                  <a:cubicBezTo>
                    <a:pt x="253" y="440"/>
                    <a:pt x="217" y="446"/>
                    <a:pt x="209" y="461"/>
                  </a:cubicBezTo>
                  <a:cubicBezTo>
                    <a:pt x="198" y="475"/>
                    <a:pt x="202" y="492"/>
                    <a:pt x="173" y="482"/>
                  </a:cubicBezTo>
                  <a:cubicBezTo>
                    <a:pt x="140" y="475"/>
                    <a:pt x="177" y="510"/>
                    <a:pt x="173" y="517"/>
                  </a:cubicBezTo>
                  <a:cubicBezTo>
                    <a:pt x="165" y="527"/>
                    <a:pt x="125" y="510"/>
                    <a:pt x="125" y="517"/>
                  </a:cubicBezTo>
                  <a:cubicBezTo>
                    <a:pt x="125" y="524"/>
                    <a:pt x="111" y="531"/>
                    <a:pt x="100" y="538"/>
                  </a:cubicBezTo>
                  <a:cubicBezTo>
                    <a:pt x="103" y="542"/>
                    <a:pt x="111" y="545"/>
                    <a:pt x="118" y="552"/>
                  </a:cubicBezTo>
                  <a:cubicBezTo>
                    <a:pt x="125" y="555"/>
                    <a:pt x="103" y="566"/>
                    <a:pt x="107" y="584"/>
                  </a:cubicBezTo>
                  <a:cubicBezTo>
                    <a:pt x="107" y="605"/>
                    <a:pt x="121" y="608"/>
                    <a:pt x="125" y="601"/>
                  </a:cubicBezTo>
                  <a:cubicBezTo>
                    <a:pt x="132" y="594"/>
                    <a:pt x="154" y="577"/>
                    <a:pt x="162" y="573"/>
                  </a:cubicBezTo>
                  <a:cubicBezTo>
                    <a:pt x="173" y="570"/>
                    <a:pt x="162" y="559"/>
                    <a:pt x="173" y="559"/>
                  </a:cubicBezTo>
                  <a:cubicBezTo>
                    <a:pt x="184" y="559"/>
                    <a:pt x="180" y="545"/>
                    <a:pt x="184" y="538"/>
                  </a:cubicBezTo>
                  <a:cubicBezTo>
                    <a:pt x="188" y="531"/>
                    <a:pt x="195" y="531"/>
                    <a:pt x="209" y="535"/>
                  </a:cubicBezTo>
                  <a:cubicBezTo>
                    <a:pt x="224" y="535"/>
                    <a:pt x="246" y="520"/>
                    <a:pt x="265" y="506"/>
                  </a:cubicBezTo>
                  <a:cubicBezTo>
                    <a:pt x="286" y="496"/>
                    <a:pt x="290" y="492"/>
                    <a:pt x="297" y="454"/>
                  </a:cubicBezTo>
                  <a:cubicBezTo>
                    <a:pt x="304" y="419"/>
                    <a:pt x="290" y="373"/>
                    <a:pt x="290" y="362"/>
                  </a:cubicBezTo>
                  <a:cubicBezTo>
                    <a:pt x="286" y="352"/>
                    <a:pt x="261" y="299"/>
                    <a:pt x="250" y="299"/>
                  </a:cubicBezTo>
                  <a:cubicBezTo>
                    <a:pt x="239" y="303"/>
                    <a:pt x="191" y="253"/>
                    <a:pt x="184" y="246"/>
                  </a:cubicBezTo>
                  <a:cubicBezTo>
                    <a:pt x="173" y="240"/>
                    <a:pt x="177" y="225"/>
                    <a:pt x="165" y="215"/>
                  </a:cubicBezTo>
                  <a:cubicBezTo>
                    <a:pt x="151" y="208"/>
                    <a:pt x="151" y="180"/>
                    <a:pt x="154" y="162"/>
                  </a:cubicBezTo>
                  <a:cubicBezTo>
                    <a:pt x="158" y="144"/>
                    <a:pt x="184" y="141"/>
                    <a:pt x="184" y="127"/>
                  </a:cubicBezTo>
                  <a:cubicBezTo>
                    <a:pt x="184" y="116"/>
                    <a:pt x="188" y="106"/>
                    <a:pt x="198" y="106"/>
                  </a:cubicBezTo>
                  <a:cubicBezTo>
                    <a:pt x="213" y="102"/>
                    <a:pt x="224" y="92"/>
                    <a:pt x="232" y="85"/>
                  </a:cubicBezTo>
                  <a:cubicBezTo>
                    <a:pt x="232" y="81"/>
                    <a:pt x="235" y="81"/>
                    <a:pt x="235" y="81"/>
                  </a:cubicBezTo>
                  <a:cubicBezTo>
                    <a:pt x="232" y="78"/>
                    <a:pt x="227" y="74"/>
                    <a:pt x="227" y="7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2" name="Venezuela">
              <a:extLst>
                <a:ext uri="{FF2B5EF4-FFF2-40B4-BE49-F238E27FC236}">
                  <a16:creationId xmlns:a16="http://schemas.microsoft.com/office/drawing/2014/main" id="{B9E46947-4BEB-408B-AA25-22C195AB558E}"/>
                </a:ext>
              </a:extLst>
            </p:cNvPr>
            <p:cNvSpPr>
              <a:spLocks/>
            </p:cNvSpPr>
            <p:nvPr/>
          </p:nvSpPr>
          <p:spPr bwMode="auto">
            <a:xfrm>
              <a:off x="3114040" y="3344418"/>
              <a:ext cx="432054" cy="356362"/>
            </a:xfrm>
            <a:custGeom>
              <a:avLst/>
              <a:gdLst>
                <a:gd name="T0" fmla="*/ 53 w 544"/>
                <a:gd name="T1" fmla="*/ 28 h 448"/>
                <a:gd name="T2" fmla="*/ 18 w 544"/>
                <a:gd name="T3" fmla="*/ 72 h 448"/>
                <a:gd name="T4" fmla="*/ 14 w 544"/>
                <a:gd name="T5" fmla="*/ 100 h 448"/>
                <a:gd name="T6" fmla="*/ 7 w 544"/>
                <a:gd name="T7" fmla="*/ 120 h 448"/>
                <a:gd name="T8" fmla="*/ 25 w 544"/>
                <a:gd name="T9" fmla="*/ 127 h 448"/>
                <a:gd name="T10" fmla="*/ 42 w 544"/>
                <a:gd name="T11" fmla="*/ 154 h 448"/>
                <a:gd name="T12" fmla="*/ 70 w 544"/>
                <a:gd name="T13" fmla="*/ 202 h 448"/>
                <a:gd name="T14" fmla="*/ 137 w 544"/>
                <a:gd name="T15" fmla="*/ 209 h 448"/>
                <a:gd name="T16" fmla="*/ 192 w 544"/>
                <a:gd name="T17" fmla="*/ 233 h 448"/>
                <a:gd name="T18" fmla="*/ 238 w 544"/>
                <a:gd name="T19" fmla="*/ 243 h 448"/>
                <a:gd name="T20" fmla="*/ 227 w 544"/>
                <a:gd name="T21" fmla="*/ 315 h 448"/>
                <a:gd name="T22" fmla="*/ 245 w 544"/>
                <a:gd name="T23" fmla="*/ 346 h 448"/>
                <a:gd name="T24" fmla="*/ 241 w 544"/>
                <a:gd name="T25" fmla="*/ 373 h 448"/>
                <a:gd name="T26" fmla="*/ 248 w 544"/>
                <a:gd name="T27" fmla="*/ 394 h 448"/>
                <a:gd name="T28" fmla="*/ 245 w 544"/>
                <a:gd name="T29" fmla="*/ 397 h 448"/>
                <a:gd name="T30" fmla="*/ 273 w 544"/>
                <a:gd name="T31" fmla="*/ 435 h 448"/>
                <a:gd name="T32" fmla="*/ 297 w 544"/>
                <a:gd name="T33" fmla="*/ 445 h 448"/>
                <a:gd name="T34" fmla="*/ 318 w 544"/>
                <a:gd name="T35" fmla="*/ 442 h 448"/>
                <a:gd name="T36" fmla="*/ 346 w 544"/>
                <a:gd name="T37" fmla="*/ 428 h 448"/>
                <a:gd name="T38" fmla="*/ 370 w 544"/>
                <a:gd name="T39" fmla="*/ 414 h 448"/>
                <a:gd name="T40" fmla="*/ 395 w 544"/>
                <a:gd name="T41" fmla="*/ 394 h 448"/>
                <a:gd name="T42" fmla="*/ 398 w 544"/>
                <a:gd name="T43" fmla="*/ 376 h 448"/>
                <a:gd name="T44" fmla="*/ 377 w 544"/>
                <a:gd name="T45" fmla="*/ 373 h 448"/>
                <a:gd name="T46" fmla="*/ 367 w 544"/>
                <a:gd name="T47" fmla="*/ 349 h 448"/>
                <a:gd name="T48" fmla="*/ 353 w 544"/>
                <a:gd name="T49" fmla="*/ 318 h 448"/>
                <a:gd name="T50" fmla="*/ 377 w 544"/>
                <a:gd name="T51" fmla="*/ 315 h 448"/>
                <a:gd name="T52" fmla="*/ 412 w 544"/>
                <a:gd name="T53" fmla="*/ 329 h 448"/>
                <a:gd name="T54" fmla="*/ 426 w 544"/>
                <a:gd name="T55" fmla="*/ 329 h 448"/>
                <a:gd name="T56" fmla="*/ 454 w 544"/>
                <a:gd name="T57" fmla="*/ 312 h 448"/>
                <a:gd name="T58" fmla="*/ 503 w 544"/>
                <a:gd name="T59" fmla="*/ 294 h 448"/>
                <a:gd name="T60" fmla="*/ 513 w 544"/>
                <a:gd name="T61" fmla="*/ 281 h 448"/>
                <a:gd name="T62" fmla="*/ 489 w 544"/>
                <a:gd name="T63" fmla="*/ 250 h 448"/>
                <a:gd name="T64" fmla="*/ 492 w 544"/>
                <a:gd name="T65" fmla="*/ 230 h 448"/>
                <a:gd name="T66" fmla="*/ 510 w 544"/>
                <a:gd name="T67" fmla="*/ 212 h 448"/>
                <a:gd name="T68" fmla="*/ 517 w 544"/>
                <a:gd name="T69" fmla="*/ 188 h 448"/>
                <a:gd name="T70" fmla="*/ 531 w 544"/>
                <a:gd name="T71" fmla="*/ 165 h 448"/>
                <a:gd name="T72" fmla="*/ 544 w 544"/>
                <a:gd name="T73" fmla="*/ 144 h 448"/>
                <a:gd name="T74" fmla="*/ 489 w 544"/>
                <a:gd name="T75" fmla="*/ 141 h 448"/>
                <a:gd name="T76" fmla="*/ 499 w 544"/>
                <a:gd name="T77" fmla="*/ 106 h 448"/>
                <a:gd name="T78" fmla="*/ 440 w 544"/>
                <a:gd name="T79" fmla="*/ 86 h 448"/>
                <a:gd name="T80" fmla="*/ 443 w 544"/>
                <a:gd name="T81" fmla="*/ 65 h 448"/>
                <a:gd name="T82" fmla="*/ 412 w 544"/>
                <a:gd name="T83" fmla="*/ 55 h 448"/>
                <a:gd name="T84" fmla="*/ 335 w 544"/>
                <a:gd name="T85" fmla="*/ 83 h 448"/>
                <a:gd name="T86" fmla="*/ 262 w 544"/>
                <a:gd name="T87" fmla="*/ 62 h 448"/>
                <a:gd name="T88" fmla="*/ 210 w 544"/>
                <a:gd name="T89" fmla="*/ 52 h 448"/>
                <a:gd name="T90" fmla="*/ 178 w 544"/>
                <a:gd name="T91" fmla="*/ 21 h 448"/>
                <a:gd name="T92" fmla="*/ 147 w 544"/>
                <a:gd name="T93" fmla="*/ 0 h 448"/>
                <a:gd name="T94" fmla="*/ 137 w 544"/>
                <a:gd name="T95" fmla="*/ 24 h 448"/>
                <a:gd name="T96" fmla="*/ 81 w 544"/>
                <a:gd name="T97" fmla="*/ 55 h 448"/>
                <a:gd name="T98" fmla="*/ 95 w 544"/>
                <a:gd name="T99" fmla="*/ 113 h 448"/>
                <a:gd name="T100" fmla="*/ 53 w 544"/>
                <a:gd name="T101" fmla="*/ 100 h 448"/>
                <a:gd name="T102" fmla="*/ 70 w 544"/>
                <a:gd name="T103" fmla="*/ 48 h 448"/>
                <a:gd name="T104" fmla="*/ 67 w 544"/>
                <a:gd name="T105" fmla="*/ 21 h 448"/>
                <a:gd name="T106" fmla="*/ 53 w 544"/>
                <a:gd name="T107" fmla="*/ 2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4" h="448">
                  <a:moveTo>
                    <a:pt x="53" y="28"/>
                  </a:moveTo>
                  <a:cubicBezTo>
                    <a:pt x="42" y="45"/>
                    <a:pt x="21" y="59"/>
                    <a:pt x="18" y="72"/>
                  </a:cubicBezTo>
                  <a:cubicBezTo>
                    <a:pt x="18" y="89"/>
                    <a:pt x="18" y="93"/>
                    <a:pt x="14" y="100"/>
                  </a:cubicBezTo>
                  <a:cubicBezTo>
                    <a:pt x="7" y="110"/>
                    <a:pt x="0" y="120"/>
                    <a:pt x="7" y="120"/>
                  </a:cubicBezTo>
                  <a:cubicBezTo>
                    <a:pt x="18" y="117"/>
                    <a:pt x="25" y="117"/>
                    <a:pt x="25" y="127"/>
                  </a:cubicBezTo>
                  <a:cubicBezTo>
                    <a:pt x="25" y="137"/>
                    <a:pt x="46" y="137"/>
                    <a:pt x="42" y="154"/>
                  </a:cubicBezTo>
                  <a:cubicBezTo>
                    <a:pt x="42" y="168"/>
                    <a:pt x="35" y="205"/>
                    <a:pt x="70" y="202"/>
                  </a:cubicBezTo>
                  <a:cubicBezTo>
                    <a:pt x="101" y="202"/>
                    <a:pt x="122" y="192"/>
                    <a:pt x="137" y="209"/>
                  </a:cubicBezTo>
                  <a:cubicBezTo>
                    <a:pt x="150" y="226"/>
                    <a:pt x="168" y="236"/>
                    <a:pt x="192" y="233"/>
                  </a:cubicBezTo>
                  <a:cubicBezTo>
                    <a:pt x="213" y="230"/>
                    <a:pt x="248" y="226"/>
                    <a:pt x="238" y="243"/>
                  </a:cubicBezTo>
                  <a:cubicBezTo>
                    <a:pt x="224" y="264"/>
                    <a:pt x="217" y="305"/>
                    <a:pt x="227" y="315"/>
                  </a:cubicBezTo>
                  <a:cubicBezTo>
                    <a:pt x="238" y="325"/>
                    <a:pt x="252" y="336"/>
                    <a:pt x="245" y="346"/>
                  </a:cubicBezTo>
                  <a:cubicBezTo>
                    <a:pt x="234" y="356"/>
                    <a:pt x="231" y="366"/>
                    <a:pt x="241" y="373"/>
                  </a:cubicBezTo>
                  <a:cubicBezTo>
                    <a:pt x="252" y="383"/>
                    <a:pt x="248" y="390"/>
                    <a:pt x="248" y="394"/>
                  </a:cubicBezTo>
                  <a:cubicBezTo>
                    <a:pt x="248" y="394"/>
                    <a:pt x="245" y="397"/>
                    <a:pt x="245" y="397"/>
                  </a:cubicBezTo>
                  <a:cubicBezTo>
                    <a:pt x="258" y="411"/>
                    <a:pt x="266" y="428"/>
                    <a:pt x="273" y="435"/>
                  </a:cubicBezTo>
                  <a:cubicBezTo>
                    <a:pt x="286" y="445"/>
                    <a:pt x="290" y="448"/>
                    <a:pt x="297" y="445"/>
                  </a:cubicBezTo>
                  <a:cubicBezTo>
                    <a:pt x="304" y="442"/>
                    <a:pt x="311" y="438"/>
                    <a:pt x="318" y="442"/>
                  </a:cubicBezTo>
                  <a:cubicBezTo>
                    <a:pt x="325" y="445"/>
                    <a:pt x="335" y="438"/>
                    <a:pt x="346" y="428"/>
                  </a:cubicBezTo>
                  <a:cubicBezTo>
                    <a:pt x="356" y="418"/>
                    <a:pt x="367" y="428"/>
                    <a:pt x="370" y="414"/>
                  </a:cubicBezTo>
                  <a:cubicBezTo>
                    <a:pt x="374" y="404"/>
                    <a:pt x="381" y="397"/>
                    <a:pt x="395" y="394"/>
                  </a:cubicBezTo>
                  <a:cubicBezTo>
                    <a:pt x="405" y="390"/>
                    <a:pt x="405" y="376"/>
                    <a:pt x="398" y="376"/>
                  </a:cubicBezTo>
                  <a:cubicBezTo>
                    <a:pt x="391" y="376"/>
                    <a:pt x="377" y="387"/>
                    <a:pt x="377" y="373"/>
                  </a:cubicBezTo>
                  <a:cubicBezTo>
                    <a:pt x="377" y="359"/>
                    <a:pt x="367" y="363"/>
                    <a:pt x="367" y="349"/>
                  </a:cubicBezTo>
                  <a:cubicBezTo>
                    <a:pt x="367" y="336"/>
                    <a:pt x="367" y="329"/>
                    <a:pt x="353" y="318"/>
                  </a:cubicBezTo>
                  <a:cubicBezTo>
                    <a:pt x="339" y="312"/>
                    <a:pt x="370" y="308"/>
                    <a:pt x="377" y="315"/>
                  </a:cubicBezTo>
                  <a:cubicBezTo>
                    <a:pt x="384" y="322"/>
                    <a:pt x="409" y="315"/>
                    <a:pt x="412" y="329"/>
                  </a:cubicBezTo>
                  <a:cubicBezTo>
                    <a:pt x="415" y="339"/>
                    <a:pt x="426" y="343"/>
                    <a:pt x="426" y="329"/>
                  </a:cubicBezTo>
                  <a:cubicBezTo>
                    <a:pt x="426" y="315"/>
                    <a:pt x="443" y="312"/>
                    <a:pt x="454" y="312"/>
                  </a:cubicBezTo>
                  <a:cubicBezTo>
                    <a:pt x="468" y="315"/>
                    <a:pt x="492" y="298"/>
                    <a:pt x="503" y="294"/>
                  </a:cubicBezTo>
                  <a:cubicBezTo>
                    <a:pt x="510" y="294"/>
                    <a:pt x="510" y="288"/>
                    <a:pt x="513" y="281"/>
                  </a:cubicBezTo>
                  <a:cubicBezTo>
                    <a:pt x="506" y="271"/>
                    <a:pt x="492" y="254"/>
                    <a:pt x="489" y="250"/>
                  </a:cubicBezTo>
                  <a:cubicBezTo>
                    <a:pt x="478" y="243"/>
                    <a:pt x="492" y="240"/>
                    <a:pt x="492" y="230"/>
                  </a:cubicBezTo>
                  <a:cubicBezTo>
                    <a:pt x="492" y="219"/>
                    <a:pt x="492" y="212"/>
                    <a:pt x="510" y="212"/>
                  </a:cubicBezTo>
                  <a:cubicBezTo>
                    <a:pt x="531" y="209"/>
                    <a:pt x="527" y="195"/>
                    <a:pt x="517" y="188"/>
                  </a:cubicBezTo>
                  <a:cubicBezTo>
                    <a:pt x="506" y="185"/>
                    <a:pt x="520" y="168"/>
                    <a:pt x="531" y="165"/>
                  </a:cubicBezTo>
                  <a:cubicBezTo>
                    <a:pt x="534" y="161"/>
                    <a:pt x="541" y="154"/>
                    <a:pt x="544" y="144"/>
                  </a:cubicBezTo>
                  <a:cubicBezTo>
                    <a:pt x="527" y="137"/>
                    <a:pt x="499" y="141"/>
                    <a:pt x="489" y="141"/>
                  </a:cubicBezTo>
                  <a:cubicBezTo>
                    <a:pt x="471" y="141"/>
                    <a:pt x="496" y="123"/>
                    <a:pt x="499" y="106"/>
                  </a:cubicBezTo>
                  <a:cubicBezTo>
                    <a:pt x="499" y="93"/>
                    <a:pt x="457" y="89"/>
                    <a:pt x="440" y="86"/>
                  </a:cubicBezTo>
                  <a:cubicBezTo>
                    <a:pt x="423" y="83"/>
                    <a:pt x="426" y="65"/>
                    <a:pt x="443" y="65"/>
                  </a:cubicBezTo>
                  <a:cubicBezTo>
                    <a:pt x="461" y="65"/>
                    <a:pt x="436" y="52"/>
                    <a:pt x="412" y="55"/>
                  </a:cubicBezTo>
                  <a:cubicBezTo>
                    <a:pt x="387" y="59"/>
                    <a:pt x="356" y="72"/>
                    <a:pt x="335" y="83"/>
                  </a:cubicBezTo>
                  <a:cubicBezTo>
                    <a:pt x="318" y="93"/>
                    <a:pt x="283" y="52"/>
                    <a:pt x="262" y="62"/>
                  </a:cubicBezTo>
                  <a:cubicBezTo>
                    <a:pt x="241" y="69"/>
                    <a:pt x="210" y="69"/>
                    <a:pt x="210" y="52"/>
                  </a:cubicBezTo>
                  <a:cubicBezTo>
                    <a:pt x="210" y="35"/>
                    <a:pt x="203" y="21"/>
                    <a:pt x="178" y="21"/>
                  </a:cubicBezTo>
                  <a:cubicBezTo>
                    <a:pt x="157" y="24"/>
                    <a:pt x="164" y="0"/>
                    <a:pt x="147" y="0"/>
                  </a:cubicBezTo>
                  <a:cubicBezTo>
                    <a:pt x="129" y="0"/>
                    <a:pt x="147" y="21"/>
                    <a:pt x="137" y="24"/>
                  </a:cubicBezTo>
                  <a:cubicBezTo>
                    <a:pt x="122" y="31"/>
                    <a:pt x="84" y="41"/>
                    <a:pt x="81" y="55"/>
                  </a:cubicBezTo>
                  <a:cubicBezTo>
                    <a:pt x="81" y="72"/>
                    <a:pt x="101" y="96"/>
                    <a:pt x="95" y="113"/>
                  </a:cubicBezTo>
                  <a:cubicBezTo>
                    <a:pt x="88" y="127"/>
                    <a:pt x="60" y="113"/>
                    <a:pt x="53" y="100"/>
                  </a:cubicBezTo>
                  <a:cubicBezTo>
                    <a:pt x="46" y="83"/>
                    <a:pt x="77" y="59"/>
                    <a:pt x="70" y="48"/>
                  </a:cubicBezTo>
                  <a:cubicBezTo>
                    <a:pt x="67" y="41"/>
                    <a:pt x="63" y="31"/>
                    <a:pt x="67" y="21"/>
                  </a:cubicBezTo>
                  <a:cubicBezTo>
                    <a:pt x="60" y="24"/>
                    <a:pt x="56" y="24"/>
                    <a:pt x="53" y="2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3" name="Uzbekistan">
              <a:extLst>
                <a:ext uri="{FF2B5EF4-FFF2-40B4-BE49-F238E27FC236}">
                  <a16:creationId xmlns:a16="http://schemas.microsoft.com/office/drawing/2014/main" id="{892F88A6-D2FD-4C9A-ADA6-68A1FDA706E9}"/>
                </a:ext>
              </a:extLst>
            </p:cNvPr>
            <p:cNvSpPr>
              <a:spLocks/>
            </p:cNvSpPr>
            <p:nvPr/>
          </p:nvSpPr>
          <p:spPr bwMode="auto">
            <a:xfrm>
              <a:off x="7142353" y="2167255"/>
              <a:ext cx="558038" cy="331216"/>
            </a:xfrm>
            <a:custGeom>
              <a:avLst/>
              <a:gdLst>
                <a:gd name="T0" fmla="*/ 684 w 704"/>
                <a:gd name="T1" fmla="*/ 235 h 416"/>
                <a:gd name="T2" fmla="*/ 631 w 704"/>
                <a:gd name="T3" fmla="*/ 210 h 416"/>
                <a:gd name="T4" fmla="*/ 599 w 704"/>
                <a:gd name="T5" fmla="*/ 210 h 416"/>
                <a:gd name="T6" fmla="*/ 560 w 704"/>
                <a:gd name="T7" fmla="*/ 200 h 416"/>
                <a:gd name="T8" fmla="*/ 518 w 704"/>
                <a:gd name="T9" fmla="*/ 232 h 416"/>
                <a:gd name="T10" fmla="*/ 500 w 704"/>
                <a:gd name="T11" fmla="*/ 239 h 416"/>
                <a:gd name="T12" fmla="*/ 469 w 704"/>
                <a:gd name="T13" fmla="*/ 217 h 416"/>
                <a:gd name="T14" fmla="*/ 433 w 704"/>
                <a:gd name="T15" fmla="*/ 207 h 416"/>
                <a:gd name="T16" fmla="*/ 413 w 704"/>
                <a:gd name="T17" fmla="*/ 168 h 416"/>
                <a:gd name="T18" fmla="*/ 402 w 704"/>
                <a:gd name="T19" fmla="*/ 128 h 416"/>
                <a:gd name="T20" fmla="*/ 370 w 704"/>
                <a:gd name="T21" fmla="*/ 104 h 416"/>
                <a:gd name="T22" fmla="*/ 289 w 704"/>
                <a:gd name="T23" fmla="*/ 100 h 416"/>
                <a:gd name="T24" fmla="*/ 240 w 704"/>
                <a:gd name="T25" fmla="*/ 104 h 416"/>
                <a:gd name="T26" fmla="*/ 194 w 704"/>
                <a:gd name="T27" fmla="*/ 53 h 416"/>
                <a:gd name="T28" fmla="*/ 180 w 704"/>
                <a:gd name="T29" fmla="*/ 72 h 416"/>
                <a:gd name="T30" fmla="*/ 134 w 704"/>
                <a:gd name="T31" fmla="*/ 61 h 416"/>
                <a:gd name="T32" fmla="*/ 127 w 704"/>
                <a:gd name="T33" fmla="*/ 4 h 416"/>
                <a:gd name="T34" fmla="*/ 113 w 704"/>
                <a:gd name="T35" fmla="*/ 64 h 416"/>
                <a:gd name="T36" fmla="*/ 106 w 704"/>
                <a:gd name="T37" fmla="*/ 0 h 416"/>
                <a:gd name="T38" fmla="*/ 4 w 704"/>
                <a:gd name="T39" fmla="*/ 29 h 416"/>
                <a:gd name="T40" fmla="*/ 0 w 704"/>
                <a:gd name="T41" fmla="*/ 207 h 416"/>
                <a:gd name="T42" fmla="*/ 0 w 704"/>
                <a:gd name="T43" fmla="*/ 207 h 416"/>
                <a:gd name="T44" fmla="*/ 28 w 704"/>
                <a:gd name="T45" fmla="*/ 214 h 416"/>
                <a:gd name="T46" fmla="*/ 43 w 704"/>
                <a:gd name="T47" fmla="*/ 192 h 416"/>
                <a:gd name="T48" fmla="*/ 71 w 704"/>
                <a:gd name="T49" fmla="*/ 171 h 416"/>
                <a:gd name="T50" fmla="*/ 85 w 704"/>
                <a:gd name="T51" fmla="*/ 157 h 416"/>
                <a:gd name="T52" fmla="*/ 103 w 704"/>
                <a:gd name="T53" fmla="*/ 149 h 416"/>
                <a:gd name="T54" fmla="*/ 130 w 704"/>
                <a:gd name="T55" fmla="*/ 157 h 416"/>
                <a:gd name="T56" fmla="*/ 159 w 704"/>
                <a:gd name="T57" fmla="*/ 168 h 416"/>
                <a:gd name="T58" fmla="*/ 173 w 704"/>
                <a:gd name="T59" fmla="*/ 210 h 416"/>
                <a:gd name="T60" fmla="*/ 233 w 704"/>
                <a:gd name="T61" fmla="*/ 217 h 416"/>
                <a:gd name="T62" fmla="*/ 251 w 704"/>
                <a:gd name="T63" fmla="*/ 242 h 416"/>
                <a:gd name="T64" fmla="*/ 268 w 704"/>
                <a:gd name="T65" fmla="*/ 274 h 416"/>
                <a:gd name="T66" fmla="*/ 307 w 704"/>
                <a:gd name="T67" fmla="*/ 306 h 416"/>
                <a:gd name="T68" fmla="*/ 353 w 704"/>
                <a:gd name="T69" fmla="*/ 331 h 416"/>
                <a:gd name="T70" fmla="*/ 395 w 704"/>
                <a:gd name="T71" fmla="*/ 360 h 416"/>
                <a:gd name="T72" fmla="*/ 430 w 704"/>
                <a:gd name="T73" fmla="*/ 370 h 416"/>
                <a:gd name="T74" fmla="*/ 430 w 704"/>
                <a:gd name="T75" fmla="*/ 399 h 416"/>
                <a:gd name="T76" fmla="*/ 433 w 704"/>
                <a:gd name="T77" fmla="*/ 399 h 416"/>
                <a:gd name="T78" fmla="*/ 469 w 704"/>
                <a:gd name="T79" fmla="*/ 409 h 416"/>
                <a:gd name="T80" fmla="*/ 483 w 704"/>
                <a:gd name="T81" fmla="*/ 416 h 416"/>
                <a:gd name="T82" fmla="*/ 500 w 704"/>
                <a:gd name="T83" fmla="*/ 374 h 416"/>
                <a:gd name="T84" fmla="*/ 497 w 704"/>
                <a:gd name="T85" fmla="*/ 338 h 416"/>
                <a:gd name="T86" fmla="*/ 472 w 704"/>
                <a:gd name="T87" fmla="*/ 306 h 416"/>
                <a:gd name="T88" fmla="*/ 508 w 704"/>
                <a:gd name="T89" fmla="*/ 292 h 416"/>
                <a:gd name="T90" fmla="*/ 522 w 704"/>
                <a:gd name="T91" fmla="*/ 271 h 416"/>
                <a:gd name="T92" fmla="*/ 539 w 704"/>
                <a:gd name="T93" fmla="*/ 249 h 416"/>
                <a:gd name="T94" fmla="*/ 571 w 704"/>
                <a:gd name="T95" fmla="*/ 242 h 416"/>
                <a:gd name="T96" fmla="*/ 599 w 704"/>
                <a:gd name="T97" fmla="*/ 235 h 416"/>
                <a:gd name="T98" fmla="*/ 585 w 704"/>
                <a:gd name="T99" fmla="*/ 271 h 416"/>
                <a:gd name="T100" fmla="*/ 631 w 704"/>
                <a:gd name="T101" fmla="*/ 260 h 416"/>
                <a:gd name="T102" fmla="*/ 666 w 704"/>
                <a:gd name="T103" fmla="*/ 253 h 416"/>
                <a:gd name="T104" fmla="*/ 684 w 704"/>
                <a:gd name="T105" fmla="*/ 235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4" h="416">
                  <a:moveTo>
                    <a:pt x="684" y="235"/>
                  </a:moveTo>
                  <a:cubicBezTo>
                    <a:pt x="666" y="217"/>
                    <a:pt x="631" y="200"/>
                    <a:pt x="631" y="210"/>
                  </a:cubicBezTo>
                  <a:cubicBezTo>
                    <a:pt x="627" y="217"/>
                    <a:pt x="606" y="221"/>
                    <a:pt x="599" y="210"/>
                  </a:cubicBezTo>
                  <a:cubicBezTo>
                    <a:pt x="589" y="200"/>
                    <a:pt x="585" y="189"/>
                    <a:pt x="560" y="200"/>
                  </a:cubicBezTo>
                  <a:cubicBezTo>
                    <a:pt x="535" y="210"/>
                    <a:pt x="522" y="221"/>
                    <a:pt x="518" y="232"/>
                  </a:cubicBezTo>
                  <a:cubicBezTo>
                    <a:pt x="518" y="239"/>
                    <a:pt x="504" y="249"/>
                    <a:pt x="500" y="239"/>
                  </a:cubicBezTo>
                  <a:cubicBezTo>
                    <a:pt x="500" y="224"/>
                    <a:pt x="480" y="221"/>
                    <a:pt x="469" y="217"/>
                  </a:cubicBezTo>
                  <a:cubicBezTo>
                    <a:pt x="455" y="214"/>
                    <a:pt x="433" y="221"/>
                    <a:pt x="433" y="207"/>
                  </a:cubicBezTo>
                  <a:cubicBezTo>
                    <a:pt x="433" y="196"/>
                    <a:pt x="413" y="182"/>
                    <a:pt x="413" y="168"/>
                  </a:cubicBezTo>
                  <a:cubicBezTo>
                    <a:pt x="409" y="153"/>
                    <a:pt x="416" y="132"/>
                    <a:pt x="402" y="128"/>
                  </a:cubicBezTo>
                  <a:cubicBezTo>
                    <a:pt x="391" y="125"/>
                    <a:pt x="381" y="104"/>
                    <a:pt x="370" y="104"/>
                  </a:cubicBezTo>
                  <a:cubicBezTo>
                    <a:pt x="359" y="104"/>
                    <a:pt x="299" y="104"/>
                    <a:pt x="289" y="100"/>
                  </a:cubicBezTo>
                  <a:cubicBezTo>
                    <a:pt x="282" y="96"/>
                    <a:pt x="244" y="114"/>
                    <a:pt x="240" y="104"/>
                  </a:cubicBezTo>
                  <a:cubicBezTo>
                    <a:pt x="236" y="96"/>
                    <a:pt x="208" y="64"/>
                    <a:pt x="194" y="53"/>
                  </a:cubicBezTo>
                  <a:cubicBezTo>
                    <a:pt x="190" y="61"/>
                    <a:pt x="187" y="64"/>
                    <a:pt x="180" y="72"/>
                  </a:cubicBezTo>
                  <a:cubicBezTo>
                    <a:pt x="152" y="93"/>
                    <a:pt x="124" y="89"/>
                    <a:pt x="134" y="61"/>
                  </a:cubicBezTo>
                  <a:cubicBezTo>
                    <a:pt x="142" y="36"/>
                    <a:pt x="145" y="4"/>
                    <a:pt x="127" y="4"/>
                  </a:cubicBezTo>
                  <a:cubicBezTo>
                    <a:pt x="113" y="4"/>
                    <a:pt x="124" y="61"/>
                    <a:pt x="113" y="64"/>
                  </a:cubicBezTo>
                  <a:cubicBezTo>
                    <a:pt x="103" y="68"/>
                    <a:pt x="95" y="25"/>
                    <a:pt x="106" y="0"/>
                  </a:cubicBezTo>
                  <a:cubicBezTo>
                    <a:pt x="4" y="29"/>
                    <a:pt x="4" y="29"/>
                    <a:pt x="4" y="29"/>
                  </a:cubicBezTo>
                  <a:cubicBezTo>
                    <a:pt x="0" y="207"/>
                    <a:pt x="0" y="207"/>
                    <a:pt x="0" y="207"/>
                  </a:cubicBezTo>
                  <a:cubicBezTo>
                    <a:pt x="0" y="207"/>
                    <a:pt x="0" y="207"/>
                    <a:pt x="0" y="207"/>
                  </a:cubicBezTo>
                  <a:cubicBezTo>
                    <a:pt x="11" y="210"/>
                    <a:pt x="21" y="210"/>
                    <a:pt x="28" y="214"/>
                  </a:cubicBezTo>
                  <a:cubicBezTo>
                    <a:pt x="43" y="214"/>
                    <a:pt x="43" y="203"/>
                    <a:pt x="43" y="192"/>
                  </a:cubicBezTo>
                  <a:cubicBezTo>
                    <a:pt x="43" y="185"/>
                    <a:pt x="60" y="171"/>
                    <a:pt x="71" y="171"/>
                  </a:cubicBezTo>
                  <a:cubicBezTo>
                    <a:pt x="82" y="175"/>
                    <a:pt x="82" y="157"/>
                    <a:pt x="85" y="157"/>
                  </a:cubicBezTo>
                  <a:cubicBezTo>
                    <a:pt x="88" y="157"/>
                    <a:pt x="99" y="153"/>
                    <a:pt x="103" y="149"/>
                  </a:cubicBezTo>
                  <a:cubicBezTo>
                    <a:pt x="106" y="143"/>
                    <a:pt x="124" y="149"/>
                    <a:pt x="130" y="157"/>
                  </a:cubicBezTo>
                  <a:cubicBezTo>
                    <a:pt x="134" y="160"/>
                    <a:pt x="148" y="164"/>
                    <a:pt x="159" y="168"/>
                  </a:cubicBezTo>
                  <a:cubicBezTo>
                    <a:pt x="169" y="168"/>
                    <a:pt x="173" y="203"/>
                    <a:pt x="173" y="210"/>
                  </a:cubicBezTo>
                  <a:cubicBezTo>
                    <a:pt x="173" y="217"/>
                    <a:pt x="226" y="214"/>
                    <a:pt x="233" y="217"/>
                  </a:cubicBezTo>
                  <a:cubicBezTo>
                    <a:pt x="240" y="217"/>
                    <a:pt x="240" y="232"/>
                    <a:pt x="251" y="242"/>
                  </a:cubicBezTo>
                  <a:cubicBezTo>
                    <a:pt x="257" y="253"/>
                    <a:pt x="264" y="267"/>
                    <a:pt x="268" y="274"/>
                  </a:cubicBezTo>
                  <a:cubicBezTo>
                    <a:pt x="272" y="285"/>
                    <a:pt x="299" y="296"/>
                    <a:pt x="307" y="306"/>
                  </a:cubicBezTo>
                  <a:cubicBezTo>
                    <a:pt x="314" y="317"/>
                    <a:pt x="335" y="328"/>
                    <a:pt x="353" y="331"/>
                  </a:cubicBezTo>
                  <a:cubicBezTo>
                    <a:pt x="370" y="338"/>
                    <a:pt x="384" y="360"/>
                    <a:pt x="395" y="360"/>
                  </a:cubicBezTo>
                  <a:cubicBezTo>
                    <a:pt x="402" y="360"/>
                    <a:pt x="430" y="370"/>
                    <a:pt x="430" y="370"/>
                  </a:cubicBezTo>
                  <a:cubicBezTo>
                    <a:pt x="430" y="399"/>
                    <a:pt x="430" y="399"/>
                    <a:pt x="430" y="399"/>
                  </a:cubicBezTo>
                  <a:cubicBezTo>
                    <a:pt x="433" y="399"/>
                    <a:pt x="433" y="399"/>
                    <a:pt x="433" y="399"/>
                  </a:cubicBezTo>
                  <a:cubicBezTo>
                    <a:pt x="448" y="392"/>
                    <a:pt x="458" y="409"/>
                    <a:pt x="469" y="409"/>
                  </a:cubicBezTo>
                  <a:cubicBezTo>
                    <a:pt x="472" y="409"/>
                    <a:pt x="480" y="413"/>
                    <a:pt x="483" y="416"/>
                  </a:cubicBezTo>
                  <a:cubicBezTo>
                    <a:pt x="483" y="392"/>
                    <a:pt x="490" y="381"/>
                    <a:pt x="500" y="374"/>
                  </a:cubicBezTo>
                  <a:cubicBezTo>
                    <a:pt x="511" y="367"/>
                    <a:pt x="493" y="352"/>
                    <a:pt x="497" y="338"/>
                  </a:cubicBezTo>
                  <a:cubicBezTo>
                    <a:pt x="497" y="324"/>
                    <a:pt x="469" y="317"/>
                    <a:pt x="472" y="306"/>
                  </a:cubicBezTo>
                  <a:cubicBezTo>
                    <a:pt x="472" y="296"/>
                    <a:pt x="497" y="299"/>
                    <a:pt x="508" y="292"/>
                  </a:cubicBezTo>
                  <a:cubicBezTo>
                    <a:pt x="518" y="288"/>
                    <a:pt x="511" y="271"/>
                    <a:pt x="522" y="271"/>
                  </a:cubicBezTo>
                  <a:cubicBezTo>
                    <a:pt x="532" y="271"/>
                    <a:pt x="535" y="260"/>
                    <a:pt x="539" y="249"/>
                  </a:cubicBezTo>
                  <a:cubicBezTo>
                    <a:pt x="543" y="239"/>
                    <a:pt x="560" y="249"/>
                    <a:pt x="571" y="242"/>
                  </a:cubicBezTo>
                  <a:cubicBezTo>
                    <a:pt x="582" y="235"/>
                    <a:pt x="595" y="232"/>
                    <a:pt x="599" y="235"/>
                  </a:cubicBezTo>
                  <a:cubicBezTo>
                    <a:pt x="599" y="242"/>
                    <a:pt x="589" y="260"/>
                    <a:pt x="585" y="271"/>
                  </a:cubicBezTo>
                  <a:cubicBezTo>
                    <a:pt x="599" y="267"/>
                    <a:pt x="624" y="267"/>
                    <a:pt x="631" y="260"/>
                  </a:cubicBezTo>
                  <a:cubicBezTo>
                    <a:pt x="634" y="253"/>
                    <a:pt x="659" y="271"/>
                    <a:pt x="666" y="253"/>
                  </a:cubicBezTo>
                  <a:cubicBezTo>
                    <a:pt x="677" y="239"/>
                    <a:pt x="704" y="249"/>
                    <a:pt x="684" y="23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4" name="Uruguay">
              <a:extLst>
                <a:ext uri="{FF2B5EF4-FFF2-40B4-BE49-F238E27FC236}">
                  <a16:creationId xmlns:a16="http://schemas.microsoft.com/office/drawing/2014/main" id="{757DE0CF-D5E7-4342-87FF-B947162E2BDC}"/>
                </a:ext>
              </a:extLst>
            </p:cNvPr>
            <p:cNvSpPr>
              <a:spLocks/>
            </p:cNvSpPr>
            <p:nvPr/>
          </p:nvSpPr>
          <p:spPr bwMode="auto">
            <a:xfrm>
              <a:off x="3589147" y="4701540"/>
              <a:ext cx="151257" cy="158369"/>
            </a:xfrm>
            <a:custGeom>
              <a:avLst/>
              <a:gdLst>
                <a:gd name="T0" fmla="*/ 205 w 208"/>
                <a:gd name="T1" fmla="*/ 99 h 208"/>
                <a:gd name="T2" fmla="*/ 175 w 208"/>
                <a:gd name="T3" fmla="*/ 69 h 208"/>
                <a:gd name="T4" fmla="*/ 131 w 208"/>
                <a:gd name="T5" fmla="*/ 38 h 208"/>
                <a:gd name="T6" fmla="*/ 104 w 208"/>
                <a:gd name="T7" fmla="*/ 41 h 208"/>
                <a:gd name="T8" fmla="*/ 86 w 208"/>
                <a:gd name="T9" fmla="*/ 18 h 208"/>
                <a:gd name="T10" fmla="*/ 52 w 208"/>
                <a:gd name="T11" fmla="*/ 4 h 208"/>
                <a:gd name="T12" fmla="*/ 38 w 208"/>
                <a:gd name="T13" fmla="*/ 4 h 208"/>
                <a:gd name="T14" fmla="*/ 26 w 208"/>
                <a:gd name="T15" fmla="*/ 28 h 208"/>
                <a:gd name="T16" fmla="*/ 12 w 208"/>
                <a:gd name="T17" fmla="*/ 93 h 208"/>
                <a:gd name="T18" fmla="*/ 0 w 208"/>
                <a:gd name="T19" fmla="*/ 140 h 208"/>
                <a:gd name="T20" fmla="*/ 12 w 208"/>
                <a:gd name="T21" fmla="*/ 164 h 208"/>
                <a:gd name="T22" fmla="*/ 8 w 208"/>
                <a:gd name="T23" fmla="*/ 181 h 208"/>
                <a:gd name="T24" fmla="*/ 26 w 208"/>
                <a:gd name="T25" fmla="*/ 188 h 208"/>
                <a:gd name="T26" fmla="*/ 78 w 208"/>
                <a:gd name="T27" fmla="*/ 202 h 208"/>
                <a:gd name="T28" fmla="*/ 112 w 208"/>
                <a:gd name="T29" fmla="*/ 202 h 208"/>
                <a:gd name="T30" fmla="*/ 175 w 208"/>
                <a:gd name="T31" fmla="*/ 195 h 208"/>
                <a:gd name="T32" fmla="*/ 208 w 208"/>
                <a:gd name="T33" fmla="*/ 157 h 208"/>
                <a:gd name="T34" fmla="*/ 205 w 208"/>
                <a:gd name="T35" fmla="*/ 9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208">
                  <a:moveTo>
                    <a:pt x="205" y="99"/>
                  </a:moveTo>
                  <a:cubicBezTo>
                    <a:pt x="205" y="82"/>
                    <a:pt x="183" y="76"/>
                    <a:pt x="175" y="69"/>
                  </a:cubicBezTo>
                  <a:cubicBezTo>
                    <a:pt x="168" y="62"/>
                    <a:pt x="142" y="52"/>
                    <a:pt x="131" y="38"/>
                  </a:cubicBezTo>
                  <a:cubicBezTo>
                    <a:pt x="119" y="21"/>
                    <a:pt x="112" y="41"/>
                    <a:pt x="104" y="41"/>
                  </a:cubicBezTo>
                  <a:cubicBezTo>
                    <a:pt x="101" y="45"/>
                    <a:pt x="101" y="31"/>
                    <a:pt x="86" y="18"/>
                  </a:cubicBezTo>
                  <a:cubicBezTo>
                    <a:pt x="71" y="0"/>
                    <a:pt x="60" y="0"/>
                    <a:pt x="52" y="4"/>
                  </a:cubicBezTo>
                  <a:cubicBezTo>
                    <a:pt x="49" y="4"/>
                    <a:pt x="45" y="4"/>
                    <a:pt x="38" y="4"/>
                  </a:cubicBezTo>
                  <a:cubicBezTo>
                    <a:pt x="30" y="11"/>
                    <a:pt x="26" y="21"/>
                    <a:pt x="26" y="28"/>
                  </a:cubicBezTo>
                  <a:cubicBezTo>
                    <a:pt x="26" y="41"/>
                    <a:pt x="12" y="62"/>
                    <a:pt x="12" y="93"/>
                  </a:cubicBezTo>
                  <a:cubicBezTo>
                    <a:pt x="12" y="123"/>
                    <a:pt x="0" y="117"/>
                    <a:pt x="0" y="140"/>
                  </a:cubicBezTo>
                  <a:cubicBezTo>
                    <a:pt x="0" y="168"/>
                    <a:pt x="8" y="161"/>
                    <a:pt x="12" y="164"/>
                  </a:cubicBezTo>
                  <a:cubicBezTo>
                    <a:pt x="15" y="168"/>
                    <a:pt x="12" y="175"/>
                    <a:pt x="8" y="181"/>
                  </a:cubicBezTo>
                  <a:cubicBezTo>
                    <a:pt x="12" y="185"/>
                    <a:pt x="15" y="188"/>
                    <a:pt x="26" y="188"/>
                  </a:cubicBezTo>
                  <a:cubicBezTo>
                    <a:pt x="41" y="188"/>
                    <a:pt x="60" y="192"/>
                    <a:pt x="78" y="202"/>
                  </a:cubicBezTo>
                  <a:cubicBezTo>
                    <a:pt x="101" y="208"/>
                    <a:pt x="93" y="198"/>
                    <a:pt x="112" y="202"/>
                  </a:cubicBezTo>
                  <a:cubicBezTo>
                    <a:pt x="131" y="205"/>
                    <a:pt x="153" y="205"/>
                    <a:pt x="175" y="195"/>
                  </a:cubicBezTo>
                  <a:cubicBezTo>
                    <a:pt x="190" y="185"/>
                    <a:pt x="197" y="171"/>
                    <a:pt x="208" y="157"/>
                  </a:cubicBezTo>
                  <a:cubicBezTo>
                    <a:pt x="197" y="137"/>
                    <a:pt x="205" y="113"/>
                    <a:pt x="205" y="99"/>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5" name="United States Of America">
              <a:extLst>
                <a:ext uri="{FF2B5EF4-FFF2-40B4-BE49-F238E27FC236}">
                  <a16:creationId xmlns:a16="http://schemas.microsoft.com/office/drawing/2014/main" id="{D01FD3FD-03D5-4AF3-BD24-979DC880489A}"/>
                </a:ext>
              </a:extLst>
            </p:cNvPr>
            <p:cNvSpPr>
              <a:spLocks noEditPoints="1"/>
            </p:cNvSpPr>
            <p:nvPr/>
          </p:nvSpPr>
          <p:spPr bwMode="auto">
            <a:xfrm>
              <a:off x="147574" y="961263"/>
              <a:ext cx="3175254" cy="2160016"/>
            </a:xfrm>
            <a:custGeom>
              <a:avLst/>
              <a:gdLst>
                <a:gd name="T0" fmla="*/ 1222 w 4000"/>
                <a:gd name="T1" fmla="*/ 801 h 2720"/>
                <a:gd name="T2" fmla="*/ 1069 w 4000"/>
                <a:gd name="T3" fmla="*/ 119 h 2720"/>
                <a:gd name="T4" fmla="*/ 646 w 4000"/>
                <a:gd name="T5" fmla="*/ 70 h 2720"/>
                <a:gd name="T6" fmla="*/ 472 w 4000"/>
                <a:gd name="T7" fmla="*/ 35 h 2720"/>
                <a:gd name="T8" fmla="*/ 325 w 4000"/>
                <a:gd name="T9" fmla="*/ 74 h 2720"/>
                <a:gd name="T10" fmla="*/ 67 w 4000"/>
                <a:gd name="T11" fmla="*/ 203 h 2720"/>
                <a:gd name="T12" fmla="*/ 248 w 4000"/>
                <a:gd name="T13" fmla="*/ 357 h 2720"/>
                <a:gd name="T14" fmla="*/ 60 w 4000"/>
                <a:gd name="T15" fmla="*/ 367 h 2720"/>
                <a:gd name="T16" fmla="*/ 207 w 4000"/>
                <a:gd name="T17" fmla="*/ 472 h 2720"/>
                <a:gd name="T18" fmla="*/ 151 w 4000"/>
                <a:gd name="T19" fmla="*/ 549 h 2720"/>
                <a:gd name="T20" fmla="*/ 158 w 4000"/>
                <a:gd name="T21" fmla="*/ 763 h 2720"/>
                <a:gd name="T22" fmla="*/ 332 w 4000"/>
                <a:gd name="T23" fmla="*/ 822 h 2720"/>
                <a:gd name="T24" fmla="*/ 357 w 4000"/>
                <a:gd name="T25" fmla="*/ 938 h 2720"/>
                <a:gd name="T26" fmla="*/ 294 w 4000"/>
                <a:gd name="T27" fmla="*/ 1000 h 2720"/>
                <a:gd name="T28" fmla="*/ 510 w 4000"/>
                <a:gd name="T29" fmla="*/ 871 h 2720"/>
                <a:gd name="T30" fmla="*/ 601 w 4000"/>
                <a:gd name="T31" fmla="*/ 745 h 2720"/>
                <a:gd name="T32" fmla="*/ 667 w 4000"/>
                <a:gd name="T33" fmla="*/ 700 h 2720"/>
                <a:gd name="T34" fmla="*/ 789 w 4000"/>
                <a:gd name="T35" fmla="*/ 749 h 2720"/>
                <a:gd name="T36" fmla="*/ 866 w 4000"/>
                <a:gd name="T37" fmla="*/ 703 h 2720"/>
                <a:gd name="T38" fmla="*/ 960 w 4000"/>
                <a:gd name="T39" fmla="*/ 741 h 2720"/>
                <a:gd name="T40" fmla="*/ 1187 w 4000"/>
                <a:gd name="T41" fmla="*/ 808 h 2720"/>
                <a:gd name="T42" fmla="*/ 1309 w 4000"/>
                <a:gd name="T43" fmla="*/ 864 h 2720"/>
                <a:gd name="T44" fmla="*/ 1313 w 4000"/>
                <a:gd name="T45" fmla="*/ 913 h 2720"/>
                <a:gd name="T46" fmla="*/ 1358 w 4000"/>
                <a:gd name="T47" fmla="*/ 916 h 2720"/>
                <a:gd name="T48" fmla="*/ 1400 w 4000"/>
                <a:gd name="T49" fmla="*/ 955 h 2720"/>
                <a:gd name="T50" fmla="*/ 1383 w 4000"/>
                <a:gd name="T51" fmla="*/ 1046 h 2720"/>
                <a:gd name="T52" fmla="*/ 1466 w 4000"/>
                <a:gd name="T53" fmla="*/ 1046 h 2720"/>
                <a:gd name="T54" fmla="*/ 53 w 4000"/>
                <a:gd name="T55" fmla="*/ 1091 h 2720"/>
                <a:gd name="T56" fmla="*/ 622 w 4000"/>
                <a:gd name="T57" fmla="*/ 836 h 2720"/>
                <a:gd name="T58" fmla="*/ 615 w 4000"/>
                <a:gd name="T59" fmla="*/ 892 h 2720"/>
                <a:gd name="T60" fmla="*/ 84 w 4000"/>
                <a:gd name="T61" fmla="*/ 763 h 2720"/>
                <a:gd name="T62" fmla="*/ 493 w 4000"/>
                <a:gd name="T63" fmla="*/ 2664 h 2720"/>
                <a:gd name="T64" fmla="*/ 325 w 4000"/>
                <a:gd name="T65" fmla="*/ 2584 h 2720"/>
                <a:gd name="T66" fmla="*/ 3868 w 4000"/>
                <a:gd name="T67" fmla="*/ 1497 h 2720"/>
                <a:gd name="T68" fmla="*/ 3522 w 4000"/>
                <a:gd name="T69" fmla="*/ 1633 h 2720"/>
                <a:gd name="T70" fmla="*/ 3390 w 4000"/>
                <a:gd name="T71" fmla="*/ 1682 h 2720"/>
                <a:gd name="T72" fmla="*/ 3243 w 4000"/>
                <a:gd name="T73" fmla="*/ 1560 h 2720"/>
                <a:gd name="T74" fmla="*/ 3323 w 4000"/>
                <a:gd name="T75" fmla="*/ 1490 h 2720"/>
                <a:gd name="T76" fmla="*/ 3163 w 4000"/>
                <a:gd name="T77" fmla="*/ 1451 h 2720"/>
                <a:gd name="T78" fmla="*/ 3051 w 4000"/>
                <a:gd name="T79" fmla="*/ 1392 h 2720"/>
                <a:gd name="T80" fmla="*/ 2884 w 4000"/>
                <a:gd name="T81" fmla="*/ 1346 h 2720"/>
                <a:gd name="T82" fmla="*/ 1788 w 4000"/>
                <a:gd name="T83" fmla="*/ 1395 h 2720"/>
                <a:gd name="T84" fmla="*/ 1756 w 4000"/>
                <a:gd name="T85" fmla="*/ 1486 h 2720"/>
                <a:gd name="T86" fmla="*/ 1763 w 4000"/>
                <a:gd name="T87" fmla="*/ 1847 h 2720"/>
                <a:gd name="T88" fmla="*/ 1892 w 4000"/>
                <a:gd name="T89" fmla="*/ 2039 h 2720"/>
                <a:gd name="T90" fmla="*/ 2157 w 4000"/>
                <a:gd name="T91" fmla="*/ 2147 h 2720"/>
                <a:gd name="T92" fmla="*/ 2514 w 4000"/>
                <a:gd name="T93" fmla="*/ 2234 h 2720"/>
                <a:gd name="T94" fmla="*/ 2719 w 4000"/>
                <a:gd name="T95" fmla="*/ 2371 h 2720"/>
                <a:gd name="T96" fmla="*/ 2831 w 4000"/>
                <a:gd name="T97" fmla="*/ 2308 h 2720"/>
                <a:gd name="T98" fmla="*/ 2974 w 4000"/>
                <a:gd name="T99" fmla="*/ 2249 h 2720"/>
                <a:gd name="T100" fmla="*/ 3110 w 4000"/>
                <a:gd name="T101" fmla="*/ 2262 h 2720"/>
                <a:gd name="T102" fmla="*/ 3267 w 4000"/>
                <a:gd name="T103" fmla="*/ 2249 h 2720"/>
                <a:gd name="T104" fmla="*/ 3404 w 4000"/>
                <a:gd name="T105" fmla="*/ 2409 h 2720"/>
                <a:gd name="T106" fmla="*/ 3425 w 4000"/>
                <a:gd name="T107" fmla="*/ 2206 h 2720"/>
                <a:gd name="T108" fmla="*/ 3606 w 4000"/>
                <a:gd name="T109" fmla="*/ 2011 h 2720"/>
                <a:gd name="T110" fmla="*/ 3627 w 4000"/>
                <a:gd name="T111" fmla="*/ 1913 h 2720"/>
                <a:gd name="T112" fmla="*/ 3641 w 4000"/>
                <a:gd name="T113" fmla="*/ 1902 h 2720"/>
                <a:gd name="T114" fmla="*/ 3739 w 4000"/>
                <a:gd name="T115" fmla="*/ 1759 h 2720"/>
                <a:gd name="T116" fmla="*/ 3840 w 4000"/>
                <a:gd name="T117" fmla="*/ 1678 h 2720"/>
                <a:gd name="T118" fmla="*/ 4000 w 4000"/>
                <a:gd name="T119" fmla="*/ 1553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00" h="2720">
                  <a:moveTo>
                    <a:pt x="1505" y="997"/>
                  </a:moveTo>
                  <a:cubicBezTo>
                    <a:pt x="1508" y="983"/>
                    <a:pt x="1512" y="972"/>
                    <a:pt x="1466" y="955"/>
                  </a:cubicBezTo>
                  <a:cubicBezTo>
                    <a:pt x="1421" y="938"/>
                    <a:pt x="1428" y="927"/>
                    <a:pt x="1397" y="871"/>
                  </a:cubicBezTo>
                  <a:cubicBezTo>
                    <a:pt x="1365" y="818"/>
                    <a:pt x="1313" y="794"/>
                    <a:pt x="1313" y="777"/>
                  </a:cubicBezTo>
                  <a:cubicBezTo>
                    <a:pt x="1313" y="756"/>
                    <a:pt x="1257" y="759"/>
                    <a:pt x="1257" y="773"/>
                  </a:cubicBezTo>
                  <a:cubicBezTo>
                    <a:pt x="1257" y="787"/>
                    <a:pt x="1236" y="794"/>
                    <a:pt x="1222" y="801"/>
                  </a:cubicBezTo>
                  <a:cubicBezTo>
                    <a:pt x="1208" y="808"/>
                    <a:pt x="1205" y="797"/>
                    <a:pt x="1191" y="780"/>
                  </a:cubicBezTo>
                  <a:cubicBezTo>
                    <a:pt x="1180" y="766"/>
                    <a:pt x="1152" y="752"/>
                    <a:pt x="1152" y="741"/>
                  </a:cubicBezTo>
                  <a:cubicBezTo>
                    <a:pt x="1152" y="731"/>
                    <a:pt x="1145" y="713"/>
                    <a:pt x="1124" y="721"/>
                  </a:cubicBezTo>
                  <a:cubicBezTo>
                    <a:pt x="1107" y="731"/>
                    <a:pt x="1096" y="721"/>
                    <a:pt x="1089" y="728"/>
                  </a:cubicBezTo>
                  <a:cubicBezTo>
                    <a:pt x="1083" y="735"/>
                    <a:pt x="1069" y="724"/>
                    <a:pt x="1069" y="724"/>
                  </a:cubicBezTo>
                  <a:cubicBezTo>
                    <a:pt x="1069" y="119"/>
                    <a:pt x="1069" y="119"/>
                    <a:pt x="1069" y="119"/>
                  </a:cubicBezTo>
                  <a:cubicBezTo>
                    <a:pt x="1062" y="119"/>
                    <a:pt x="1055" y="119"/>
                    <a:pt x="1051" y="116"/>
                  </a:cubicBezTo>
                  <a:cubicBezTo>
                    <a:pt x="1023" y="105"/>
                    <a:pt x="988" y="88"/>
                    <a:pt x="967" y="95"/>
                  </a:cubicBezTo>
                  <a:cubicBezTo>
                    <a:pt x="947" y="98"/>
                    <a:pt x="908" y="102"/>
                    <a:pt x="894" y="95"/>
                  </a:cubicBezTo>
                  <a:cubicBezTo>
                    <a:pt x="880" y="88"/>
                    <a:pt x="859" y="84"/>
                    <a:pt x="831" y="88"/>
                  </a:cubicBezTo>
                  <a:cubicBezTo>
                    <a:pt x="803" y="91"/>
                    <a:pt x="783" y="70"/>
                    <a:pt x="747" y="63"/>
                  </a:cubicBezTo>
                  <a:cubicBezTo>
                    <a:pt x="709" y="53"/>
                    <a:pt x="660" y="67"/>
                    <a:pt x="646" y="70"/>
                  </a:cubicBezTo>
                  <a:cubicBezTo>
                    <a:pt x="636" y="74"/>
                    <a:pt x="636" y="56"/>
                    <a:pt x="622" y="60"/>
                  </a:cubicBezTo>
                  <a:cubicBezTo>
                    <a:pt x="604" y="60"/>
                    <a:pt x="618" y="53"/>
                    <a:pt x="608" y="39"/>
                  </a:cubicBezTo>
                  <a:cubicBezTo>
                    <a:pt x="601" y="25"/>
                    <a:pt x="556" y="39"/>
                    <a:pt x="542" y="39"/>
                  </a:cubicBezTo>
                  <a:cubicBezTo>
                    <a:pt x="524" y="42"/>
                    <a:pt x="521" y="32"/>
                    <a:pt x="521" y="25"/>
                  </a:cubicBezTo>
                  <a:cubicBezTo>
                    <a:pt x="524" y="14"/>
                    <a:pt x="507" y="18"/>
                    <a:pt x="503" y="28"/>
                  </a:cubicBezTo>
                  <a:cubicBezTo>
                    <a:pt x="496" y="39"/>
                    <a:pt x="479" y="42"/>
                    <a:pt x="472" y="35"/>
                  </a:cubicBezTo>
                  <a:cubicBezTo>
                    <a:pt x="465" y="28"/>
                    <a:pt x="486" y="25"/>
                    <a:pt x="486" y="18"/>
                  </a:cubicBezTo>
                  <a:cubicBezTo>
                    <a:pt x="489" y="8"/>
                    <a:pt x="465" y="4"/>
                    <a:pt x="454" y="0"/>
                  </a:cubicBezTo>
                  <a:cubicBezTo>
                    <a:pt x="447" y="0"/>
                    <a:pt x="433" y="11"/>
                    <a:pt x="416" y="28"/>
                  </a:cubicBezTo>
                  <a:cubicBezTo>
                    <a:pt x="395" y="42"/>
                    <a:pt x="370" y="42"/>
                    <a:pt x="353" y="39"/>
                  </a:cubicBezTo>
                  <a:cubicBezTo>
                    <a:pt x="336" y="39"/>
                    <a:pt x="315" y="42"/>
                    <a:pt x="315" y="53"/>
                  </a:cubicBezTo>
                  <a:cubicBezTo>
                    <a:pt x="318" y="60"/>
                    <a:pt x="336" y="60"/>
                    <a:pt x="325" y="74"/>
                  </a:cubicBezTo>
                  <a:cubicBezTo>
                    <a:pt x="311" y="84"/>
                    <a:pt x="308" y="56"/>
                    <a:pt x="297" y="70"/>
                  </a:cubicBezTo>
                  <a:cubicBezTo>
                    <a:pt x="283" y="81"/>
                    <a:pt x="248" y="81"/>
                    <a:pt x="238" y="81"/>
                  </a:cubicBezTo>
                  <a:cubicBezTo>
                    <a:pt x="231" y="77"/>
                    <a:pt x="200" y="109"/>
                    <a:pt x="193" y="119"/>
                  </a:cubicBezTo>
                  <a:cubicBezTo>
                    <a:pt x="182" y="126"/>
                    <a:pt x="200" y="133"/>
                    <a:pt x="175" y="161"/>
                  </a:cubicBezTo>
                  <a:cubicBezTo>
                    <a:pt x="151" y="186"/>
                    <a:pt x="88" y="179"/>
                    <a:pt x="77" y="179"/>
                  </a:cubicBezTo>
                  <a:cubicBezTo>
                    <a:pt x="64" y="179"/>
                    <a:pt x="74" y="196"/>
                    <a:pt x="67" y="203"/>
                  </a:cubicBezTo>
                  <a:cubicBezTo>
                    <a:pt x="60" y="214"/>
                    <a:pt x="74" y="224"/>
                    <a:pt x="109" y="231"/>
                  </a:cubicBezTo>
                  <a:cubicBezTo>
                    <a:pt x="144" y="242"/>
                    <a:pt x="168" y="290"/>
                    <a:pt x="175" y="301"/>
                  </a:cubicBezTo>
                  <a:cubicBezTo>
                    <a:pt x="179" y="311"/>
                    <a:pt x="224" y="301"/>
                    <a:pt x="241" y="301"/>
                  </a:cubicBezTo>
                  <a:cubicBezTo>
                    <a:pt x="259" y="305"/>
                    <a:pt x="238" y="329"/>
                    <a:pt x="252" y="336"/>
                  </a:cubicBezTo>
                  <a:cubicBezTo>
                    <a:pt x="269" y="343"/>
                    <a:pt x="290" y="333"/>
                    <a:pt x="294" y="347"/>
                  </a:cubicBezTo>
                  <a:cubicBezTo>
                    <a:pt x="301" y="357"/>
                    <a:pt x="266" y="347"/>
                    <a:pt x="248" y="357"/>
                  </a:cubicBezTo>
                  <a:cubicBezTo>
                    <a:pt x="231" y="371"/>
                    <a:pt x="221" y="378"/>
                    <a:pt x="213" y="367"/>
                  </a:cubicBezTo>
                  <a:cubicBezTo>
                    <a:pt x="207" y="357"/>
                    <a:pt x="179" y="364"/>
                    <a:pt x="165" y="367"/>
                  </a:cubicBezTo>
                  <a:cubicBezTo>
                    <a:pt x="151" y="367"/>
                    <a:pt x="165" y="347"/>
                    <a:pt x="165" y="339"/>
                  </a:cubicBezTo>
                  <a:cubicBezTo>
                    <a:pt x="165" y="329"/>
                    <a:pt x="144" y="326"/>
                    <a:pt x="116" y="339"/>
                  </a:cubicBezTo>
                  <a:cubicBezTo>
                    <a:pt x="88" y="357"/>
                    <a:pt x="98" y="350"/>
                    <a:pt x="95" y="364"/>
                  </a:cubicBezTo>
                  <a:cubicBezTo>
                    <a:pt x="92" y="378"/>
                    <a:pt x="77" y="357"/>
                    <a:pt x="60" y="367"/>
                  </a:cubicBezTo>
                  <a:cubicBezTo>
                    <a:pt x="43" y="378"/>
                    <a:pt x="11" y="388"/>
                    <a:pt x="8" y="399"/>
                  </a:cubicBezTo>
                  <a:cubicBezTo>
                    <a:pt x="0" y="410"/>
                    <a:pt x="46" y="416"/>
                    <a:pt x="64" y="420"/>
                  </a:cubicBezTo>
                  <a:cubicBezTo>
                    <a:pt x="81" y="423"/>
                    <a:pt x="43" y="437"/>
                    <a:pt x="56" y="441"/>
                  </a:cubicBezTo>
                  <a:cubicBezTo>
                    <a:pt x="70" y="444"/>
                    <a:pt x="64" y="459"/>
                    <a:pt x="84" y="469"/>
                  </a:cubicBezTo>
                  <a:cubicBezTo>
                    <a:pt x="109" y="479"/>
                    <a:pt x="158" y="469"/>
                    <a:pt x="168" y="469"/>
                  </a:cubicBezTo>
                  <a:cubicBezTo>
                    <a:pt x="182" y="469"/>
                    <a:pt x="196" y="487"/>
                    <a:pt x="207" y="472"/>
                  </a:cubicBezTo>
                  <a:cubicBezTo>
                    <a:pt x="217" y="462"/>
                    <a:pt x="255" y="431"/>
                    <a:pt x="276" y="448"/>
                  </a:cubicBezTo>
                  <a:cubicBezTo>
                    <a:pt x="294" y="469"/>
                    <a:pt x="252" y="465"/>
                    <a:pt x="262" y="476"/>
                  </a:cubicBezTo>
                  <a:cubicBezTo>
                    <a:pt x="273" y="487"/>
                    <a:pt x="287" y="514"/>
                    <a:pt x="269" y="528"/>
                  </a:cubicBezTo>
                  <a:cubicBezTo>
                    <a:pt x="248" y="542"/>
                    <a:pt x="231" y="532"/>
                    <a:pt x="221" y="532"/>
                  </a:cubicBezTo>
                  <a:cubicBezTo>
                    <a:pt x="210" y="532"/>
                    <a:pt x="217" y="553"/>
                    <a:pt x="200" y="563"/>
                  </a:cubicBezTo>
                  <a:cubicBezTo>
                    <a:pt x="182" y="577"/>
                    <a:pt x="172" y="549"/>
                    <a:pt x="151" y="549"/>
                  </a:cubicBezTo>
                  <a:cubicBezTo>
                    <a:pt x="130" y="549"/>
                    <a:pt x="133" y="577"/>
                    <a:pt x="133" y="591"/>
                  </a:cubicBezTo>
                  <a:cubicBezTo>
                    <a:pt x="133" y="605"/>
                    <a:pt x="102" y="588"/>
                    <a:pt x="95" y="619"/>
                  </a:cubicBezTo>
                  <a:cubicBezTo>
                    <a:pt x="88" y="651"/>
                    <a:pt x="53" y="623"/>
                    <a:pt x="74" y="654"/>
                  </a:cubicBezTo>
                  <a:cubicBezTo>
                    <a:pt x="98" y="686"/>
                    <a:pt x="95" y="665"/>
                    <a:pt x="112" y="679"/>
                  </a:cubicBezTo>
                  <a:cubicBezTo>
                    <a:pt x="130" y="689"/>
                    <a:pt x="92" y="713"/>
                    <a:pt x="109" y="717"/>
                  </a:cubicBezTo>
                  <a:cubicBezTo>
                    <a:pt x="126" y="721"/>
                    <a:pt x="147" y="752"/>
                    <a:pt x="158" y="763"/>
                  </a:cubicBezTo>
                  <a:cubicBezTo>
                    <a:pt x="172" y="773"/>
                    <a:pt x="185" y="756"/>
                    <a:pt x="203" y="756"/>
                  </a:cubicBezTo>
                  <a:cubicBezTo>
                    <a:pt x="224" y="756"/>
                    <a:pt x="213" y="728"/>
                    <a:pt x="224" y="738"/>
                  </a:cubicBezTo>
                  <a:cubicBezTo>
                    <a:pt x="234" y="749"/>
                    <a:pt x="248" y="777"/>
                    <a:pt x="241" y="784"/>
                  </a:cubicBezTo>
                  <a:cubicBezTo>
                    <a:pt x="231" y="790"/>
                    <a:pt x="238" y="812"/>
                    <a:pt x="238" y="822"/>
                  </a:cubicBezTo>
                  <a:cubicBezTo>
                    <a:pt x="234" y="833"/>
                    <a:pt x="276" y="829"/>
                    <a:pt x="280" y="818"/>
                  </a:cubicBezTo>
                  <a:cubicBezTo>
                    <a:pt x="283" y="805"/>
                    <a:pt x="315" y="801"/>
                    <a:pt x="332" y="822"/>
                  </a:cubicBezTo>
                  <a:cubicBezTo>
                    <a:pt x="353" y="843"/>
                    <a:pt x="357" y="846"/>
                    <a:pt x="357" y="829"/>
                  </a:cubicBezTo>
                  <a:cubicBezTo>
                    <a:pt x="357" y="815"/>
                    <a:pt x="374" y="797"/>
                    <a:pt x="374" y="808"/>
                  </a:cubicBezTo>
                  <a:cubicBezTo>
                    <a:pt x="374" y="822"/>
                    <a:pt x="392" y="825"/>
                    <a:pt x="416" y="815"/>
                  </a:cubicBezTo>
                  <a:cubicBezTo>
                    <a:pt x="444" y="801"/>
                    <a:pt x="433" y="815"/>
                    <a:pt x="419" y="833"/>
                  </a:cubicBezTo>
                  <a:cubicBezTo>
                    <a:pt x="398" y="857"/>
                    <a:pt x="419" y="892"/>
                    <a:pt x="405" y="895"/>
                  </a:cubicBezTo>
                  <a:cubicBezTo>
                    <a:pt x="392" y="899"/>
                    <a:pt x="377" y="934"/>
                    <a:pt x="357" y="938"/>
                  </a:cubicBezTo>
                  <a:cubicBezTo>
                    <a:pt x="332" y="941"/>
                    <a:pt x="294" y="983"/>
                    <a:pt x="290" y="990"/>
                  </a:cubicBezTo>
                  <a:cubicBezTo>
                    <a:pt x="283" y="997"/>
                    <a:pt x="234" y="976"/>
                    <a:pt x="228" y="997"/>
                  </a:cubicBezTo>
                  <a:cubicBezTo>
                    <a:pt x="221" y="1014"/>
                    <a:pt x="193" y="1032"/>
                    <a:pt x="200" y="1039"/>
                  </a:cubicBezTo>
                  <a:cubicBezTo>
                    <a:pt x="207" y="1042"/>
                    <a:pt x="245" y="1025"/>
                    <a:pt x="248" y="1014"/>
                  </a:cubicBezTo>
                  <a:cubicBezTo>
                    <a:pt x="248" y="1004"/>
                    <a:pt x="255" y="1004"/>
                    <a:pt x="262" y="1011"/>
                  </a:cubicBezTo>
                  <a:cubicBezTo>
                    <a:pt x="269" y="1021"/>
                    <a:pt x="287" y="1007"/>
                    <a:pt x="294" y="1000"/>
                  </a:cubicBezTo>
                  <a:cubicBezTo>
                    <a:pt x="301" y="993"/>
                    <a:pt x="315" y="997"/>
                    <a:pt x="322" y="997"/>
                  </a:cubicBezTo>
                  <a:cubicBezTo>
                    <a:pt x="329" y="1000"/>
                    <a:pt x="332" y="990"/>
                    <a:pt x="357" y="983"/>
                  </a:cubicBezTo>
                  <a:cubicBezTo>
                    <a:pt x="381" y="979"/>
                    <a:pt x="374" y="972"/>
                    <a:pt x="381" y="962"/>
                  </a:cubicBezTo>
                  <a:cubicBezTo>
                    <a:pt x="385" y="948"/>
                    <a:pt x="440" y="923"/>
                    <a:pt x="451" y="920"/>
                  </a:cubicBezTo>
                  <a:cubicBezTo>
                    <a:pt x="461" y="916"/>
                    <a:pt x="458" y="899"/>
                    <a:pt x="468" y="899"/>
                  </a:cubicBezTo>
                  <a:cubicBezTo>
                    <a:pt x="479" y="899"/>
                    <a:pt x="496" y="885"/>
                    <a:pt x="510" y="871"/>
                  </a:cubicBezTo>
                  <a:cubicBezTo>
                    <a:pt x="528" y="861"/>
                    <a:pt x="531" y="864"/>
                    <a:pt x="542" y="861"/>
                  </a:cubicBezTo>
                  <a:cubicBezTo>
                    <a:pt x="552" y="857"/>
                    <a:pt x="545" y="833"/>
                    <a:pt x="556" y="833"/>
                  </a:cubicBezTo>
                  <a:cubicBezTo>
                    <a:pt x="566" y="829"/>
                    <a:pt x="577" y="822"/>
                    <a:pt x="577" y="812"/>
                  </a:cubicBezTo>
                  <a:cubicBezTo>
                    <a:pt x="577" y="801"/>
                    <a:pt x="545" y="801"/>
                    <a:pt x="545" y="794"/>
                  </a:cubicBezTo>
                  <a:cubicBezTo>
                    <a:pt x="542" y="790"/>
                    <a:pt x="566" y="766"/>
                    <a:pt x="577" y="766"/>
                  </a:cubicBezTo>
                  <a:cubicBezTo>
                    <a:pt x="587" y="769"/>
                    <a:pt x="601" y="759"/>
                    <a:pt x="601" y="745"/>
                  </a:cubicBezTo>
                  <a:cubicBezTo>
                    <a:pt x="604" y="731"/>
                    <a:pt x="618" y="728"/>
                    <a:pt x="629" y="713"/>
                  </a:cubicBezTo>
                  <a:cubicBezTo>
                    <a:pt x="639" y="703"/>
                    <a:pt x="636" y="693"/>
                    <a:pt x="650" y="693"/>
                  </a:cubicBezTo>
                  <a:cubicBezTo>
                    <a:pt x="660" y="689"/>
                    <a:pt x="671" y="675"/>
                    <a:pt x="681" y="668"/>
                  </a:cubicBezTo>
                  <a:cubicBezTo>
                    <a:pt x="695" y="661"/>
                    <a:pt x="681" y="675"/>
                    <a:pt x="706" y="679"/>
                  </a:cubicBezTo>
                  <a:cubicBezTo>
                    <a:pt x="730" y="679"/>
                    <a:pt x="723" y="700"/>
                    <a:pt x="706" y="693"/>
                  </a:cubicBezTo>
                  <a:cubicBezTo>
                    <a:pt x="688" y="686"/>
                    <a:pt x="681" y="686"/>
                    <a:pt x="667" y="700"/>
                  </a:cubicBezTo>
                  <a:cubicBezTo>
                    <a:pt x="650" y="713"/>
                    <a:pt x="664" y="721"/>
                    <a:pt x="650" y="735"/>
                  </a:cubicBezTo>
                  <a:cubicBezTo>
                    <a:pt x="639" y="752"/>
                    <a:pt x="636" y="763"/>
                    <a:pt x="653" y="766"/>
                  </a:cubicBezTo>
                  <a:cubicBezTo>
                    <a:pt x="667" y="766"/>
                    <a:pt x="653" y="777"/>
                    <a:pt x="639" y="784"/>
                  </a:cubicBezTo>
                  <a:cubicBezTo>
                    <a:pt x="625" y="787"/>
                    <a:pt x="636" y="794"/>
                    <a:pt x="653" y="794"/>
                  </a:cubicBezTo>
                  <a:cubicBezTo>
                    <a:pt x="674" y="794"/>
                    <a:pt x="706" y="766"/>
                    <a:pt x="734" y="752"/>
                  </a:cubicBezTo>
                  <a:cubicBezTo>
                    <a:pt x="762" y="738"/>
                    <a:pt x="783" y="752"/>
                    <a:pt x="789" y="749"/>
                  </a:cubicBezTo>
                  <a:cubicBezTo>
                    <a:pt x="796" y="749"/>
                    <a:pt x="779" y="735"/>
                    <a:pt x="789" y="731"/>
                  </a:cubicBezTo>
                  <a:cubicBezTo>
                    <a:pt x="800" y="724"/>
                    <a:pt x="779" y="724"/>
                    <a:pt x="772" y="707"/>
                  </a:cubicBezTo>
                  <a:cubicBezTo>
                    <a:pt x="765" y="689"/>
                    <a:pt x="783" y="700"/>
                    <a:pt x="786" y="686"/>
                  </a:cubicBezTo>
                  <a:cubicBezTo>
                    <a:pt x="789" y="675"/>
                    <a:pt x="800" y="679"/>
                    <a:pt x="807" y="686"/>
                  </a:cubicBezTo>
                  <a:cubicBezTo>
                    <a:pt x="817" y="693"/>
                    <a:pt x="828" y="679"/>
                    <a:pt x="835" y="696"/>
                  </a:cubicBezTo>
                  <a:cubicBezTo>
                    <a:pt x="845" y="713"/>
                    <a:pt x="852" y="693"/>
                    <a:pt x="866" y="703"/>
                  </a:cubicBezTo>
                  <a:cubicBezTo>
                    <a:pt x="880" y="713"/>
                    <a:pt x="863" y="713"/>
                    <a:pt x="849" y="717"/>
                  </a:cubicBezTo>
                  <a:cubicBezTo>
                    <a:pt x="835" y="721"/>
                    <a:pt x="842" y="738"/>
                    <a:pt x="852" y="731"/>
                  </a:cubicBezTo>
                  <a:cubicBezTo>
                    <a:pt x="866" y="721"/>
                    <a:pt x="873" y="713"/>
                    <a:pt x="884" y="724"/>
                  </a:cubicBezTo>
                  <a:cubicBezTo>
                    <a:pt x="894" y="735"/>
                    <a:pt x="901" y="728"/>
                    <a:pt x="908" y="721"/>
                  </a:cubicBezTo>
                  <a:cubicBezTo>
                    <a:pt x="919" y="710"/>
                    <a:pt x="919" y="721"/>
                    <a:pt x="919" y="728"/>
                  </a:cubicBezTo>
                  <a:cubicBezTo>
                    <a:pt x="919" y="735"/>
                    <a:pt x="936" y="738"/>
                    <a:pt x="960" y="741"/>
                  </a:cubicBezTo>
                  <a:cubicBezTo>
                    <a:pt x="988" y="745"/>
                    <a:pt x="1034" y="741"/>
                    <a:pt x="1048" y="738"/>
                  </a:cubicBezTo>
                  <a:cubicBezTo>
                    <a:pt x="1058" y="738"/>
                    <a:pt x="1055" y="759"/>
                    <a:pt x="1083" y="763"/>
                  </a:cubicBezTo>
                  <a:cubicBezTo>
                    <a:pt x="1111" y="769"/>
                    <a:pt x="1117" y="735"/>
                    <a:pt x="1132" y="749"/>
                  </a:cubicBezTo>
                  <a:cubicBezTo>
                    <a:pt x="1145" y="759"/>
                    <a:pt x="1132" y="763"/>
                    <a:pt x="1121" y="773"/>
                  </a:cubicBezTo>
                  <a:cubicBezTo>
                    <a:pt x="1114" y="780"/>
                    <a:pt x="1132" y="780"/>
                    <a:pt x="1142" y="787"/>
                  </a:cubicBezTo>
                  <a:cubicBezTo>
                    <a:pt x="1152" y="790"/>
                    <a:pt x="1177" y="797"/>
                    <a:pt x="1187" y="808"/>
                  </a:cubicBezTo>
                  <a:cubicBezTo>
                    <a:pt x="1198" y="818"/>
                    <a:pt x="1205" y="833"/>
                    <a:pt x="1233" y="846"/>
                  </a:cubicBezTo>
                  <a:cubicBezTo>
                    <a:pt x="1261" y="861"/>
                    <a:pt x="1236" y="812"/>
                    <a:pt x="1257" y="825"/>
                  </a:cubicBezTo>
                  <a:cubicBezTo>
                    <a:pt x="1278" y="843"/>
                    <a:pt x="1271" y="829"/>
                    <a:pt x="1289" y="843"/>
                  </a:cubicBezTo>
                  <a:cubicBezTo>
                    <a:pt x="1306" y="861"/>
                    <a:pt x="1299" y="836"/>
                    <a:pt x="1292" y="812"/>
                  </a:cubicBezTo>
                  <a:cubicBezTo>
                    <a:pt x="1285" y="784"/>
                    <a:pt x="1299" y="801"/>
                    <a:pt x="1306" y="815"/>
                  </a:cubicBezTo>
                  <a:cubicBezTo>
                    <a:pt x="1317" y="825"/>
                    <a:pt x="1317" y="850"/>
                    <a:pt x="1309" y="864"/>
                  </a:cubicBezTo>
                  <a:cubicBezTo>
                    <a:pt x="1306" y="881"/>
                    <a:pt x="1278" y="867"/>
                    <a:pt x="1281" y="861"/>
                  </a:cubicBezTo>
                  <a:cubicBezTo>
                    <a:pt x="1285" y="850"/>
                    <a:pt x="1253" y="853"/>
                    <a:pt x="1253" y="867"/>
                  </a:cubicBezTo>
                  <a:cubicBezTo>
                    <a:pt x="1253" y="878"/>
                    <a:pt x="1271" y="902"/>
                    <a:pt x="1285" y="906"/>
                  </a:cubicBezTo>
                  <a:cubicBezTo>
                    <a:pt x="1299" y="906"/>
                    <a:pt x="1289" y="930"/>
                    <a:pt x="1299" y="930"/>
                  </a:cubicBezTo>
                  <a:cubicBezTo>
                    <a:pt x="1309" y="938"/>
                    <a:pt x="1309" y="958"/>
                    <a:pt x="1317" y="955"/>
                  </a:cubicBezTo>
                  <a:cubicBezTo>
                    <a:pt x="1323" y="951"/>
                    <a:pt x="1320" y="923"/>
                    <a:pt x="1313" y="913"/>
                  </a:cubicBezTo>
                  <a:cubicBezTo>
                    <a:pt x="1306" y="899"/>
                    <a:pt x="1309" y="881"/>
                    <a:pt x="1320" y="885"/>
                  </a:cubicBezTo>
                  <a:cubicBezTo>
                    <a:pt x="1330" y="889"/>
                    <a:pt x="1320" y="906"/>
                    <a:pt x="1323" y="913"/>
                  </a:cubicBezTo>
                  <a:cubicBezTo>
                    <a:pt x="1330" y="920"/>
                    <a:pt x="1337" y="906"/>
                    <a:pt x="1348" y="899"/>
                  </a:cubicBezTo>
                  <a:cubicBezTo>
                    <a:pt x="1362" y="892"/>
                    <a:pt x="1344" y="874"/>
                    <a:pt x="1348" y="864"/>
                  </a:cubicBezTo>
                  <a:cubicBezTo>
                    <a:pt x="1351" y="853"/>
                    <a:pt x="1365" y="871"/>
                    <a:pt x="1372" y="889"/>
                  </a:cubicBezTo>
                  <a:cubicBezTo>
                    <a:pt x="1376" y="909"/>
                    <a:pt x="1358" y="906"/>
                    <a:pt x="1358" y="916"/>
                  </a:cubicBezTo>
                  <a:cubicBezTo>
                    <a:pt x="1358" y="927"/>
                    <a:pt x="1341" y="923"/>
                    <a:pt x="1337" y="927"/>
                  </a:cubicBezTo>
                  <a:cubicBezTo>
                    <a:pt x="1330" y="934"/>
                    <a:pt x="1334" y="969"/>
                    <a:pt x="1341" y="969"/>
                  </a:cubicBezTo>
                  <a:cubicBezTo>
                    <a:pt x="1348" y="969"/>
                    <a:pt x="1351" y="941"/>
                    <a:pt x="1355" y="955"/>
                  </a:cubicBezTo>
                  <a:cubicBezTo>
                    <a:pt x="1362" y="969"/>
                    <a:pt x="1376" y="934"/>
                    <a:pt x="1383" y="948"/>
                  </a:cubicBezTo>
                  <a:cubicBezTo>
                    <a:pt x="1386" y="962"/>
                    <a:pt x="1407" y="979"/>
                    <a:pt x="1414" y="976"/>
                  </a:cubicBezTo>
                  <a:cubicBezTo>
                    <a:pt x="1421" y="972"/>
                    <a:pt x="1411" y="958"/>
                    <a:pt x="1400" y="955"/>
                  </a:cubicBezTo>
                  <a:cubicBezTo>
                    <a:pt x="1386" y="955"/>
                    <a:pt x="1390" y="934"/>
                    <a:pt x="1400" y="934"/>
                  </a:cubicBezTo>
                  <a:cubicBezTo>
                    <a:pt x="1411" y="934"/>
                    <a:pt x="1432" y="962"/>
                    <a:pt x="1432" y="972"/>
                  </a:cubicBezTo>
                  <a:cubicBezTo>
                    <a:pt x="1428" y="983"/>
                    <a:pt x="1421" y="983"/>
                    <a:pt x="1411" y="993"/>
                  </a:cubicBezTo>
                  <a:cubicBezTo>
                    <a:pt x="1400" y="1004"/>
                    <a:pt x="1386" y="976"/>
                    <a:pt x="1376" y="976"/>
                  </a:cubicBezTo>
                  <a:cubicBezTo>
                    <a:pt x="1365" y="979"/>
                    <a:pt x="1376" y="997"/>
                    <a:pt x="1383" y="1007"/>
                  </a:cubicBezTo>
                  <a:cubicBezTo>
                    <a:pt x="1386" y="1021"/>
                    <a:pt x="1369" y="1035"/>
                    <a:pt x="1383" y="1046"/>
                  </a:cubicBezTo>
                  <a:cubicBezTo>
                    <a:pt x="1397" y="1056"/>
                    <a:pt x="1393" y="1039"/>
                    <a:pt x="1397" y="1032"/>
                  </a:cubicBezTo>
                  <a:cubicBezTo>
                    <a:pt x="1397" y="1025"/>
                    <a:pt x="1411" y="1035"/>
                    <a:pt x="1418" y="1042"/>
                  </a:cubicBezTo>
                  <a:cubicBezTo>
                    <a:pt x="1425" y="1046"/>
                    <a:pt x="1425" y="1028"/>
                    <a:pt x="1425" y="1018"/>
                  </a:cubicBezTo>
                  <a:cubicBezTo>
                    <a:pt x="1425" y="1011"/>
                    <a:pt x="1438" y="1014"/>
                    <a:pt x="1446" y="1025"/>
                  </a:cubicBezTo>
                  <a:cubicBezTo>
                    <a:pt x="1453" y="1035"/>
                    <a:pt x="1453" y="1014"/>
                    <a:pt x="1463" y="1018"/>
                  </a:cubicBezTo>
                  <a:cubicBezTo>
                    <a:pt x="1474" y="1018"/>
                    <a:pt x="1466" y="1035"/>
                    <a:pt x="1466" y="1046"/>
                  </a:cubicBezTo>
                  <a:cubicBezTo>
                    <a:pt x="1466" y="1053"/>
                    <a:pt x="1487" y="1035"/>
                    <a:pt x="1484" y="1046"/>
                  </a:cubicBezTo>
                  <a:cubicBezTo>
                    <a:pt x="1484" y="1049"/>
                    <a:pt x="1484" y="1049"/>
                    <a:pt x="1484" y="1053"/>
                  </a:cubicBezTo>
                  <a:cubicBezTo>
                    <a:pt x="1494" y="1046"/>
                    <a:pt x="1505" y="1039"/>
                    <a:pt x="1512" y="1032"/>
                  </a:cubicBezTo>
                  <a:cubicBezTo>
                    <a:pt x="1529" y="1021"/>
                    <a:pt x="1498" y="1011"/>
                    <a:pt x="1505" y="997"/>
                  </a:cubicBezTo>
                  <a:close/>
                  <a:moveTo>
                    <a:pt x="32" y="1119"/>
                  </a:moveTo>
                  <a:cubicBezTo>
                    <a:pt x="53" y="1112"/>
                    <a:pt x="60" y="1102"/>
                    <a:pt x="53" y="1091"/>
                  </a:cubicBezTo>
                  <a:cubicBezTo>
                    <a:pt x="43" y="1081"/>
                    <a:pt x="15" y="1126"/>
                    <a:pt x="32" y="1119"/>
                  </a:cubicBezTo>
                  <a:close/>
                  <a:moveTo>
                    <a:pt x="179" y="1042"/>
                  </a:moveTo>
                  <a:cubicBezTo>
                    <a:pt x="161" y="1035"/>
                    <a:pt x="109" y="1067"/>
                    <a:pt x="126" y="1067"/>
                  </a:cubicBezTo>
                  <a:cubicBezTo>
                    <a:pt x="140" y="1070"/>
                    <a:pt x="144" y="1056"/>
                    <a:pt x="158" y="1056"/>
                  </a:cubicBezTo>
                  <a:cubicBezTo>
                    <a:pt x="172" y="1056"/>
                    <a:pt x="200" y="1049"/>
                    <a:pt x="179" y="1042"/>
                  </a:cubicBezTo>
                  <a:close/>
                  <a:moveTo>
                    <a:pt x="622" y="836"/>
                  </a:moveTo>
                  <a:cubicBezTo>
                    <a:pt x="622" y="825"/>
                    <a:pt x="608" y="829"/>
                    <a:pt x="590" y="846"/>
                  </a:cubicBezTo>
                  <a:cubicBezTo>
                    <a:pt x="573" y="867"/>
                    <a:pt x="559" y="878"/>
                    <a:pt x="556" y="889"/>
                  </a:cubicBezTo>
                  <a:cubicBezTo>
                    <a:pt x="552" y="899"/>
                    <a:pt x="534" y="885"/>
                    <a:pt x="528" y="899"/>
                  </a:cubicBezTo>
                  <a:cubicBezTo>
                    <a:pt x="521" y="909"/>
                    <a:pt x="531" y="938"/>
                    <a:pt x="545" y="930"/>
                  </a:cubicBezTo>
                  <a:cubicBezTo>
                    <a:pt x="556" y="920"/>
                    <a:pt x="556" y="930"/>
                    <a:pt x="566" y="930"/>
                  </a:cubicBezTo>
                  <a:cubicBezTo>
                    <a:pt x="573" y="930"/>
                    <a:pt x="608" y="906"/>
                    <a:pt x="615" y="892"/>
                  </a:cubicBezTo>
                  <a:cubicBezTo>
                    <a:pt x="625" y="881"/>
                    <a:pt x="601" y="878"/>
                    <a:pt x="601" y="867"/>
                  </a:cubicBezTo>
                  <a:cubicBezTo>
                    <a:pt x="601" y="861"/>
                    <a:pt x="618" y="861"/>
                    <a:pt x="629" y="857"/>
                  </a:cubicBezTo>
                  <a:cubicBezTo>
                    <a:pt x="639" y="850"/>
                    <a:pt x="622" y="846"/>
                    <a:pt x="622" y="836"/>
                  </a:cubicBezTo>
                  <a:close/>
                  <a:moveTo>
                    <a:pt x="67" y="735"/>
                  </a:moveTo>
                  <a:cubicBezTo>
                    <a:pt x="64" y="721"/>
                    <a:pt x="25" y="731"/>
                    <a:pt x="32" y="745"/>
                  </a:cubicBezTo>
                  <a:cubicBezTo>
                    <a:pt x="36" y="759"/>
                    <a:pt x="70" y="766"/>
                    <a:pt x="84" y="763"/>
                  </a:cubicBezTo>
                  <a:cubicBezTo>
                    <a:pt x="98" y="759"/>
                    <a:pt x="102" y="745"/>
                    <a:pt x="95" y="735"/>
                  </a:cubicBezTo>
                  <a:cubicBezTo>
                    <a:pt x="84" y="728"/>
                    <a:pt x="67" y="749"/>
                    <a:pt x="67" y="735"/>
                  </a:cubicBezTo>
                  <a:close/>
                  <a:moveTo>
                    <a:pt x="493" y="2664"/>
                  </a:moveTo>
                  <a:cubicBezTo>
                    <a:pt x="468" y="2664"/>
                    <a:pt x="482" y="2720"/>
                    <a:pt x="493" y="2713"/>
                  </a:cubicBezTo>
                  <a:cubicBezTo>
                    <a:pt x="503" y="2706"/>
                    <a:pt x="517" y="2703"/>
                    <a:pt x="521" y="2696"/>
                  </a:cubicBezTo>
                  <a:cubicBezTo>
                    <a:pt x="528" y="2685"/>
                    <a:pt x="514" y="2661"/>
                    <a:pt x="493" y="2664"/>
                  </a:cubicBezTo>
                  <a:close/>
                  <a:moveTo>
                    <a:pt x="461" y="2629"/>
                  </a:moveTo>
                  <a:cubicBezTo>
                    <a:pt x="451" y="2633"/>
                    <a:pt x="458" y="2654"/>
                    <a:pt x="465" y="2651"/>
                  </a:cubicBezTo>
                  <a:cubicBezTo>
                    <a:pt x="479" y="2640"/>
                    <a:pt x="475" y="2629"/>
                    <a:pt x="461" y="2629"/>
                  </a:cubicBezTo>
                  <a:close/>
                  <a:moveTo>
                    <a:pt x="325" y="2584"/>
                  </a:moveTo>
                  <a:cubicBezTo>
                    <a:pt x="339" y="2598"/>
                    <a:pt x="346" y="2595"/>
                    <a:pt x="350" y="2584"/>
                  </a:cubicBezTo>
                  <a:cubicBezTo>
                    <a:pt x="353" y="2574"/>
                    <a:pt x="315" y="2574"/>
                    <a:pt x="325" y="2584"/>
                  </a:cubicBezTo>
                  <a:close/>
                  <a:moveTo>
                    <a:pt x="388" y="2612"/>
                  </a:moveTo>
                  <a:cubicBezTo>
                    <a:pt x="395" y="2626"/>
                    <a:pt x="405" y="2626"/>
                    <a:pt x="413" y="2616"/>
                  </a:cubicBezTo>
                  <a:cubicBezTo>
                    <a:pt x="419" y="2605"/>
                    <a:pt x="377" y="2598"/>
                    <a:pt x="388" y="2612"/>
                  </a:cubicBezTo>
                  <a:close/>
                  <a:moveTo>
                    <a:pt x="3969" y="1441"/>
                  </a:moveTo>
                  <a:cubicBezTo>
                    <a:pt x="3969" y="1430"/>
                    <a:pt x="3934" y="1441"/>
                    <a:pt x="3917" y="1427"/>
                  </a:cubicBezTo>
                  <a:cubicBezTo>
                    <a:pt x="3899" y="1413"/>
                    <a:pt x="3871" y="1472"/>
                    <a:pt x="3868" y="1497"/>
                  </a:cubicBezTo>
                  <a:cubicBezTo>
                    <a:pt x="3861" y="1521"/>
                    <a:pt x="3819" y="1549"/>
                    <a:pt x="3819" y="1549"/>
                  </a:cubicBezTo>
                  <a:cubicBezTo>
                    <a:pt x="3819" y="1549"/>
                    <a:pt x="3693" y="1549"/>
                    <a:pt x="3683" y="1549"/>
                  </a:cubicBezTo>
                  <a:cubicBezTo>
                    <a:pt x="3676" y="1549"/>
                    <a:pt x="3648" y="1574"/>
                    <a:pt x="3631" y="1588"/>
                  </a:cubicBezTo>
                  <a:cubicBezTo>
                    <a:pt x="3631" y="1591"/>
                    <a:pt x="3631" y="1591"/>
                    <a:pt x="3631" y="1591"/>
                  </a:cubicBezTo>
                  <a:cubicBezTo>
                    <a:pt x="3644" y="1612"/>
                    <a:pt x="3599" y="1626"/>
                    <a:pt x="3554" y="1630"/>
                  </a:cubicBezTo>
                  <a:cubicBezTo>
                    <a:pt x="3540" y="1630"/>
                    <a:pt x="3533" y="1633"/>
                    <a:pt x="3522" y="1633"/>
                  </a:cubicBezTo>
                  <a:cubicBezTo>
                    <a:pt x="3526" y="1637"/>
                    <a:pt x="3526" y="1644"/>
                    <a:pt x="3526" y="1647"/>
                  </a:cubicBezTo>
                  <a:cubicBezTo>
                    <a:pt x="3526" y="1650"/>
                    <a:pt x="3519" y="1654"/>
                    <a:pt x="3515" y="1658"/>
                  </a:cubicBezTo>
                  <a:cubicBezTo>
                    <a:pt x="3508" y="1671"/>
                    <a:pt x="3452" y="1696"/>
                    <a:pt x="3425" y="1714"/>
                  </a:cubicBezTo>
                  <a:cubicBezTo>
                    <a:pt x="3390" y="1731"/>
                    <a:pt x="3344" y="1721"/>
                    <a:pt x="3344" y="1696"/>
                  </a:cubicBezTo>
                  <a:cubicBezTo>
                    <a:pt x="3344" y="1668"/>
                    <a:pt x="3369" y="1675"/>
                    <a:pt x="3376" y="1686"/>
                  </a:cubicBezTo>
                  <a:cubicBezTo>
                    <a:pt x="3376" y="1693"/>
                    <a:pt x="3382" y="1689"/>
                    <a:pt x="3390" y="1682"/>
                  </a:cubicBezTo>
                  <a:cubicBezTo>
                    <a:pt x="3382" y="1675"/>
                    <a:pt x="3382" y="1661"/>
                    <a:pt x="3382" y="1650"/>
                  </a:cubicBezTo>
                  <a:cubicBezTo>
                    <a:pt x="3376" y="1647"/>
                    <a:pt x="3390" y="1609"/>
                    <a:pt x="3369" y="1602"/>
                  </a:cubicBezTo>
                  <a:cubicBezTo>
                    <a:pt x="3348" y="1595"/>
                    <a:pt x="3323" y="1630"/>
                    <a:pt x="3327" y="1609"/>
                  </a:cubicBezTo>
                  <a:cubicBezTo>
                    <a:pt x="3330" y="1584"/>
                    <a:pt x="3362" y="1567"/>
                    <a:pt x="3344" y="1535"/>
                  </a:cubicBezTo>
                  <a:cubicBezTo>
                    <a:pt x="3323" y="1507"/>
                    <a:pt x="3289" y="1507"/>
                    <a:pt x="3281" y="1528"/>
                  </a:cubicBezTo>
                  <a:cubicBezTo>
                    <a:pt x="3274" y="1553"/>
                    <a:pt x="3250" y="1542"/>
                    <a:pt x="3243" y="1560"/>
                  </a:cubicBezTo>
                  <a:cubicBezTo>
                    <a:pt x="3233" y="1577"/>
                    <a:pt x="3225" y="1616"/>
                    <a:pt x="3233" y="1644"/>
                  </a:cubicBezTo>
                  <a:cubicBezTo>
                    <a:pt x="3240" y="1671"/>
                    <a:pt x="3229" y="1686"/>
                    <a:pt x="3205" y="1699"/>
                  </a:cubicBezTo>
                  <a:cubicBezTo>
                    <a:pt x="3177" y="1717"/>
                    <a:pt x="3163" y="1678"/>
                    <a:pt x="3173" y="1626"/>
                  </a:cubicBezTo>
                  <a:cubicBezTo>
                    <a:pt x="3180" y="1591"/>
                    <a:pt x="3201" y="1556"/>
                    <a:pt x="3184" y="1556"/>
                  </a:cubicBezTo>
                  <a:cubicBezTo>
                    <a:pt x="3166" y="1556"/>
                    <a:pt x="3205" y="1514"/>
                    <a:pt x="3243" y="1507"/>
                  </a:cubicBezTo>
                  <a:cubicBezTo>
                    <a:pt x="3278" y="1497"/>
                    <a:pt x="3323" y="1500"/>
                    <a:pt x="3323" y="1490"/>
                  </a:cubicBezTo>
                  <a:cubicBezTo>
                    <a:pt x="3323" y="1490"/>
                    <a:pt x="3327" y="1486"/>
                    <a:pt x="3330" y="1486"/>
                  </a:cubicBezTo>
                  <a:cubicBezTo>
                    <a:pt x="3320" y="1479"/>
                    <a:pt x="3313" y="1476"/>
                    <a:pt x="3306" y="1472"/>
                  </a:cubicBezTo>
                  <a:cubicBezTo>
                    <a:pt x="3306" y="1472"/>
                    <a:pt x="3302" y="1476"/>
                    <a:pt x="3302" y="1476"/>
                  </a:cubicBezTo>
                  <a:cubicBezTo>
                    <a:pt x="3289" y="1486"/>
                    <a:pt x="3292" y="1462"/>
                    <a:pt x="3264" y="1462"/>
                  </a:cubicBezTo>
                  <a:cubicBezTo>
                    <a:pt x="3240" y="1462"/>
                    <a:pt x="3212" y="1486"/>
                    <a:pt x="3191" y="1476"/>
                  </a:cubicBezTo>
                  <a:cubicBezTo>
                    <a:pt x="3170" y="1465"/>
                    <a:pt x="3180" y="1451"/>
                    <a:pt x="3163" y="1451"/>
                  </a:cubicBezTo>
                  <a:cubicBezTo>
                    <a:pt x="3142" y="1451"/>
                    <a:pt x="3177" y="1413"/>
                    <a:pt x="3149" y="1430"/>
                  </a:cubicBezTo>
                  <a:cubicBezTo>
                    <a:pt x="3121" y="1444"/>
                    <a:pt x="3079" y="1483"/>
                    <a:pt x="3058" y="1465"/>
                  </a:cubicBezTo>
                  <a:cubicBezTo>
                    <a:pt x="3041" y="1448"/>
                    <a:pt x="3023" y="1472"/>
                    <a:pt x="3009" y="1458"/>
                  </a:cubicBezTo>
                  <a:cubicBezTo>
                    <a:pt x="2995" y="1444"/>
                    <a:pt x="3058" y="1406"/>
                    <a:pt x="3086" y="1406"/>
                  </a:cubicBezTo>
                  <a:cubicBezTo>
                    <a:pt x="3093" y="1409"/>
                    <a:pt x="3100" y="1406"/>
                    <a:pt x="3107" y="1399"/>
                  </a:cubicBezTo>
                  <a:cubicBezTo>
                    <a:pt x="3093" y="1395"/>
                    <a:pt x="3058" y="1381"/>
                    <a:pt x="3051" y="1392"/>
                  </a:cubicBezTo>
                  <a:cubicBezTo>
                    <a:pt x="3041" y="1406"/>
                    <a:pt x="3027" y="1395"/>
                    <a:pt x="3016" y="1385"/>
                  </a:cubicBezTo>
                  <a:cubicBezTo>
                    <a:pt x="3009" y="1374"/>
                    <a:pt x="2999" y="1388"/>
                    <a:pt x="2985" y="1374"/>
                  </a:cubicBezTo>
                  <a:cubicBezTo>
                    <a:pt x="2971" y="1357"/>
                    <a:pt x="2957" y="1368"/>
                    <a:pt x="2950" y="1371"/>
                  </a:cubicBezTo>
                  <a:cubicBezTo>
                    <a:pt x="2940" y="1374"/>
                    <a:pt x="2929" y="1368"/>
                    <a:pt x="2915" y="1360"/>
                  </a:cubicBezTo>
                  <a:cubicBezTo>
                    <a:pt x="2901" y="1353"/>
                    <a:pt x="2912" y="1340"/>
                    <a:pt x="2897" y="1329"/>
                  </a:cubicBezTo>
                  <a:cubicBezTo>
                    <a:pt x="2887" y="1322"/>
                    <a:pt x="2884" y="1346"/>
                    <a:pt x="2884" y="1346"/>
                  </a:cubicBezTo>
                  <a:cubicBezTo>
                    <a:pt x="1802" y="1353"/>
                    <a:pt x="1802" y="1353"/>
                    <a:pt x="1802" y="1353"/>
                  </a:cubicBezTo>
                  <a:cubicBezTo>
                    <a:pt x="1802" y="1357"/>
                    <a:pt x="1802" y="1357"/>
                    <a:pt x="1805" y="1357"/>
                  </a:cubicBezTo>
                  <a:cubicBezTo>
                    <a:pt x="1815" y="1371"/>
                    <a:pt x="1805" y="1381"/>
                    <a:pt x="1812" y="1399"/>
                  </a:cubicBezTo>
                  <a:cubicBezTo>
                    <a:pt x="1815" y="1416"/>
                    <a:pt x="1812" y="1441"/>
                    <a:pt x="1798" y="1441"/>
                  </a:cubicBezTo>
                  <a:cubicBezTo>
                    <a:pt x="1784" y="1441"/>
                    <a:pt x="1784" y="1423"/>
                    <a:pt x="1795" y="1420"/>
                  </a:cubicBezTo>
                  <a:cubicBezTo>
                    <a:pt x="1802" y="1413"/>
                    <a:pt x="1798" y="1395"/>
                    <a:pt x="1788" y="1395"/>
                  </a:cubicBezTo>
                  <a:cubicBezTo>
                    <a:pt x="1784" y="1395"/>
                    <a:pt x="1781" y="1388"/>
                    <a:pt x="1781" y="1381"/>
                  </a:cubicBezTo>
                  <a:cubicBezTo>
                    <a:pt x="1763" y="1385"/>
                    <a:pt x="1742" y="1385"/>
                    <a:pt x="1718" y="1381"/>
                  </a:cubicBezTo>
                  <a:cubicBezTo>
                    <a:pt x="1718" y="1381"/>
                    <a:pt x="1718" y="1381"/>
                    <a:pt x="1718" y="1385"/>
                  </a:cubicBezTo>
                  <a:cubicBezTo>
                    <a:pt x="1721" y="1395"/>
                    <a:pt x="1725" y="1416"/>
                    <a:pt x="1739" y="1437"/>
                  </a:cubicBezTo>
                  <a:cubicBezTo>
                    <a:pt x="1753" y="1455"/>
                    <a:pt x="1742" y="1465"/>
                    <a:pt x="1756" y="1472"/>
                  </a:cubicBezTo>
                  <a:cubicBezTo>
                    <a:pt x="1770" y="1479"/>
                    <a:pt x="1770" y="1486"/>
                    <a:pt x="1756" y="1486"/>
                  </a:cubicBezTo>
                  <a:cubicBezTo>
                    <a:pt x="1746" y="1483"/>
                    <a:pt x="1753" y="1497"/>
                    <a:pt x="1749" y="1521"/>
                  </a:cubicBezTo>
                  <a:cubicBezTo>
                    <a:pt x="1746" y="1549"/>
                    <a:pt x="1746" y="1602"/>
                    <a:pt x="1742" y="1619"/>
                  </a:cubicBezTo>
                  <a:cubicBezTo>
                    <a:pt x="1739" y="1637"/>
                    <a:pt x="1721" y="1661"/>
                    <a:pt x="1732" y="1678"/>
                  </a:cubicBezTo>
                  <a:cubicBezTo>
                    <a:pt x="1742" y="1696"/>
                    <a:pt x="1753" y="1721"/>
                    <a:pt x="1746" y="1745"/>
                  </a:cubicBezTo>
                  <a:cubicBezTo>
                    <a:pt x="1739" y="1766"/>
                    <a:pt x="1739" y="1780"/>
                    <a:pt x="1749" y="1794"/>
                  </a:cubicBezTo>
                  <a:cubicBezTo>
                    <a:pt x="1760" y="1811"/>
                    <a:pt x="1753" y="1839"/>
                    <a:pt x="1763" y="1847"/>
                  </a:cubicBezTo>
                  <a:cubicBezTo>
                    <a:pt x="1774" y="1853"/>
                    <a:pt x="1781" y="1864"/>
                    <a:pt x="1791" y="1881"/>
                  </a:cubicBezTo>
                  <a:cubicBezTo>
                    <a:pt x="1802" y="1895"/>
                    <a:pt x="1808" y="1888"/>
                    <a:pt x="1812" y="1902"/>
                  </a:cubicBezTo>
                  <a:cubicBezTo>
                    <a:pt x="1812" y="1920"/>
                    <a:pt x="1812" y="1920"/>
                    <a:pt x="1826" y="1927"/>
                  </a:cubicBezTo>
                  <a:cubicBezTo>
                    <a:pt x="1840" y="1934"/>
                    <a:pt x="1833" y="1948"/>
                    <a:pt x="1833" y="1958"/>
                  </a:cubicBezTo>
                  <a:cubicBezTo>
                    <a:pt x="1833" y="1965"/>
                    <a:pt x="1851" y="1983"/>
                    <a:pt x="1875" y="2004"/>
                  </a:cubicBezTo>
                  <a:cubicBezTo>
                    <a:pt x="1896" y="2021"/>
                    <a:pt x="1878" y="2039"/>
                    <a:pt x="1892" y="2039"/>
                  </a:cubicBezTo>
                  <a:cubicBezTo>
                    <a:pt x="1910" y="2039"/>
                    <a:pt x="1927" y="2049"/>
                    <a:pt x="1941" y="2060"/>
                  </a:cubicBezTo>
                  <a:cubicBezTo>
                    <a:pt x="1959" y="2070"/>
                    <a:pt x="1966" y="2063"/>
                    <a:pt x="1976" y="2067"/>
                  </a:cubicBezTo>
                  <a:cubicBezTo>
                    <a:pt x="1987" y="2070"/>
                    <a:pt x="2008" y="2095"/>
                    <a:pt x="2011" y="2109"/>
                  </a:cubicBezTo>
                  <a:cubicBezTo>
                    <a:pt x="2015" y="2119"/>
                    <a:pt x="2018" y="2126"/>
                    <a:pt x="2021" y="2137"/>
                  </a:cubicBezTo>
                  <a:cubicBezTo>
                    <a:pt x="2112" y="2123"/>
                    <a:pt x="2112" y="2123"/>
                    <a:pt x="2112" y="2123"/>
                  </a:cubicBezTo>
                  <a:cubicBezTo>
                    <a:pt x="2112" y="2123"/>
                    <a:pt x="2140" y="2144"/>
                    <a:pt x="2157" y="2147"/>
                  </a:cubicBezTo>
                  <a:cubicBezTo>
                    <a:pt x="2172" y="2150"/>
                    <a:pt x="2259" y="2182"/>
                    <a:pt x="2259" y="2182"/>
                  </a:cubicBezTo>
                  <a:cubicBezTo>
                    <a:pt x="2370" y="2182"/>
                    <a:pt x="2370" y="2182"/>
                    <a:pt x="2370" y="2182"/>
                  </a:cubicBezTo>
                  <a:cubicBezTo>
                    <a:pt x="2381" y="2165"/>
                    <a:pt x="2381" y="2165"/>
                    <a:pt x="2381" y="2165"/>
                  </a:cubicBezTo>
                  <a:cubicBezTo>
                    <a:pt x="2444" y="2165"/>
                    <a:pt x="2444" y="2165"/>
                    <a:pt x="2444" y="2165"/>
                  </a:cubicBezTo>
                  <a:cubicBezTo>
                    <a:pt x="2444" y="2165"/>
                    <a:pt x="2482" y="2203"/>
                    <a:pt x="2489" y="2203"/>
                  </a:cubicBezTo>
                  <a:cubicBezTo>
                    <a:pt x="2493" y="2206"/>
                    <a:pt x="2514" y="2224"/>
                    <a:pt x="2514" y="2234"/>
                  </a:cubicBezTo>
                  <a:cubicBezTo>
                    <a:pt x="2514" y="2245"/>
                    <a:pt x="2517" y="2255"/>
                    <a:pt x="2527" y="2259"/>
                  </a:cubicBezTo>
                  <a:cubicBezTo>
                    <a:pt x="2538" y="2266"/>
                    <a:pt x="2570" y="2287"/>
                    <a:pt x="2573" y="2283"/>
                  </a:cubicBezTo>
                  <a:cubicBezTo>
                    <a:pt x="2576" y="2283"/>
                    <a:pt x="2587" y="2245"/>
                    <a:pt x="2604" y="2249"/>
                  </a:cubicBezTo>
                  <a:cubicBezTo>
                    <a:pt x="2622" y="2249"/>
                    <a:pt x="2667" y="2262"/>
                    <a:pt x="2674" y="2287"/>
                  </a:cubicBezTo>
                  <a:cubicBezTo>
                    <a:pt x="2681" y="2315"/>
                    <a:pt x="2706" y="2336"/>
                    <a:pt x="2712" y="2339"/>
                  </a:cubicBezTo>
                  <a:cubicBezTo>
                    <a:pt x="2719" y="2346"/>
                    <a:pt x="2716" y="2364"/>
                    <a:pt x="2719" y="2371"/>
                  </a:cubicBezTo>
                  <a:cubicBezTo>
                    <a:pt x="2727" y="2378"/>
                    <a:pt x="2727" y="2395"/>
                    <a:pt x="2733" y="2395"/>
                  </a:cubicBezTo>
                  <a:cubicBezTo>
                    <a:pt x="2737" y="2395"/>
                    <a:pt x="2772" y="2416"/>
                    <a:pt x="2786" y="2416"/>
                  </a:cubicBezTo>
                  <a:cubicBezTo>
                    <a:pt x="2793" y="2413"/>
                    <a:pt x="2796" y="2416"/>
                    <a:pt x="2803" y="2420"/>
                  </a:cubicBezTo>
                  <a:cubicBezTo>
                    <a:pt x="2807" y="2388"/>
                    <a:pt x="2772" y="2385"/>
                    <a:pt x="2793" y="2371"/>
                  </a:cubicBezTo>
                  <a:cubicBezTo>
                    <a:pt x="2814" y="2353"/>
                    <a:pt x="2789" y="2339"/>
                    <a:pt x="2800" y="2332"/>
                  </a:cubicBezTo>
                  <a:cubicBezTo>
                    <a:pt x="2810" y="2325"/>
                    <a:pt x="2831" y="2318"/>
                    <a:pt x="2831" y="2308"/>
                  </a:cubicBezTo>
                  <a:cubicBezTo>
                    <a:pt x="2831" y="2298"/>
                    <a:pt x="2838" y="2298"/>
                    <a:pt x="2852" y="2298"/>
                  </a:cubicBezTo>
                  <a:cubicBezTo>
                    <a:pt x="2866" y="2301"/>
                    <a:pt x="2894" y="2276"/>
                    <a:pt x="2891" y="2266"/>
                  </a:cubicBezTo>
                  <a:cubicBezTo>
                    <a:pt x="2891" y="2255"/>
                    <a:pt x="2894" y="2255"/>
                    <a:pt x="2912" y="2259"/>
                  </a:cubicBezTo>
                  <a:cubicBezTo>
                    <a:pt x="2929" y="2262"/>
                    <a:pt x="2925" y="2238"/>
                    <a:pt x="2936" y="2241"/>
                  </a:cubicBezTo>
                  <a:cubicBezTo>
                    <a:pt x="2946" y="2245"/>
                    <a:pt x="2953" y="2252"/>
                    <a:pt x="2957" y="2245"/>
                  </a:cubicBezTo>
                  <a:cubicBezTo>
                    <a:pt x="2957" y="2238"/>
                    <a:pt x="2967" y="2238"/>
                    <a:pt x="2974" y="2249"/>
                  </a:cubicBezTo>
                  <a:cubicBezTo>
                    <a:pt x="2981" y="2259"/>
                    <a:pt x="3006" y="2262"/>
                    <a:pt x="3006" y="2249"/>
                  </a:cubicBezTo>
                  <a:cubicBezTo>
                    <a:pt x="3009" y="2238"/>
                    <a:pt x="3023" y="2249"/>
                    <a:pt x="3034" y="2262"/>
                  </a:cubicBezTo>
                  <a:cubicBezTo>
                    <a:pt x="3044" y="2273"/>
                    <a:pt x="3051" y="2269"/>
                    <a:pt x="3065" y="2273"/>
                  </a:cubicBezTo>
                  <a:cubicBezTo>
                    <a:pt x="3082" y="2273"/>
                    <a:pt x="3082" y="2269"/>
                    <a:pt x="3082" y="2259"/>
                  </a:cubicBezTo>
                  <a:cubicBezTo>
                    <a:pt x="3086" y="2249"/>
                    <a:pt x="3104" y="2280"/>
                    <a:pt x="3117" y="2283"/>
                  </a:cubicBezTo>
                  <a:cubicBezTo>
                    <a:pt x="3135" y="2283"/>
                    <a:pt x="3121" y="2273"/>
                    <a:pt x="3110" y="2262"/>
                  </a:cubicBezTo>
                  <a:cubicBezTo>
                    <a:pt x="3096" y="2252"/>
                    <a:pt x="3114" y="2249"/>
                    <a:pt x="3104" y="2241"/>
                  </a:cubicBezTo>
                  <a:cubicBezTo>
                    <a:pt x="3093" y="2231"/>
                    <a:pt x="3114" y="2221"/>
                    <a:pt x="3135" y="2224"/>
                  </a:cubicBezTo>
                  <a:cubicBezTo>
                    <a:pt x="3156" y="2224"/>
                    <a:pt x="3156" y="2227"/>
                    <a:pt x="3163" y="2217"/>
                  </a:cubicBezTo>
                  <a:cubicBezTo>
                    <a:pt x="3173" y="2203"/>
                    <a:pt x="3180" y="2217"/>
                    <a:pt x="3180" y="2227"/>
                  </a:cubicBezTo>
                  <a:cubicBezTo>
                    <a:pt x="3180" y="2238"/>
                    <a:pt x="3215" y="2221"/>
                    <a:pt x="3233" y="2221"/>
                  </a:cubicBezTo>
                  <a:cubicBezTo>
                    <a:pt x="3250" y="2221"/>
                    <a:pt x="3267" y="2238"/>
                    <a:pt x="3267" y="2249"/>
                  </a:cubicBezTo>
                  <a:cubicBezTo>
                    <a:pt x="3271" y="2259"/>
                    <a:pt x="3281" y="2262"/>
                    <a:pt x="3295" y="2252"/>
                  </a:cubicBezTo>
                  <a:cubicBezTo>
                    <a:pt x="3309" y="2241"/>
                    <a:pt x="3320" y="2227"/>
                    <a:pt x="3334" y="2238"/>
                  </a:cubicBezTo>
                  <a:cubicBezTo>
                    <a:pt x="3344" y="2252"/>
                    <a:pt x="3358" y="2269"/>
                    <a:pt x="3372" y="2283"/>
                  </a:cubicBezTo>
                  <a:cubicBezTo>
                    <a:pt x="3386" y="2298"/>
                    <a:pt x="3365" y="2315"/>
                    <a:pt x="3372" y="2329"/>
                  </a:cubicBezTo>
                  <a:cubicBezTo>
                    <a:pt x="3379" y="2339"/>
                    <a:pt x="3372" y="2353"/>
                    <a:pt x="3390" y="2367"/>
                  </a:cubicBezTo>
                  <a:cubicBezTo>
                    <a:pt x="3407" y="2378"/>
                    <a:pt x="3390" y="2406"/>
                    <a:pt x="3404" y="2409"/>
                  </a:cubicBezTo>
                  <a:cubicBezTo>
                    <a:pt x="3418" y="2413"/>
                    <a:pt x="3431" y="2434"/>
                    <a:pt x="3431" y="2441"/>
                  </a:cubicBezTo>
                  <a:cubicBezTo>
                    <a:pt x="3435" y="2451"/>
                    <a:pt x="3459" y="2462"/>
                    <a:pt x="3463" y="2448"/>
                  </a:cubicBezTo>
                  <a:cubicBezTo>
                    <a:pt x="3463" y="2434"/>
                    <a:pt x="3477" y="2416"/>
                    <a:pt x="3480" y="2402"/>
                  </a:cubicBezTo>
                  <a:cubicBezTo>
                    <a:pt x="3480" y="2388"/>
                    <a:pt x="3470" y="2336"/>
                    <a:pt x="3456" y="2322"/>
                  </a:cubicBezTo>
                  <a:cubicBezTo>
                    <a:pt x="3446" y="2304"/>
                    <a:pt x="3459" y="2301"/>
                    <a:pt x="3446" y="2283"/>
                  </a:cubicBezTo>
                  <a:cubicBezTo>
                    <a:pt x="3431" y="2266"/>
                    <a:pt x="3425" y="2234"/>
                    <a:pt x="3425" y="2206"/>
                  </a:cubicBezTo>
                  <a:cubicBezTo>
                    <a:pt x="3425" y="2182"/>
                    <a:pt x="3456" y="2137"/>
                    <a:pt x="3470" y="2126"/>
                  </a:cubicBezTo>
                  <a:cubicBezTo>
                    <a:pt x="3484" y="2112"/>
                    <a:pt x="3501" y="2119"/>
                    <a:pt x="3505" y="2105"/>
                  </a:cubicBezTo>
                  <a:cubicBezTo>
                    <a:pt x="3508" y="2091"/>
                    <a:pt x="3526" y="2073"/>
                    <a:pt x="3536" y="2073"/>
                  </a:cubicBezTo>
                  <a:cubicBezTo>
                    <a:pt x="3547" y="2073"/>
                    <a:pt x="3561" y="2077"/>
                    <a:pt x="3561" y="2063"/>
                  </a:cubicBezTo>
                  <a:cubicBezTo>
                    <a:pt x="3564" y="2053"/>
                    <a:pt x="3582" y="2039"/>
                    <a:pt x="3603" y="2035"/>
                  </a:cubicBezTo>
                  <a:cubicBezTo>
                    <a:pt x="3627" y="2032"/>
                    <a:pt x="3613" y="2021"/>
                    <a:pt x="3606" y="2011"/>
                  </a:cubicBezTo>
                  <a:cubicBezTo>
                    <a:pt x="3599" y="2000"/>
                    <a:pt x="3613" y="1990"/>
                    <a:pt x="3616" y="1997"/>
                  </a:cubicBezTo>
                  <a:cubicBezTo>
                    <a:pt x="3620" y="2004"/>
                    <a:pt x="3634" y="2004"/>
                    <a:pt x="3644" y="1997"/>
                  </a:cubicBezTo>
                  <a:cubicBezTo>
                    <a:pt x="3651" y="1990"/>
                    <a:pt x="3672" y="1976"/>
                    <a:pt x="3651" y="1972"/>
                  </a:cubicBezTo>
                  <a:cubicBezTo>
                    <a:pt x="3634" y="1972"/>
                    <a:pt x="3631" y="1965"/>
                    <a:pt x="3641" y="1962"/>
                  </a:cubicBezTo>
                  <a:cubicBezTo>
                    <a:pt x="3651" y="1955"/>
                    <a:pt x="3641" y="1934"/>
                    <a:pt x="3627" y="1934"/>
                  </a:cubicBezTo>
                  <a:cubicBezTo>
                    <a:pt x="3610" y="1930"/>
                    <a:pt x="3616" y="1923"/>
                    <a:pt x="3627" y="1913"/>
                  </a:cubicBezTo>
                  <a:cubicBezTo>
                    <a:pt x="3634" y="1906"/>
                    <a:pt x="3613" y="1888"/>
                    <a:pt x="3599" y="1881"/>
                  </a:cubicBezTo>
                  <a:cubicBezTo>
                    <a:pt x="3589" y="1874"/>
                    <a:pt x="3606" y="1867"/>
                    <a:pt x="3616" y="1867"/>
                  </a:cubicBezTo>
                  <a:cubicBezTo>
                    <a:pt x="3623" y="1864"/>
                    <a:pt x="3616" y="1825"/>
                    <a:pt x="3623" y="1815"/>
                  </a:cubicBezTo>
                  <a:cubicBezTo>
                    <a:pt x="3627" y="1804"/>
                    <a:pt x="3641" y="1804"/>
                    <a:pt x="3634" y="1815"/>
                  </a:cubicBezTo>
                  <a:cubicBezTo>
                    <a:pt x="3631" y="1825"/>
                    <a:pt x="3620" y="1839"/>
                    <a:pt x="3631" y="1853"/>
                  </a:cubicBezTo>
                  <a:cubicBezTo>
                    <a:pt x="3644" y="1867"/>
                    <a:pt x="3648" y="1881"/>
                    <a:pt x="3641" y="1902"/>
                  </a:cubicBezTo>
                  <a:cubicBezTo>
                    <a:pt x="3637" y="1920"/>
                    <a:pt x="3648" y="1916"/>
                    <a:pt x="3659" y="1888"/>
                  </a:cubicBezTo>
                  <a:cubicBezTo>
                    <a:pt x="3672" y="1864"/>
                    <a:pt x="3676" y="1839"/>
                    <a:pt x="3665" y="1839"/>
                  </a:cubicBezTo>
                  <a:cubicBezTo>
                    <a:pt x="3659" y="1836"/>
                    <a:pt x="3659" y="1808"/>
                    <a:pt x="3669" y="1822"/>
                  </a:cubicBezTo>
                  <a:cubicBezTo>
                    <a:pt x="3676" y="1832"/>
                    <a:pt x="3679" y="1836"/>
                    <a:pt x="3697" y="1819"/>
                  </a:cubicBezTo>
                  <a:cubicBezTo>
                    <a:pt x="3711" y="1804"/>
                    <a:pt x="3725" y="1776"/>
                    <a:pt x="3718" y="1770"/>
                  </a:cubicBezTo>
                  <a:cubicBezTo>
                    <a:pt x="3707" y="1766"/>
                    <a:pt x="3721" y="1759"/>
                    <a:pt x="3739" y="1759"/>
                  </a:cubicBezTo>
                  <a:cubicBezTo>
                    <a:pt x="3756" y="1759"/>
                    <a:pt x="3795" y="1748"/>
                    <a:pt x="3795" y="1745"/>
                  </a:cubicBezTo>
                  <a:cubicBezTo>
                    <a:pt x="3805" y="1727"/>
                    <a:pt x="3735" y="1752"/>
                    <a:pt x="3735" y="1742"/>
                  </a:cubicBezTo>
                  <a:cubicBezTo>
                    <a:pt x="3735" y="1731"/>
                    <a:pt x="3780" y="1724"/>
                    <a:pt x="3798" y="1721"/>
                  </a:cubicBezTo>
                  <a:cubicBezTo>
                    <a:pt x="3819" y="1721"/>
                    <a:pt x="3808" y="1693"/>
                    <a:pt x="3819" y="1707"/>
                  </a:cubicBezTo>
                  <a:cubicBezTo>
                    <a:pt x="3826" y="1717"/>
                    <a:pt x="3840" y="1714"/>
                    <a:pt x="3850" y="1707"/>
                  </a:cubicBezTo>
                  <a:cubicBezTo>
                    <a:pt x="3864" y="1699"/>
                    <a:pt x="3854" y="1682"/>
                    <a:pt x="3840" y="1678"/>
                  </a:cubicBezTo>
                  <a:cubicBezTo>
                    <a:pt x="3829" y="1675"/>
                    <a:pt x="3850" y="1665"/>
                    <a:pt x="3847" y="1658"/>
                  </a:cubicBezTo>
                  <a:cubicBezTo>
                    <a:pt x="3843" y="1650"/>
                    <a:pt x="3854" y="1619"/>
                    <a:pt x="3871" y="1616"/>
                  </a:cubicBezTo>
                  <a:cubicBezTo>
                    <a:pt x="3889" y="1612"/>
                    <a:pt x="3882" y="1602"/>
                    <a:pt x="3896" y="1602"/>
                  </a:cubicBezTo>
                  <a:cubicBezTo>
                    <a:pt x="3910" y="1602"/>
                    <a:pt x="3910" y="1584"/>
                    <a:pt x="3924" y="1570"/>
                  </a:cubicBezTo>
                  <a:cubicBezTo>
                    <a:pt x="3934" y="1560"/>
                    <a:pt x="3952" y="1591"/>
                    <a:pt x="3972" y="1574"/>
                  </a:cubicBezTo>
                  <a:cubicBezTo>
                    <a:pt x="3980" y="1567"/>
                    <a:pt x="3990" y="1560"/>
                    <a:pt x="4000" y="1553"/>
                  </a:cubicBezTo>
                  <a:cubicBezTo>
                    <a:pt x="3959" y="1493"/>
                    <a:pt x="3969" y="1451"/>
                    <a:pt x="3969" y="1441"/>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6" name="United Kingdom">
              <a:extLst>
                <a:ext uri="{FF2B5EF4-FFF2-40B4-BE49-F238E27FC236}">
                  <a16:creationId xmlns:a16="http://schemas.microsoft.com/office/drawing/2014/main" id="{D73E9616-A55E-480E-8D43-2C702F4201BA}"/>
                </a:ext>
              </a:extLst>
            </p:cNvPr>
            <p:cNvSpPr>
              <a:spLocks noEditPoints="1"/>
            </p:cNvSpPr>
            <p:nvPr/>
          </p:nvSpPr>
          <p:spPr bwMode="auto">
            <a:xfrm>
              <a:off x="5147945" y="1519174"/>
              <a:ext cx="316738" cy="482346"/>
            </a:xfrm>
            <a:custGeom>
              <a:avLst/>
              <a:gdLst>
                <a:gd name="T0" fmla="*/ 29 w 400"/>
                <a:gd name="T1" fmla="*/ 331 h 608"/>
                <a:gd name="T2" fmla="*/ 11 w 400"/>
                <a:gd name="T3" fmla="*/ 377 h 608"/>
                <a:gd name="T4" fmla="*/ 57 w 400"/>
                <a:gd name="T5" fmla="*/ 377 h 608"/>
                <a:gd name="T6" fmla="*/ 102 w 400"/>
                <a:gd name="T7" fmla="*/ 366 h 608"/>
                <a:gd name="T8" fmla="*/ 400 w 400"/>
                <a:gd name="T9" fmla="*/ 468 h 608"/>
                <a:gd name="T10" fmla="*/ 337 w 400"/>
                <a:gd name="T11" fmla="*/ 447 h 608"/>
                <a:gd name="T12" fmla="*/ 327 w 400"/>
                <a:gd name="T13" fmla="*/ 401 h 608"/>
                <a:gd name="T14" fmla="*/ 271 w 400"/>
                <a:gd name="T15" fmla="*/ 306 h 608"/>
                <a:gd name="T16" fmla="*/ 208 w 400"/>
                <a:gd name="T17" fmla="*/ 282 h 608"/>
                <a:gd name="T18" fmla="*/ 253 w 400"/>
                <a:gd name="T19" fmla="*/ 187 h 608"/>
                <a:gd name="T20" fmla="*/ 165 w 400"/>
                <a:gd name="T21" fmla="*/ 169 h 608"/>
                <a:gd name="T22" fmla="*/ 200 w 400"/>
                <a:gd name="T23" fmla="*/ 113 h 608"/>
                <a:gd name="T24" fmla="*/ 141 w 400"/>
                <a:gd name="T25" fmla="*/ 130 h 608"/>
                <a:gd name="T26" fmla="*/ 99 w 400"/>
                <a:gd name="T27" fmla="*/ 190 h 608"/>
                <a:gd name="T28" fmla="*/ 64 w 400"/>
                <a:gd name="T29" fmla="*/ 190 h 608"/>
                <a:gd name="T30" fmla="*/ 78 w 400"/>
                <a:gd name="T31" fmla="*/ 243 h 608"/>
                <a:gd name="T32" fmla="*/ 67 w 400"/>
                <a:gd name="T33" fmla="*/ 289 h 608"/>
                <a:gd name="T34" fmla="*/ 113 w 400"/>
                <a:gd name="T35" fmla="*/ 303 h 608"/>
                <a:gd name="T36" fmla="*/ 137 w 400"/>
                <a:gd name="T37" fmla="*/ 299 h 608"/>
                <a:gd name="T38" fmla="*/ 179 w 400"/>
                <a:gd name="T39" fmla="*/ 334 h 608"/>
                <a:gd name="T40" fmla="*/ 197 w 400"/>
                <a:gd name="T41" fmla="*/ 373 h 608"/>
                <a:gd name="T42" fmla="*/ 204 w 400"/>
                <a:gd name="T43" fmla="*/ 422 h 608"/>
                <a:gd name="T44" fmla="*/ 152 w 400"/>
                <a:gd name="T45" fmla="*/ 429 h 608"/>
                <a:gd name="T46" fmla="*/ 162 w 400"/>
                <a:gd name="T47" fmla="*/ 472 h 608"/>
                <a:gd name="T48" fmla="*/ 141 w 400"/>
                <a:gd name="T49" fmla="*/ 514 h 608"/>
                <a:gd name="T50" fmla="*/ 204 w 400"/>
                <a:gd name="T51" fmla="*/ 524 h 608"/>
                <a:gd name="T52" fmla="*/ 165 w 400"/>
                <a:gd name="T53" fmla="*/ 542 h 608"/>
                <a:gd name="T54" fmla="*/ 144 w 400"/>
                <a:gd name="T55" fmla="*/ 587 h 608"/>
                <a:gd name="T56" fmla="*/ 190 w 400"/>
                <a:gd name="T57" fmla="*/ 573 h 608"/>
                <a:gd name="T58" fmla="*/ 250 w 400"/>
                <a:gd name="T59" fmla="*/ 563 h 608"/>
                <a:gd name="T60" fmla="*/ 327 w 400"/>
                <a:gd name="T61" fmla="*/ 560 h 608"/>
                <a:gd name="T62" fmla="*/ 365 w 400"/>
                <a:gd name="T63" fmla="*/ 531 h 608"/>
                <a:gd name="T64" fmla="*/ 400 w 400"/>
                <a:gd name="T65" fmla="*/ 468 h 608"/>
                <a:gd name="T66" fmla="*/ 74 w 400"/>
                <a:gd name="T67" fmla="*/ 138 h 608"/>
                <a:gd name="T68" fmla="*/ 274 w 400"/>
                <a:gd name="T69" fmla="*/ 46 h 608"/>
                <a:gd name="T70" fmla="*/ 274 w 400"/>
                <a:gd name="T71" fmla="*/ 4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608">
                  <a:moveTo>
                    <a:pt x="81" y="324"/>
                  </a:moveTo>
                  <a:cubicBezTo>
                    <a:pt x="64" y="310"/>
                    <a:pt x="46" y="331"/>
                    <a:pt x="29" y="331"/>
                  </a:cubicBezTo>
                  <a:cubicBezTo>
                    <a:pt x="29" y="342"/>
                    <a:pt x="25" y="352"/>
                    <a:pt x="18" y="352"/>
                  </a:cubicBezTo>
                  <a:cubicBezTo>
                    <a:pt x="15" y="359"/>
                    <a:pt x="0" y="377"/>
                    <a:pt x="11" y="377"/>
                  </a:cubicBezTo>
                  <a:cubicBezTo>
                    <a:pt x="18" y="380"/>
                    <a:pt x="32" y="394"/>
                    <a:pt x="36" y="384"/>
                  </a:cubicBezTo>
                  <a:cubicBezTo>
                    <a:pt x="36" y="373"/>
                    <a:pt x="43" y="356"/>
                    <a:pt x="57" y="377"/>
                  </a:cubicBezTo>
                  <a:cubicBezTo>
                    <a:pt x="64" y="380"/>
                    <a:pt x="67" y="384"/>
                    <a:pt x="71" y="387"/>
                  </a:cubicBezTo>
                  <a:cubicBezTo>
                    <a:pt x="74" y="380"/>
                    <a:pt x="92" y="377"/>
                    <a:pt x="102" y="366"/>
                  </a:cubicBezTo>
                  <a:cubicBezTo>
                    <a:pt x="113" y="356"/>
                    <a:pt x="95" y="338"/>
                    <a:pt x="81" y="324"/>
                  </a:cubicBezTo>
                  <a:close/>
                  <a:moveTo>
                    <a:pt x="400" y="468"/>
                  </a:moveTo>
                  <a:cubicBezTo>
                    <a:pt x="400" y="451"/>
                    <a:pt x="362" y="440"/>
                    <a:pt x="358" y="447"/>
                  </a:cubicBezTo>
                  <a:cubicBezTo>
                    <a:pt x="355" y="457"/>
                    <a:pt x="344" y="457"/>
                    <a:pt x="337" y="447"/>
                  </a:cubicBezTo>
                  <a:cubicBezTo>
                    <a:pt x="334" y="436"/>
                    <a:pt x="344" y="426"/>
                    <a:pt x="337" y="422"/>
                  </a:cubicBezTo>
                  <a:cubicBezTo>
                    <a:pt x="330" y="422"/>
                    <a:pt x="323" y="408"/>
                    <a:pt x="327" y="401"/>
                  </a:cubicBezTo>
                  <a:cubicBezTo>
                    <a:pt x="327" y="398"/>
                    <a:pt x="316" y="359"/>
                    <a:pt x="295" y="356"/>
                  </a:cubicBezTo>
                  <a:cubicBezTo>
                    <a:pt x="274" y="348"/>
                    <a:pt x="274" y="321"/>
                    <a:pt x="271" y="306"/>
                  </a:cubicBezTo>
                  <a:cubicBezTo>
                    <a:pt x="267" y="292"/>
                    <a:pt x="253" y="299"/>
                    <a:pt x="243" y="285"/>
                  </a:cubicBezTo>
                  <a:cubicBezTo>
                    <a:pt x="232" y="275"/>
                    <a:pt x="214" y="278"/>
                    <a:pt x="208" y="282"/>
                  </a:cubicBezTo>
                  <a:cubicBezTo>
                    <a:pt x="197" y="282"/>
                    <a:pt x="208" y="264"/>
                    <a:pt x="222" y="254"/>
                  </a:cubicBezTo>
                  <a:cubicBezTo>
                    <a:pt x="235" y="247"/>
                    <a:pt x="253" y="194"/>
                    <a:pt x="253" y="187"/>
                  </a:cubicBezTo>
                  <a:cubicBezTo>
                    <a:pt x="253" y="176"/>
                    <a:pt x="190" y="176"/>
                    <a:pt x="179" y="183"/>
                  </a:cubicBezTo>
                  <a:cubicBezTo>
                    <a:pt x="165" y="187"/>
                    <a:pt x="155" y="173"/>
                    <a:pt x="165" y="169"/>
                  </a:cubicBezTo>
                  <a:cubicBezTo>
                    <a:pt x="176" y="166"/>
                    <a:pt x="197" y="145"/>
                    <a:pt x="193" y="138"/>
                  </a:cubicBezTo>
                  <a:cubicBezTo>
                    <a:pt x="193" y="127"/>
                    <a:pt x="211" y="120"/>
                    <a:pt x="200" y="113"/>
                  </a:cubicBezTo>
                  <a:cubicBezTo>
                    <a:pt x="193" y="106"/>
                    <a:pt x="190" y="124"/>
                    <a:pt x="183" y="127"/>
                  </a:cubicBezTo>
                  <a:cubicBezTo>
                    <a:pt x="176" y="134"/>
                    <a:pt x="158" y="134"/>
                    <a:pt x="141" y="130"/>
                  </a:cubicBezTo>
                  <a:cubicBezTo>
                    <a:pt x="123" y="127"/>
                    <a:pt x="116" y="152"/>
                    <a:pt x="116" y="162"/>
                  </a:cubicBezTo>
                  <a:cubicBezTo>
                    <a:pt x="116" y="173"/>
                    <a:pt x="95" y="180"/>
                    <a:pt x="99" y="190"/>
                  </a:cubicBezTo>
                  <a:cubicBezTo>
                    <a:pt x="102" y="197"/>
                    <a:pt x="95" y="204"/>
                    <a:pt x="88" y="201"/>
                  </a:cubicBezTo>
                  <a:cubicBezTo>
                    <a:pt x="81" y="194"/>
                    <a:pt x="78" y="183"/>
                    <a:pt x="64" y="190"/>
                  </a:cubicBezTo>
                  <a:cubicBezTo>
                    <a:pt x="53" y="201"/>
                    <a:pt x="78" y="215"/>
                    <a:pt x="92" y="215"/>
                  </a:cubicBezTo>
                  <a:cubicBezTo>
                    <a:pt x="109" y="218"/>
                    <a:pt x="81" y="229"/>
                    <a:pt x="78" y="243"/>
                  </a:cubicBezTo>
                  <a:cubicBezTo>
                    <a:pt x="74" y="261"/>
                    <a:pt x="99" y="254"/>
                    <a:pt x="99" y="264"/>
                  </a:cubicBezTo>
                  <a:cubicBezTo>
                    <a:pt x="102" y="278"/>
                    <a:pt x="67" y="278"/>
                    <a:pt x="67" y="289"/>
                  </a:cubicBezTo>
                  <a:cubicBezTo>
                    <a:pt x="67" y="303"/>
                    <a:pt x="85" y="285"/>
                    <a:pt x="95" y="282"/>
                  </a:cubicBezTo>
                  <a:cubicBezTo>
                    <a:pt x="102" y="275"/>
                    <a:pt x="92" y="306"/>
                    <a:pt x="113" y="303"/>
                  </a:cubicBezTo>
                  <a:cubicBezTo>
                    <a:pt x="134" y="299"/>
                    <a:pt x="127" y="271"/>
                    <a:pt x="134" y="275"/>
                  </a:cubicBezTo>
                  <a:cubicBezTo>
                    <a:pt x="141" y="275"/>
                    <a:pt x="130" y="289"/>
                    <a:pt x="137" y="299"/>
                  </a:cubicBezTo>
                  <a:cubicBezTo>
                    <a:pt x="144" y="313"/>
                    <a:pt x="123" y="331"/>
                    <a:pt x="123" y="342"/>
                  </a:cubicBezTo>
                  <a:cubicBezTo>
                    <a:pt x="123" y="348"/>
                    <a:pt x="165" y="348"/>
                    <a:pt x="179" y="334"/>
                  </a:cubicBezTo>
                  <a:cubicBezTo>
                    <a:pt x="193" y="321"/>
                    <a:pt x="200" y="338"/>
                    <a:pt x="190" y="348"/>
                  </a:cubicBezTo>
                  <a:cubicBezTo>
                    <a:pt x="179" y="359"/>
                    <a:pt x="187" y="366"/>
                    <a:pt x="197" y="373"/>
                  </a:cubicBezTo>
                  <a:cubicBezTo>
                    <a:pt x="208" y="377"/>
                    <a:pt x="211" y="377"/>
                    <a:pt x="208" y="387"/>
                  </a:cubicBezTo>
                  <a:cubicBezTo>
                    <a:pt x="200" y="394"/>
                    <a:pt x="208" y="412"/>
                    <a:pt x="204" y="422"/>
                  </a:cubicBezTo>
                  <a:cubicBezTo>
                    <a:pt x="200" y="429"/>
                    <a:pt x="165" y="429"/>
                    <a:pt x="162" y="422"/>
                  </a:cubicBezTo>
                  <a:cubicBezTo>
                    <a:pt x="162" y="419"/>
                    <a:pt x="148" y="422"/>
                    <a:pt x="152" y="429"/>
                  </a:cubicBezTo>
                  <a:cubicBezTo>
                    <a:pt x="155" y="440"/>
                    <a:pt x="137" y="447"/>
                    <a:pt x="141" y="454"/>
                  </a:cubicBezTo>
                  <a:cubicBezTo>
                    <a:pt x="141" y="461"/>
                    <a:pt x="162" y="461"/>
                    <a:pt x="162" y="472"/>
                  </a:cubicBezTo>
                  <a:cubicBezTo>
                    <a:pt x="162" y="478"/>
                    <a:pt x="148" y="489"/>
                    <a:pt x="123" y="496"/>
                  </a:cubicBezTo>
                  <a:cubicBezTo>
                    <a:pt x="102" y="503"/>
                    <a:pt x="130" y="521"/>
                    <a:pt x="141" y="514"/>
                  </a:cubicBezTo>
                  <a:cubicBezTo>
                    <a:pt x="152" y="507"/>
                    <a:pt x="148" y="517"/>
                    <a:pt x="162" y="517"/>
                  </a:cubicBezTo>
                  <a:cubicBezTo>
                    <a:pt x="179" y="517"/>
                    <a:pt x="187" y="531"/>
                    <a:pt x="204" y="524"/>
                  </a:cubicBezTo>
                  <a:cubicBezTo>
                    <a:pt x="222" y="517"/>
                    <a:pt x="222" y="524"/>
                    <a:pt x="208" y="535"/>
                  </a:cubicBezTo>
                  <a:cubicBezTo>
                    <a:pt x="197" y="545"/>
                    <a:pt x="176" y="535"/>
                    <a:pt x="165" y="542"/>
                  </a:cubicBezTo>
                  <a:cubicBezTo>
                    <a:pt x="152" y="545"/>
                    <a:pt x="106" y="591"/>
                    <a:pt x="113" y="602"/>
                  </a:cubicBezTo>
                  <a:cubicBezTo>
                    <a:pt x="120" y="608"/>
                    <a:pt x="127" y="595"/>
                    <a:pt x="144" y="587"/>
                  </a:cubicBezTo>
                  <a:cubicBezTo>
                    <a:pt x="162" y="581"/>
                    <a:pt x="162" y="591"/>
                    <a:pt x="173" y="591"/>
                  </a:cubicBezTo>
                  <a:cubicBezTo>
                    <a:pt x="183" y="595"/>
                    <a:pt x="183" y="573"/>
                    <a:pt x="190" y="573"/>
                  </a:cubicBezTo>
                  <a:cubicBezTo>
                    <a:pt x="197" y="577"/>
                    <a:pt x="204" y="566"/>
                    <a:pt x="218" y="570"/>
                  </a:cubicBezTo>
                  <a:cubicBezTo>
                    <a:pt x="232" y="573"/>
                    <a:pt x="243" y="566"/>
                    <a:pt x="250" y="563"/>
                  </a:cubicBezTo>
                  <a:cubicBezTo>
                    <a:pt x="257" y="556"/>
                    <a:pt x="274" y="573"/>
                    <a:pt x="281" y="570"/>
                  </a:cubicBezTo>
                  <a:cubicBezTo>
                    <a:pt x="288" y="566"/>
                    <a:pt x="313" y="560"/>
                    <a:pt x="327" y="560"/>
                  </a:cubicBezTo>
                  <a:cubicBezTo>
                    <a:pt x="337" y="563"/>
                    <a:pt x="372" y="545"/>
                    <a:pt x="379" y="538"/>
                  </a:cubicBezTo>
                  <a:cubicBezTo>
                    <a:pt x="390" y="531"/>
                    <a:pt x="376" y="528"/>
                    <a:pt x="365" y="531"/>
                  </a:cubicBezTo>
                  <a:cubicBezTo>
                    <a:pt x="351" y="531"/>
                    <a:pt x="355" y="517"/>
                    <a:pt x="365" y="507"/>
                  </a:cubicBezTo>
                  <a:cubicBezTo>
                    <a:pt x="379" y="496"/>
                    <a:pt x="397" y="486"/>
                    <a:pt x="400" y="468"/>
                  </a:cubicBezTo>
                  <a:close/>
                  <a:moveTo>
                    <a:pt x="50" y="173"/>
                  </a:moveTo>
                  <a:cubicBezTo>
                    <a:pt x="64" y="173"/>
                    <a:pt x="81" y="148"/>
                    <a:pt x="74" y="138"/>
                  </a:cubicBezTo>
                  <a:cubicBezTo>
                    <a:pt x="67" y="130"/>
                    <a:pt x="36" y="176"/>
                    <a:pt x="50" y="173"/>
                  </a:cubicBezTo>
                  <a:close/>
                  <a:moveTo>
                    <a:pt x="274" y="46"/>
                  </a:moveTo>
                  <a:cubicBezTo>
                    <a:pt x="285" y="36"/>
                    <a:pt x="295" y="0"/>
                    <a:pt x="281" y="4"/>
                  </a:cubicBezTo>
                  <a:cubicBezTo>
                    <a:pt x="267" y="8"/>
                    <a:pt x="271" y="53"/>
                    <a:pt x="274" y="46"/>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7" name="United Arab Emirates">
              <a:extLst>
                <a:ext uri="{FF2B5EF4-FFF2-40B4-BE49-F238E27FC236}">
                  <a16:creationId xmlns:a16="http://schemas.microsoft.com/office/drawing/2014/main" id="{CD09F0CC-5128-492F-A657-3FCBB485345A}"/>
                </a:ext>
              </a:extLst>
            </p:cNvPr>
            <p:cNvSpPr>
              <a:spLocks/>
            </p:cNvSpPr>
            <p:nvPr/>
          </p:nvSpPr>
          <p:spPr bwMode="auto">
            <a:xfrm>
              <a:off x="7012813" y="2876423"/>
              <a:ext cx="151257" cy="115189"/>
            </a:xfrm>
            <a:custGeom>
              <a:avLst/>
              <a:gdLst>
                <a:gd name="T0" fmla="*/ 29 w 192"/>
                <a:gd name="T1" fmla="*/ 134 h 144"/>
                <a:gd name="T2" fmla="*/ 121 w 192"/>
                <a:gd name="T3" fmla="*/ 144 h 144"/>
                <a:gd name="T4" fmla="*/ 136 w 192"/>
                <a:gd name="T5" fmla="*/ 114 h 144"/>
                <a:gd name="T6" fmla="*/ 161 w 192"/>
                <a:gd name="T7" fmla="*/ 84 h 144"/>
                <a:gd name="T8" fmla="*/ 161 w 192"/>
                <a:gd name="T9" fmla="*/ 54 h 144"/>
                <a:gd name="T10" fmla="*/ 178 w 192"/>
                <a:gd name="T11" fmla="*/ 54 h 144"/>
                <a:gd name="T12" fmla="*/ 192 w 192"/>
                <a:gd name="T13" fmla="*/ 47 h 144"/>
                <a:gd name="T14" fmla="*/ 178 w 192"/>
                <a:gd name="T15" fmla="*/ 0 h 144"/>
                <a:gd name="T16" fmla="*/ 132 w 192"/>
                <a:gd name="T17" fmla="*/ 51 h 144"/>
                <a:gd name="T18" fmla="*/ 57 w 192"/>
                <a:gd name="T19" fmla="*/ 84 h 144"/>
                <a:gd name="T20" fmla="*/ 8 w 192"/>
                <a:gd name="T21" fmla="*/ 94 h 144"/>
                <a:gd name="T22" fmla="*/ 0 w 192"/>
                <a:gd name="T23" fmla="*/ 94 h 144"/>
                <a:gd name="T24" fmla="*/ 29 w 192"/>
                <a:gd name="T25" fmla="*/ 13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144">
                  <a:moveTo>
                    <a:pt x="29" y="134"/>
                  </a:moveTo>
                  <a:cubicBezTo>
                    <a:pt x="36" y="138"/>
                    <a:pt x="100" y="144"/>
                    <a:pt x="121" y="144"/>
                  </a:cubicBezTo>
                  <a:cubicBezTo>
                    <a:pt x="136" y="114"/>
                    <a:pt x="136" y="114"/>
                    <a:pt x="136" y="114"/>
                  </a:cubicBezTo>
                  <a:cubicBezTo>
                    <a:pt x="161" y="84"/>
                    <a:pt x="161" y="84"/>
                    <a:pt x="161" y="84"/>
                  </a:cubicBezTo>
                  <a:cubicBezTo>
                    <a:pt x="161" y="54"/>
                    <a:pt x="161" y="54"/>
                    <a:pt x="161" y="54"/>
                  </a:cubicBezTo>
                  <a:cubicBezTo>
                    <a:pt x="178" y="54"/>
                    <a:pt x="178" y="54"/>
                    <a:pt x="178" y="54"/>
                  </a:cubicBezTo>
                  <a:cubicBezTo>
                    <a:pt x="192" y="47"/>
                    <a:pt x="192" y="47"/>
                    <a:pt x="192" y="47"/>
                  </a:cubicBezTo>
                  <a:cubicBezTo>
                    <a:pt x="185" y="24"/>
                    <a:pt x="185" y="0"/>
                    <a:pt x="178" y="0"/>
                  </a:cubicBezTo>
                  <a:cubicBezTo>
                    <a:pt x="171" y="0"/>
                    <a:pt x="143" y="27"/>
                    <a:pt x="132" y="51"/>
                  </a:cubicBezTo>
                  <a:cubicBezTo>
                    <a:pt x="121" y="71"/>
                    <a:pt x="86" y="87"/>
                    <a:pt x="57" y="84"/>
                  </a:cubicBezTo>
                  <a:cubicBezTo>
                    <a:pt x="25" y="78"/>
                    <a:pt x="15" y="91"/>
                    <a:pt x="8" y="94"/>
                  </a:cubicBezTo>
                  <a:cubicBezTo>
                    <a:pt x="8" y="98"/>
                    <a:pt x="4" y="98"/>
                    <a:pt x="0" y="94"/>
                  </a:cubicBezTo>
                  <a:cubicBezTo>
                    <a:pt x="4" y="114"/>
                    <a:pt x="25" y="131"/>
                    <a:pt x="29" y="13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8" name="Ukraine">
              <a:extLst>
                <a:ext uri="{FF2B5EF4-FFF2-40B4-BE49-F238E27FC236}">
                  <a16:creationId xmlns:a16="http://schemas.microsoft.com/office/drawing/2014/main" id="{1BD3C21A-D139-4006-AE26-EF7131E23B91}"/>
                </a:ext>
              </a:extLst>
            </p:cNvPr>
            <p:cNvSpPr>
              <a:spLocks/>
            </p:cNvSpPr>
            <p:nvPr/>
          </p:nvSpPr>
          <p:spPr bwMode="auto">
            <a:xfrm>
              <a:off x="6091174" y="1886458"/>
              <a:ext cx="558038" cy="327660"/>
            </a:xfrm>
            <a:custGeom>
              <a:avLst/>
              <a:gdLst>
                <a:gd name="T0" fmla="*/ 655 w 704"/>
                <a:gd name="T1" fmla="*/ 230 h 400"/>
                <a:gd name="T2" fmla="*/ 697 w 704"/>
                <a:gd name="T3" fmla="*/ 209 h 400"/>
                <a:gd name="T4" fmla="*/ 701 w 704"/>
                <a:gd name="T5" fmla="*/ 185 h 400"/>
                <a:gd name="T6" fmla="*/ 704 w 704"/>
                <a:gd name="T7" fmla="*/ 158 h 400"/>
                <a:gd name="T8" fmla="*/ 648 w 704"/>
                <a:gd name="T9" fmla="*/ 134 h 400"/>
                <a:gd name="T10" fmla="*/ 596 w 704"/>
                <a:gd name="T11" fmla="*/ 110 h 400"/>
                <a:gd name="T12" fmla="*/ 554 w 704"/>
                <a:gd name="T13" fmla="*/ 113 h 400"/>
                <a:gd name="T14" fmla="*/ 522 w 704"/>
                <a:gd name="T15" fmla="*/ 96 h 400"/>
                <a:gd name="T16" fmla="*/ 473 w 704"/>
                <a:gd name="T17" fmla="*/ 59 h 400"/>
                <a:gd name="T18" fmla="*/ 459 w 704"/>
                <a:gd name="T19" fmla="*/ 7 h 400"/>
                <a:gd name="T20" fmla="*/ 403 w 704"/>
                <a:gd name="T21" fmla="*/ 7 h 400"/>
                <a:gd name="T22" fmla="*/ 372 w 704"/>
                <a:gd name="T23" fmla="*/ 11 h 400"/>
                <a:gd name="T24" fmla="*/ 323 w 704"/>
                <a:gd name="T25" fmla="*/ 42 h 400"/>
                <a:gd name="T26" fmla="*/ 281 w 704"/>
                <a:gd name="T27" fmla="*/ 52 h 400"/>
                <a:gd name="T28" fmla="*/ 228 w 704"/>
                <a:gd name="T29" fmla="*/ 42 h 400"/>
                <a:gd name="T30" fmla="*/ 165 w 704"/>
                <a:gd name="T31" fmla="*/ 31 h 400"/>
                <a:gd name="T32" fmla="*/ 74 w 704"/>
                <a:gd name="T33" fmla="*/ 38 h 400"/>
                <a:gd name="T34" fmla="*/ 57 w 704"/>
                <a:gd name="T35" fmla="*/ 55 h 400"/>
                <a:gd name="T36" fmla="*/ 53 w 704"/>
                <a:gd name="T37" fmla="*/ 107 h 400"/>
                <a:gd name="T38" fmla="*/ 18 w 704"/>
                <a:gd name="T39" fmla="*/ 172 h 400"/>
                <a:gd name="T40" fmla="*/ 18 w 704"/>
                <a:gd name="T41" fmla="*/ 219 h 400"/>
                <a:gd name="T42" fmla="*/ 39 w 704"/>
                <a:gd name="T43" fmla="*/ 223 h 400"/>
                <a:gd name="T44" fmla="*/ 102 w 704"/>
                <a:gd name="T45" fmla="*/ 236 h 400"/>
                <a:gd name="T46" fmla="*/ 140 w 704"/>
                <a:gd name="T47" fmla="*/ 230 h 400"/>
                <a:gd name="T48" fmla="*/ 211 w 704"/>
                <a:gd name="T49" fmla="*/ 202 h 400"/>
                <a:gd name="T50" fmla="*/ 270 w 704"/>
                <a:gd name="T51" fmla="*/ 240 h 400"/>
                <a:gd name="T52" fmla="*/ 302 w 704"/>
                <a:gd name="T53" fmla="*/ 301 h 400"/>
                <a:gd name="T54" fmla="*/ 260 w 704"/>
                <a:gd name="T55" fmla="*/ 315 h 400"/>
                <a:gd name="T56" fmla="*/ 253 w 704"/>
                <a:gd name="T57" fmla="*/ 359 h 400"/>
                <a:gd name="T58" fmla="*/ 288 w 704"/>
                <a:gd name="T59" fmla="*/ 359 h 400"/>
                <a:gd name="T60" fmla="*/ 340 w 704"/>
                <a:gd name="T61" fmla="*/ 291 h 400"/>
                <a:gd name="T62" fmla="*/ 389 w 704"/>
                <a:gd name="T63" fmla="*/ 312 h 400"/>
                <a:gd name="T64" fmla="*/ 400 w 704"/>
                <a:gd name="T65" fmla="*/ 349 h 400"/>
                <a:gd name="T66" fmla="*/ 442 w 704"/>
                <a:gd name="T67" fmla="*/ 397 h 400"/>
                <a:gd name="T68" fmla="*/ 512 w 704"/>
                <a:gd name="T69" fmla="*/ 373 h 400"/>
                <a:gd name="T70" fmla="*/ 526 w 704"/>
                <a:gd name="T71" fmla="*/ 356 h 400"/>
                <a:gd name="T72" fmla="*/ 543 w 704"/>
                <a:gd name="T73" fmla="*/ 291 h 400"/>
                <a:gd name="T74" fmla="*/ 624 w 704"/>
                <a:gd name="T75" fmla="*/ 27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4" h="400">
                  <a:moveTo>
                    <a:pt x="627" y="250"/>
                  </a:moveTo>
                  <a:cubicBezTo>
                    <a:pt x="631" y="250"/>
                    <a:pt x="652" y="230"/>
                    <a:pt x="655" y="230"/>
                  </a:cubicBezTo>
                  <a:cubicBezTo>
                    <a:pt x="663" y="230"/>
                    <a:pt x="691" y="236"/>
                    <a:pt x="691" y="230"/>
                  </a:cubicBezTo>
                  <a:cubicBezTo>
                    <a:pt x="691" y="226"/>
                    <a:pt x="697" y="213"/>
                    <a:pt x="697" y="209"/>
                  </a:cubicBezTo>
                  <a:cubicBezTo>
                    <a:pt x="694" y="202"/>
                    <a:pt x="687" y="199"/>
                    <a:pt x="687" y="192"/>
                  </a:cubicBezTo>
                  <a:cubicBezTo>
                    <a:pt x="691" y="189"/>
                    <a:pt x="701" y="189"/>
                    <a:pt x="701" y="185"/>
                  </a:cubicBezTo>
                  <a:cubicBezTo>
                    <a:pt x="701" y="178"/>
                    <a:pt x="691" y="175"/>
                    <a:pt x="691" y="172"/>
                  </a:cubicBezTo>
                  <a:cubicBezTo>
                    <a:pt x="691" y="168"/>
                    <a:pt x="704" y="165"/>
                    <a:pt x="704" y="158"/>
                  </a:cubicBezTo>
                  <a:cubicBezTo>
                    <a:pt x="701" y="151"/>
                    <a:pt x="691" y="148"/>
                    <a:pt x="680" y="144"/>
                  </a:cubicBezTo>
                  <a:cubicBezTo>
                    <a:pt x="670" y="137"/>
                    <a:pt x="659" y="141"/>
                    <a:pt x="648" y="134"/>
                  </a:cubicBezTo>
                  <a:cubicBezTo>
                    <a:pt x="638" y="131"/>
                    <a:pt x="614" y="134"/>
                    <a:pt x="614" y="131"/>
                  </a:cubicBezTo>
                  <a:cubicBezTo>
                    <a:pt x="614" y="127"/>
                    <a:pt x="599" y="113"/>
                    <a:pt x="596" y="110"/>
                  </a:cubicBezTo>
                  <a:cubicBezTo>
                    <a:pt x="593" y="103"/>
                    <a:pt x="582" y="107"/>
                    <a:pt x="575" y="110"/>
                  </a:cubicBezTo>
                  <a:cubicBezTo>
                    <a:pt x="568" y="113"/>
                    <a:pt x="561" y="117"/>
                    <a:pt x="554" y="113"/>
                  </a:cubicBezTo>
                  <a:cubicBezTo>
                    <a:pt x="547" y="107"/>
                    <a:pt x="543" y="100"/>
                    <a:pt x="536" y="103"/>
                  </a:cubicBezTo>
                  <a:cubicBezTo>
                    <a:pt x="529" y="107"/>
                    <a:pt x="519" y="103"/>
                    <a:pt x="522" y="96"/>
                  </a:cubicBezTo>
                  <a:cubicBezTo>
                    <a:pt x="522" y="86"/>
                    <a:pt x="508" y="69"/>
                    <a:pt x="505" y="66"/>
                  </a:cubicBezTo>
                  <a:cubicBezTo>
                    <a:pt x="498" y="62"/>
                    <a:pt x="480" y="69"/>
                    <a:pt x="473" y="59"/>
                  </a:cubicBezTo>
                  <a:cubicBezTo>
                    <a:pt x="470" y="52"/>
                    <a:pt x="463" y="45"/>
                    <a:pt x="466" y="38"/>
                  </a:cubicBezTo>
                  <a:cubicBezTo>
                    <a:pt x="470" y="31"/>
                    <a:pt x="466" y="14"/>
                    <a:pt x="459" y="7"/>
                  </a:cubicBezTo>
                  <a:cubicBezTo>
                    <a:pt x="456" y="0"/>
                    <a:pt x="435" y="4"/>
                    <a:pt x="428" y="4"/>
                  </a:cubicBezTo>
                  <a:cubicBezTo>
                    <a:pt x="421" y="7"/>
                    <a:pt x="407" y="4"/>
                    <a:pt x="403" y="7"/>
                  </a:cubicBezTo>
                  <a:cubicBezTo>
                    <a:pt x="396" y="11"/>
                    <a:pt x="393" y="14"/>
                    <a:pt x="382" y="14"/>
                  </a:cubicBezTo>
                  <a:cubicBezTo>
                    <a:pt x="379" y="14"/>
                    <a:pt x="375" y="14"/>
                    <a:pt x="372" y="11"/>
                  </a:cubicBezTo>
                  <a:cubicBezTo>
                    <a:pt x="361" y="14"/>
                    <a:pt x="347" y="18"/>
                    <a:pt x="347" y="18"/>
                  </a:cubicBezTo>
                  <a:cubicBezTo>
                    <a:pt x="347" y="18"/>
                    <a:pt x="323" y="35"/>
                    <a:pt x="323" y="42"/>
                  </a:cubicBezTo>
                  <a:cubicBezTo>
                    <a:pt x="323" y="48"/>
                    <a:pt x="323" y="59"/>
                    <a:pt x="316" y="55"/>
                  </a:cubicBezTo>
                  <a:cubicBezTo>
                    <a:pt x="312" y="48"/>
                    <a:pt x="288" y="48"/>
                    <a:pt x="281" y="52"/>
                  </a:cubicBezTo>
                  <a:cubicBezTo>
                    <a:pt x="274" y="55"/>
                    <a:pt x="267" y="38"/>
                    <a:pt x="256" y="45"/>
                  </a:cubicBezTo>
                  <a:cubicBezTo>
                    <a:pt x="246" y="48"/>
                    <a:pt x="232" y="35"/>
                    <a:pt x="228" y="42"/>
                  </a:cubicBezTo>
                  <a:cubicBezTo>
                    <a:pt x="228" y="48"/>
                    <a:pt x="214" y="42"/>
                    <a:pt x="204" y="38"/>
                  </a:cubicBezTo>
                  <a:cubicBezTo>
                    <a:pt x="193" y="35"/>
                    <a:pt x="172" y="42"/>
                    <a:pt x="165" y="31"/>
                  </a:cubicBezTo>
                  <a:cubicBezTo>
                    <a:pt x="158" y="24"/>
                    <a:pt x="112" y="24"/>
                    <a:pt x="99" y="24"/>
                  </a:cubicBezTo>
                  <a:cubicBezTo>
                    <a:pt x="84" y="24"/>
                    <a:pt x="81" y="31"/>
                    <a:pt x="74" y="38"/>
                  </a:cubicBezTo>
                  <a:cubicBezTo>
                    <a:pt x="67" y="45"/>
                    <a:pt x="60" y="45"/>
                    <a:pt x="53" y="45"/>
                  </a:cubicBezTo>
                  <a:cubicBezTo>
                    <a:pt x="53" y="48"/>
                    <a:pt x="53" y="55"/>
                    <a:pt x="57" y="55"/>
                  </a:cubicBezTo>
                  <a:cubicBezTo>
                    <a:pt x="60" y="62"/>
                    <a:pt x="74" y="86"/>
                    <a:pt x="70" y="93"/>
                  </a:cubicBezTo>
                  <a:cubicBezTo>
                    <a:pt x="67" y="103"/>
                    <a:pt x="60" y="103"/>
                    <a:pt x="53" y="107"/>
                  </a:cubicBezTo>
                  <a:cubicBezTo>
                    <a:pt x="49" y="113"/>
                    <a:pt x="18" y="141"/>
                    <a:pt x="18" y="144"/>
                  </a:cubicBezTo>
                  <a:cubicBezTo>
                    <a:pt x="14" y="148"/>
                    <a:pt x="21" y="168"/>
                    <a:pt x="18" y="172"/>
                  </a:cubicBezTo>
                  <a:cubicBezTo>
                    <a:pt x="14" y="175"/>
                    <a:pt x="0" y="192"/>
                    <a:pt x="0" y="199"/>
                  </a:cubicBezTo>
                  <a:cubicBezTo>
                    <a:pt x="0" y="206"/>
                    <a:pt x="11" y="216"/>
                    <a:pt x="18" y="219"/>
                  </a:cubicBezTo>
                  <a:cubicBezTo>
                    <a:pt x="21" y="219"/>
                    <a:pt x="21" y="219"/>
                    <a:pt x="25" y="223"/>
                  </a:cubicBezTo>
                  <a:cubicBezTo>
                    <a:pt x="29" y="223"/>
                    <a:pt x="35" y="223"/>
                    <a:pt x="39" y="223"/>
                  </a:cubicBezTo>
                  <a:cubicBezTo>
                    <a:pt x="46" y="223"/>
                    <a:pt x="70" y="230"/>
                    <a:pt x="78" y="230"/>
                  </a:cubicBezTo>
                  <a:cubicBezTo>
                    <a:pt x="88" y="230"/>
                    <a:pt x="99" y="233"/>
                    <a:pt x="102" y="236"/>
                  </a:cubicBezTo>
                  <a:cubicBezTo>
                    <a:pt x="106" y="240"/>
                    <a:pt x="112" y="236"/>
                    <a:pt x="119" y="230"/>
                  </a:cubicBezTo>
                  <a:cubicBezTo>
                    <a:pt x="127" y="226"/>
                    <a:pt x="134" y="230"/>
                    <a:pt x="140" y="230"/>
                  </a:cubicBezTo>
                  <a:cubicBezTo>
                    <a:pt x="148" y="230"/>
                    <a:pt x="158" y="223"/>
                    <a:pt x="161" y="216"/>
                  </a:cubicBezTo>
                  <a:cubicBezTo>
                    <a:pt x="165" y="213"/>
                    <a:pt x="200" y="202"/>
                    <a:pt x="211" y="202"/>
                  </a:cubicBezTo>
                  <a:cubicBezTo>
                    <a:pt x="218" y="199"/>
                    <a:pt x="232" y="219"/>
                    <a:pt x="242" y="219"/>
                  </a:cubicBezTo>
                  <a:cubicBezTo>
                    <a:pt x="249" y="219"/>
                    <a:pt x="263" y="223"/>
                    <a:pt x="270" y="240"/>
                  </a:cubicBezTo>
                  <a:cubicBezTo>
                    <a:pt x="274" y="254"/>
                    <a:pt x="288" y="271"/>
                    <a:pt x="295" y="277"/>
                  </a:cubicBezTo>
                  <a:cubicBezTo>
                    <a:pt x="298" y="284"/>
                    <a:pt x="302" y="298"/>
                    <a:pt x="302" y="301"/>
                  </a:cubicBezTo>
                  <a:cubicBezTo>
                    <a:pt x="302" y="308"/>
                    <a:pt x="291" y="301"/>
                    <a:pt x="277" y="298"/>
                  </a:cubicBezTo>
                  <a:cubicBezTo>
                    <a:pt x="263" y="295"/>
                    <a:pt x="260" y="308"/>
                    <a:pt x="260" y="315"/>
                  </a:cubicBezTo>
                  <a:cubicBezTo>
                    <a:pt x="260" y="322"/>
                    <a:pt x="242" y="346"/>
                    <a:pt x="238" y="349"/>
                  </a:cubicBezTo>
                  <a:cubicBezTo>
                    <a:pt x="235" y="356"/>
                    <a:pt x="246" y="359"/>
                    <a:pt x="253" y="359"/>
                  </a:cubicBezTo>
                  <a:cubicBezTo>
                    <a:pt x="256" y="359"/>
                    <a:pt x="270" y="349"/>
                    <a:pt x="274" y="349"/>
                  </a:cubicBezTo>
                  <a:cubicBezTo>
                    <a:pt x="277" y="349"/>
                    <a:pt x="281" y="356"/>
                    <a:pt x="288" y="359"/>
                  </a:cubicBezTo>
                  <a:cubicBezTo>
                    <a:pt x="288" y="342"/>
                    <a:pt x="291" y="342"/>
                    <a:pt x="309" y="332"/>
                  </a:cubicBezTo>
                  <a:cubicBezTo>
                    <a:pt x="323" y="318"/>
                    <a:pt x="326" y="295"/>
                    <a:pt x="340" y="291"/>
                  </a:cubicBezTo>
                  <a:cubicBezTo>
                    <a:pt x="358" y="288"/>
                    <a:pt x="361" y="281"/>
                    <a:pt x="386" y="284"/>
                  </a:cubicBezTo>
                  <a:cubicBezTo>
                    <a:pt x="407" y="288"/>
                    <a:pt x="375" y="301"/>
                    <a:pt x="389" y="312"/>
                  </a:cubicBezTo>
                  <a:cubicBezTo>
                    <a:pt x="403" y="318"/>
                    <a:pt x="452" y="308"/>
                    <a:pt x="452" y="318"/>
                  </a:cubicBezTo>
                  <a:cubicBezTo>
                    <a:pt x="456" y="332"/>
                    <a:pt x="400" y="342"/>
                    <a:pt x="400" y="349"/>
                  </a:cubicBezTo>
                  <a:cubicBezTo>
                    <a:pt x="403" y="353"/>
                    <a:pt x="431" y="359"/>
                    <a:pt x="442" y="366"/>
                  </a:cubicBezTo>
                  <a:cubicBezTo>
                    <a:pt x="449" y="373"/>
                    <a:pt x="438" y="390"/>
                    <a:pt x="442" y="397"/>
                  </a:cubicBezTo>
                  <a:cubicBezTo>
                    <a:pt x="445" y="400"/>
                    <a:pt x="463" y="397"/>
                    <a:pt x="473" y="387"/>
                  </a:cubicBezTo>
                  <a:cubicBezTo>
                    <a:pt x="487" y="380"/>
                    <a:pt x="498" y="383"/>
                    <a:pt x="512" y="373"/>
                  </a:cubicBezTo>
                  <a:cubicBezTo>
                    <a:pt x="529" y="363"/>
                    <a:pt x="561" y="370"/>
                    <a:pt x="565" y="366"/>
                  </a:cubicBezTo>
                  <a:cubicBezTo>
                    <a:pt x="568" y="359"/>
                    <a:pt x="554" y="353"/>
                    <a:pt x="526" y="356"/>
                  </a:cubicBezTo>
                  <a:cubicBezTo>
                    <a:pt x="494" y="356"/>
                    <a:pt x="494" y="329"/>
                    <a:pt x="494" y="322"/>
                  </a:cubicBezTo>
                  <a:cubicBezTo>
                    <a:pt x="494" y="318"/>
                    <a:pt x="526" y="295"/>
                    <a:pt x="543" y="291"/>
                  </a:cubicBezTo>
                  <a:cubicBezTo>
                    <a:pt x="561" y="291"/>
                    <a:pt x="575" y="284"/>
                    <a:pt x="593" y="277"/>
                  </a:cubicBezTo>
                  <a:cubicBezTo>
                    <a:pt x="599" y="274"/>
                    <a:pt x="614" y="271"/>
                    <a:pt x="624" y="271"/>
                  </a:cubicBezTo>
                  <a:cubicBezTo>
                    <a:pt x="624" y="260"/>
                    <a:pt x="620" y="250"/>
                    <a:pt x="627" y="25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9" name="Uganda">
              <a:extLst>
                <a:ext uri="{FF2B5EF4-FFF2-40B4-BE49-F238E27FC236}">
                  <a16:creationId xmlns:a16="http://schemas.microsoft.com/office/drawing/2014/main" id="{5A0F7DBD-77B2-4CB9-B1E0-D958999E57E4}"/>
                </a:ext>
              </a:extLst>
            </p:cNvPr>
            <p:cNvSpPr>
              <a:spLocks/>
            </p:cNvSpPr>
            <p:nvPr/>
          </p:nvSpPr>
          <p:spPr bwMode="auto">
            <a:xfrm>
              <a:off x="6314440" y="3574796"/>
              <a:ext cx="162052" cy="162052"/>
            </a:xfrm>
            <a:custGeom>
              <a:avLst/>
              <a:gdLst>
                <a:gd name="T0" fmla="*/ 207 w 224"/>
                <a:gd name="T1" fmla="*/ 43 h 224"/>
                <a:gd name="T2" fmla="*/ 203 w 224"/>
                <a:gd name="T3" fmla="*/ 15 h 224"/>
                <a:gd name="T4" fmla="*/ 185 w 224"/>
                <a:gd name="T5" fmla="*/ 0 h 224"/>
                <a:gd name="T6" fmla="*/ 170 w 224"/>
                <a:gd name="T7" fmla="*/ 11 h 224"/>
                <a:gd name="T8" fmla="*/ 145 w 224"/>
                <a:gd name="T9" fmla="*/ 15 h 224"/>
                <a:gd name="T10" fmla="*/ 116 w 224"/>
                <a:gd name="T11" fmla="*/ 22 h 224"/>
                <a:gd name="T12" fmla="*/ 91 w 224"/>
                <a:gd name="T13" fmla="*/ 15 h 224"/>
                <a:gd name="T14" fmla="*/ 62 w 224"/>
                <a:gd name="T15" fmla="*/ 22 h 224"/>
                <a:gd name="T16" fmla="*/ 59 w 224"/>
                <a:gd name="T17" fmla="*/ 57 h 224"/>
                <a:gd name="T18" fmla="*/ 69 w 224"/>
                <a:gd name="T19" fmla="*/ 79 h 224"/>
                <a:gd name="T20" fmla="*/ 59 w 224"/>
                <a:gd name="T21" fmla="*/ 97 h 224"/>
                <a:gd name="T22" fmla="*/ 40 w 224"/>
                <a:gd name="T23" fmla="*/ 111 h 224"/>
                <a:gd name="T24" fmla="*/ 26 w 224"/>
                <a:gd name="T25" fmla="*/ 132 h 224"/>
                <a:gd name="T26" fmla="*/ 15 w 224"/>
                <a:gd name="T27" fmla="*/ 161 h 224"/>
                <a:gd name="T28" fmla="*/ 8 w 224"/>
                <a:gd name="T29" fmla="*/ 196 h 224"/>
                <a:gd name="T30" fmla="*/ 0 w 224"/>
                <a:gd name="T31" fmla="*/ 224 h 224"/>
                <a:gd name="T32" fmla="*/ 22 w 224"/>
                <a:gd name="T33" fmla="*/ 221 h 224"/>
                <a:gd name="T34" fmla="*/ 66 w 224"/>
                <a:gd name="T35" fmla="*/ 207 h 224"/>
                <a:gd name="T36" fmla="*/ 98 w 224"/>
                <a:gd name="T37" fmla="*/ 207 h 224"/>
                <a:gd name="T38" fmla="*/ 131 w 224"/>
                <a:gd name="T39" fmla="*/ 161 h 224"/>
                <a:gd name="T40" fmla="*/ 185 w 224"/>
                <a:gd name="T41" fmla="*/ 164 h 224"/>
                <a:gd name="T42" fmla="*/ 196 w 224"/>
                <a:gd name="T43" fmla="*/ 139 h 224"/>
                <a:gd name="T44" fmla="*/ 221 w 224"/>
                <a:gd name="T45" fmla="*/ 93 h 224"/>
                <a:gd name="T46" fmla="*/ 224 w 224"/>
                <a:gd name="T47" fmla="*/ 57 h 224"/>
                <a:gd name="T48" fmla="*/ 207 w 224"/>
                <a:gd name="T49" fmla="*/ 4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4" h="224">
                  <a:moveTo>
                    <a:pt x="207" y="43"/>
                  </a:moveTo>
                  <a:cubicBezTo>
                    <a:pt x="203" y="15"/>
                    <a:pt x="203" y="15"/>
                    <a:pt x="203" y="15"/>
                  </a:cubicBezTo>
                  <a:cubicBezTo>
                    <a:pt x="185" y="0"/>
                    <a:pt x="185" y="0"/>
                    <a:pt x="185" y="0"/>
                  </a:cubicBezTo>
                  <a:cubicBezTo>
                    <a:pt x="181" y="4"/>
                    <a:pt x="170" y="7"/>
                    <a:pt x="170" y="11"/>
                  </a:cubicBezTo>
                  <a:cubicBezTo>
                    <a:pt x="170" y="18"/>
                    <a:pt x="152" y="18"/>
                    <a:pt x="145" y="15"/>
                  </a:cubicBezTo>
                  <a:cubicBezTo>
                    <a:pt x="138" y="11"/>
                    <a:pt x="120" y="18"/>
                    <a:pt x="116" y="22"/>
                  </a:cubicBezTo>
                  <a:cubicBezTo>
                    <a:pt x="113" y="29"/>
                    <a:pt x="102" y="15"/>
                    <a:pt x="91" y="15"/>
                  </a:cubicBezTo>
                  <a:cubicBezTo>
                    <a:pt x="84" y="15"/>
                    <a:pt x="62" y="22"/>
                    <a:pt x="62" y="22"/>
                  </a:cubicBezTo>
                  <a:cubicBezTo>
                    <a:pt x="62" y="22"/>
                    <a:pt x="59" y="47"/>
                    <a:pt x="59" y="57"/>
                  </a:cubicBezTo>
                  <a:cubicBezTo>
                    <a:pt x="59" y="68"/>
                    <a:pt x="69" y="68"/>
                    <a:pt x="69" y="79"/>
                  </a:cubicBezTo>
                  <a:cubicBezTo>
                    <a:pt x="69" y="86"/>
                    <a:pt x="59" y="93"/>
                    <a:pt x="59" y="97"/>
                  </a:cubicBezTo>
                  <a:cubicBezTo>
                    <a:pt x="59" y="103"/>
                    <a:pt x="51" y="107"/>
                    <a:pt x="40" y="111"/>
                  </a:cubicBezTo>
                  <a:cubicBezTo>
                    <a:pt x="33" y="111"/>
                    <a:pt x="33" y="125"/>
                    <a:pt x="26" y="132"/>
                  </a:cubicBezTo>
                  <a:cubicBezTo>
                    <a:pt x="19" y="136"/>
                    <a:pt x="22" y="150"/>
                    <a:pt x="15" y="161"/>
                  </a:cubicBezTo>
                  <a:cubicBezTo>
                    <a:pt x="11" y="171"/>
                    <a:pt x="8" y="182"/>
                    <a:pt x="8" y="196"/>
                  </a:cubicBezTo>
                  <a:cubicBezTo>
                    <a:pt x="8" y="203"/>
                    <a:pt x="8" y="217"/>
                    <a:pt x="0" y="224"/>
                  </a:cubicBezTo>
                  <a:cubicBezTo>
                    <a:pt x="15" y="224"/>
                    <a:pt x="15" y="224"/>
                    <a:pt x="22" y="221"/>
                  </a:cubicBezTo>
                  <a:cubicBezTo>
                    <a:pt x="30" y="217"/>
                    <a:pt x="66" y="207"/>
                    <a:pt x="66" y="207"/>
                  </a:cubicBezTo>
                  <a:cubicBezTo>
                    <a:pt x="98" y="207"/>
                    <a:pt x="98" y="207"/>
                    <a:pt x="98" y="207"/>
                  </a:cubicBezTo>
                  <a:cubicBezTo>
                    <a:pt x="105" y="185"/>
                    <a:pt x="116" y="164"/>
                    <a:pt x="131" y="161"/>
                  </a:cubicBezTo>
                  <a:cubicBezTo>
                    <a:pt x="145" y="157"/>
                    <a:pt x="167" y="161"/>
                    <a:pt x="185" y="164"/>
                  </a:cubicBezTo>
                  <a:cubicBezTo>
                    <a:pt x="189" y="150"/>
                    <a:pt x="192" y="143"/>
                    <a:pt x="196" y="139"/>
                  </a:cubicBezTo>
                  <a:cubicBezTo>
                    <a:pt x="207" y="128"/>
                    <a:pt x="221" y="107"/>
                    <a:pt x="221" y="93"/>
                  </a:cubicBezTo>
                  <a:cubicBezTo>
                    <a:pt x="224" y="75"/>
                    <a:pt x="224" y="57"/>
                    <a:pt x="224" y="57"/>
                  </a:cubicBezTo>
                  <a:lnTo>
                    <a:pt x="207" y="4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20" name="Turkmenistan">
              <a:extLst>
                <a:ext uri="{FF2B5EF4-FFF2-40B4-BE49-F238E27FC236}">
                  <a16:creationId xmlns:a16="http://schemas.microsoft.com/office/drawing/2014/main" id="{508E4685-92F0-4619-A01C-974B789D57FF}"/>
                </a:ext>
              </a:extLst>
            </p:cNvPr>
            <p:cNvSpPr>
              <a:spLocks/>
            </p:cNvSpPr>
            <p:nvPr/>
          </p:nvSpPr>
          <p:spPr bwMode="auto">
            <a:xfrm>
              <a:off x="7037959" y="2271649"/>
              <a:ext cx="442849" cy="291592"/>
            </a:xfrm>
            <a:custGeom>
              <a:avLst/>
              <a:gdLst>
                <a:gd name="T0" fmla="*/ 560 w 560"/>
                <a:gd name="T1" fmla="*/ 232 h 368"/>
                <a:gd name="T2" fmla="*/ 526 w 560"/>
                <a:gd name="T3" fmla="*/ 221 h 368"/>
                <a:gd name="T4" fmla="*/ 484 w 560"/>
                <a:gd name="T5" fmla="*/ 192 h 368"/>
                <a:gd name="T6" fmla="*/ 439 w 560"/>
                <a:gd name="T7" fmla="*/ 167 h 368"/>
                <a:gd name="T8" fmla="*/ 401 w 560"/>
                <a:gd name="T9" fmla="*/ 134 h 368"/>
                <a:gd name="T10" fmla="*/ 383 w 560"/>
                <a:gd name="T11" fmla="*/ 101 h 368"/>
                <a:gd name="T12" fmla="*/ 366 w 560"/>
                <a:gd name="T13" fmla="*/ 76 h 368"/>
                <a:gd name="T14" fmla="*/ 307 w 560"/>
                <a:gd name="T15" fmla="*/ 69 h 368"/>
                <a:gd name="T16" fmla="*/ 293 w 560"/>
                <a:gd name="T17" fmla="*/ 26 h 368"/>
                <a:gd name="T18" fmla="*/ 265 w 560"/>
                <a:gd name="T19" fmla="*/ 15 h 368"/>
                <a:gd name="T20" fmla="*/ 237 w 560"/>
                <a:gd name="T21" fmla="*/ 8 h 368"/>
                <a:gd name="T22" fmla="*/ 220 w 560"/>
                <a:gd name="T23" fmla="*/ 15 h 368"/>
                <a:gd name="T24" fmla="*/ 206 w 560"/>
                <a:gd name="T25" fmla="*/ 29 h 368"/>
                <a:gd name="T26" fmla="*/ 178 w 560"/>
                <a:gd name="T27" fmla="*/ 51 h 368"/>
                <a:gd name="T28" fmla="*/ 164 w 560"/>
                <a:gd name="T29" fmla="*/ 73 h 368"/>
                <a:gd name="T30" fmla="*/ 136 w 560"/>
                <a:gd name="T31" fmla="*/ 66 h 368"/>
                <a:gd name="T32" fmla="*/ 108 w 560"/>
                <a:gd name="T33" fmla="*/ 58 h 368"/>
                <a:gd name="T34" fmla="*/ 60 w 560"/>
                <a:gd name="T35" fmla="*/ 18 h 368"/>
                <a:gd name="T36" fmla="*/ 21 w 560"/>
                <a:gd name="T37" fmla="*/ 40 h 368"/>
                <a:gd name="T38" fmla="*/ 39 w 560"/>
                <a:gd name="T39" fmla="*/ 33 h 368"/>
                <a:gd name="T40" fmla="*/ 70 w 560"/>
                <a:gd name="T41" fmla="*/ 73 h 368"/>
                <a:gd name="T42" fmla="*/ 88 w 560"/>
                <a:gd name="T43" fmla="*/ 94 h 368"/>
                <a:gd name="T44" fmla="*/ 49 w 560"/>
                <a:gd name="T45" fmla="*/ 105 h 368"/>
                <a:gd name="T46" fmla="*/ 11 w 560"/>
                <a:gd name="T47" fmla="*/ 105 h 368"/>
                <a:gd name="T48" fmla="*/ 21 w 560"/>
                <a:gd name="T49" fmla="*/ 138 h 368"/>
                <a:gd name="T50" fmla="*/ 21 w 560"/>
                <a:gd name="T51" fmla="*/ 163 h 368"/>
                <a:gd name="T52" fmla="*/ 46 w 560"/>
                <a:gd name="T53" fmla="*/ 174 h 368"/>
                <a:gd name="T54" fmla="*/ 53 w 560"/>
                <a:gd name="T55" fmla="*/ 206 h 368"/>
                <a:gd name="T56" fmla="*/ 53 w 560"/>
                <a:gd name="T57" fmla="*/ 260 h 368"/>
                <a:gd name="T58" fmla="*/ 84 w 560"/>
                <a:gd name="T59" fmla="*/ 253 h 368"/>
                <a:gd name="T60" fmla="*/ 119 w 560"/>
                <a:gd name="T61" fmla="*/ 228 h 368"/>
                <a:gd name="T62" fmla="*/ 147 w 560"/>
                <a:gd name="T63" fmla="*/ 224 h 368"/>
                <a:gd name="T64" fmla="*/ 192 w 560"/>
                <a:gd name="T65" fmla="*/ 224 h 368"/>
                <a:gd name="T66" fmla="*/ 223 w 560"/>
                <a:gd name="T67" fmla="*/ 239 h 368"/>
                <a:gd name="T68" fmla="*/ 241 w 560"/>
                <a:gd name="T69" fmla="*/ 250 h 368"/>
                <a:gd name="T70" fmla="*/ 275 w 560"/>
                <a:gd name="T71" fmla="*/ 260 h 368"/>
                <a:gd name="T72" fmla="*/ 293 w 560"/>
                <a:gd name="T73" fmla="*/ 275 h 368"/>
                <a:gd name="T74" fmla="*/ 317 w 560"/>
                <a:gd name="T75" fmla="*/ 296 h 368"/>
                <a:gd name="T76" fmla="*/ 345 w 560"/>
                <a:gd name="T77" fmla="*/ 300 h 368"/>
                <a:gd name="T78" fmla="*/ 352 w 560"/>
                <a:gd name="T79" fmla="*/ 351 h 368"/>
                <a:gd name="T80" fmla="*/ 362 w 560"/>
                <a:gd name="T81" fmla="*/ 351 h 368"/>
                <a:gd name="T82" fmla="*/ 390 w 560"/>
                <a:gd name="T83" fmla="*/ 358 h 368"/>
                <a:gd name="T84" fmla="*/ 421 w 560"/>
                <a:gd name="T85" fmla="*/ 347 h 368"/>
                <a:gd name="T86" fmla="*/ 477 w 560"/>
                <a:gd name="T87" fmla="*/ 311 h 368"/>
                <a:gd name="T88" fmla="*/ 501 w 560"/>
                <a:gd name="T89" fmla="*/ 271 h 368"/>
                <a:gd name="T90" fmla="*/ 533 w 560"/>
                <a:gd name="T91" fmla="*/ 253 h 368"/>
                <a:gd name="T92" fmla="*/ 560 w 560"/>
                <a:gd name="T93" fmla="*/ 260 h 368"/>
                <a:gd name="T94" fmla="*/ 560 w 560"/>
                <a:gd name="T95" fmla="*/ 23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0" h="368">
                  <a:moveTo>
                    <a:pt x="560" y="232"/>
                  </a:moveTo>
                  <a:cubicBezTo>
                    <a:pt x="560" y="232"/>
                    <a:pt x="533" y="221"/>
                    <a:pt x="526" y="221"/>
                  </a:cubicBezTo>
                  <a:cubicBezTo>
                    <a:pt x="515" y="221"/>
                    <a:pt x="501" y="199"/>
                    <a:pt x="484" y="192"/>
                  </a:cubicBezTo>
                  <a:cubicBezTo>
                    <a:pt x="467" y="188"/>
                    <a:pt x="446" y="177"/>
                    <a:pt x="439" y="167"/>
                  </a:cubicBezTo>
                  <a:cubicBezTo>
                    <a:pt x="432" y="156"/>
                    <a:pt x="404" y="145"/>
                    <a:pt x="401" y="134"/>
                  </a:cubicBezTo>
                  <a:cubicBezTo>
                    <a:pt x="397" y="127"/>
                    <a:pt x="390" y="112"/>
                    <a:pt x="383" y="101"/>
                  </a:cubicBezTo>
                  <a:cubicBezTo>
                    <a:pt x="373" y="91"/>
                    <a:pt x="373" y="76"/>
                    <a:pt x="366" y="76"/>
                  </a:cubicBezTo>
                  <a:cubicBezTo>
                    <a:pt x="359" y="73"/>
                    <a:pt x="307" y="76"/>
                    <a:pt x="307" y="69"/>
                  </a:cubicBezTo>
                  <a:cubicBezTo>
                    <a:pt x="307" y="62"/>
                    <a:pt x="303" y="26"/>
                    <a:pt x="293" y="26"/>
                  </a:cubicBezTo>
                  <a:cubicBezTo>
                    <a:pt x="282" y="22"/>
                    <a:pt x="268" y="18"/>
                    <a:pt x="265" y="15"/>
                  </a:cubicBezTo>
                  <a:cubicBezTo>
                    <a:pt x="258" y="8"/>
                    <a:pt x="241" y="0"/>
                    <a:pt x="237" y="8"/>
                  </a:cubicBezTo>
                  <a:cubicBezTo>
                    <a:pt x="234" y="11"/>
                    <a:pt x="223" y="15"/>
                    <a:pt x="220" y="15"/>
                  </a:cubicBezTo>
                  <a:cubicBezTo>
                    <a:pt x="216" y="15"/>
                    <a:pt x="216" y="33"/>
                    <a:pt x="206" y="29"/>
                  </a:cubicBezTo>
                  <a:cubicBezTo>
                    <a:pt x="195" y="29"/>
                    <a:pt x="178" y="44"/>
                    <a:pt x="178" y="51"/>
                  </a:cubicBezTo>
                  <a:cubicBezTo>
                    <a:pt x="178" y="62"/>
                    <a:pt x="178" y="73"/>
                    <a:pt x="164" y="73"/>
                  </a:cubicBezTo>
                  <a:cubicBezTo>
                    <a:pt x="157" y="69"/>
                    <a:pt x="147" y="69"/>
                    <a:pt x="136" y="66"/>
                  </a:cubicBezTo>
                  <a:cubicBezTo>
                    <a:pt x="133" y="66"/>
                    <a:pt x="122" y="76"/>
                    <a:pt x="108" y="58"/>
                  </a:cubicBezTo>
                  <a:cubicBezTo>
                    <a:pt x="95" y="40"/>
                    <a:pt x="74" y="18"/>
                    <a:pt x="60" y="18"/>
                  </a:cubicBezTo>
                  <a:cubicBezTo>
                    <a:pt x="49" y="18"/>
                    <a:pt x="11" y="18"/>
                    <a:pt x="21" y="40"/>
                  </a:cubicBezTo>
                  <a:cubicBezTo>
                    <a:pt x="21" y="37"/>
                    <a:pt x="28" y="33"/>
                    <a:pt x="39" y="33"/>
                  </a:cubicBezTo>
                  <a:cubicBezTo>
                    <a:pt x="67" y="37"/>
                    <a:pt x="53" y="69"/>
                    <a:pt x="70" y="73"/>
                  </a:cubicBezTo>
                  <a:cubicBezTo>
                    <a:pt x="84" y="73"/>
                    <a:pt x="101" y="98"/>
                    <a:pt x="88" y="94"/>
                  </a:cubicBezTo>
                  <a:cubicBezTo>
                    <a:pt x="74" y="94"/>
                    <a:pt x="63" y="109"/>
                    <a:pt x="49" y="105"/>
                  </a:cubicBezTo>
                  <a:cubicBezTo>
                    <a:pt x="36" y="98"/>
                    <a:pt x="18" y="87"/>
                    <a:pt x="11" y="105"/>
                  </a:cubicBezTo>
                  <a:cubicBezTo>
                    <a:pt x="8" y="120"/>
                    <a:pt x="0" y="138"/>
                    <a:pt x="21" y="138"/>
                  </a:cubicBezTo>
                  <a:cubicBezTo>
                    <a:pt x="39" y="138"/>
                    <a:pt x="36" y="149"/>
                    <a:pt x="21" y="163"/>
                  </a:cubicBezTo>
                  <a:cubicBezTo>
                    <a:pt x="11" y="177"/>
                    <a:pt x="42" y="159"/>
                    <a:pt x="46" y="174"/>
                  </a:cubicBezTo>
                  <a:cubicBezTo>
                    <a:pt x="46" y="184"/>
                    <a:pt x="56" y="184"/>
                    <a:pt x="53" y="206"/>
                  </a:cubicBezTo>
                  <a:cubicBezTo>
                    <a:pt x="49" y="217"/>
                    <a:pt x="53" y="242"/>
                    <a:pt x="53" y="260"/>
                  </a:cubicBezTo>
                  <a:cubicBezTo>
                    <a:pt x="63" y="260"/>
                    <a:pt x="81" y="257"/>
                    <a:pt x="84" y="253"/>
                  </a:cubicBezTo>
                  <a:cubicBezTo>
                    <a:pt x="91" y="246"/>
                    <a:pt x="108" y="228"/>
                    <a:pt x="119" y="228"/>
                  </a:cubicBezTo>
                  <a:cubicBezTo>
                    <a:pt x="129" y="228"/>
                    <a:pt x="143" y="232"/>
                    <a:pt x="147" y="224"/>
                  </a:cubicBezTo>
                  <a:cubicBezTo>
                    <a:pt x="153" y="217"/>
                    <a:pt x="189" y="217"/>
                    <a:pt x="192" y="224"/>
                  </a:cubicBezTo>
                  <a:cubicBezTo>
                    <a:pt x="199" y="232"/>
                    <a:pt x="216" y="239"/>
                    <a:pt x="223" y="239"/>
                  </a:cubicBezTo>
                  <a:cubicBezTo>
                    <a:pt x="227" y="239"/>
                    <a:pt x="230" y="250"/>
                    <a:pt x="241" y="250"/>
                  </a:cubicBezTo>
                  <a:cubicBezTo>
                    <a:pt x="251" y="246"/>
                    <a:pt x="275" y="253"/>
                    <a:pt x="275" y="260"/>
                  </a:cubicBezTo>
                  <a:cubicBezTo>
                    <a:pt x="275" y="268"/>
                    <a:pt x="282" y="275"/>
                    <a:pt x="293" y="275"/>
                  </a:cubicBezTo>
                  <a:cubicBezTo>
                    <a:pt x="300" y="275"/>
                    <a:pt x="310" y="296"/>
                    <a:pt x="317" y="296"/>
                  </a:cubicBezTo>
                  <a:cubicBezTo>
                    <a:pt x="327" y="296"/>
                    <a:pt x="345" y="296"/>
                    <a:pt x="345" y="300"/>
                  </a:cubicBezTo>
                  <a:cubicBezTo>
                    <a:pt x="345" y="307"/>
                    <a:pt x="348" y="336"/>
                    <a:pt x="352" y="351"/>
                  </a:cubicBezTo>
                  <a:cubicBezTo>
                    <a:pt x="355" y="351"/>
                    <a:pt x="359" y="351"/>
                    <a:pt x="362" y="351"/>
                  </a:cubicBezTo>
                  <a:cubicBezTo>
                    <a:pt x="366" y="354"/>
                    <a:pt x="387" y="347"/>
                    <a:pt x="390" y="358"/>
                  </a:cubicBezTo>
                  <a:cubicBezTo>
                    <a:pt x="394" y="368"/>
                    <a:pt x="425" y="361"/>
                    <a:pt x="421" y="347"/>
                  </a:cubicBezTo>
                  <a:cubicBezTo>
                    <a:pt x="421" y="329"/>
                    <a:pt x="474" y="329"/>
                    <a:pt x="477" y="311"/>
                  </a:cubicBezTo>
                  <a:cubicBezTo>
                    <a:pt x="484" y="296"/>
                    <a:pt x="491" y="268"/>
                    <a:pt x="501" y="271"/>
                  </a:cubicBezTo>
                  <a:cubicBezTo>
                    <a:pt x="515" y="275"/>
                    <a:pt x="522" y="250"/>
                    <a:pt x="533" y="253"/>
                  </a:cubicBezTo>
                  <a:cubicBezTo>
                    <a:pt x="543" y="253"/>
                    <a:pt x="550" y="260"/>
                    <a:pt x="560" y="260"/>
                  </a:cubicBezTo>
                  <a:lnTo>
                    <a:pt x="560" y="23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21" name="Turkey">
              <a:extLst>
                <a:ext uri="{FF2B5EF4-FFF2-40B4-BE49-F238E27FC236}">
                  <a16:creationId xmlns:a16="http://schemas.microsoft.com/office/drawing/2014/main" id="{42094EF0-3537-442F-BC74-DA39D7DDFEED}"/>
                </a:ext>
              </a:extLst>
            </p:cNvPr>
            <p:cNvSpPr>
              <a:spLocks noEditPoints="1"/>
            </p:cNvSpPr>
            <p:nvPr/>
          </p:nvSpPr>
          <p:spPr bwMode="auto">
            <a:xfrm>
              <a:off x="6206363" y="2300351"/>
              <a:ext cx="583184" cy="226822"/>
            </a:xfrm>
            <a:custGeom>
              <a:avLst/>
              <a:gdLst>
                <a:gd name="T0" fmla="*/ 716 w 736"/>
                <a:gd name="T1" fmla="*/ 202 h 288"/>
                <a:gd name="T2" fmla="*/ 716 w 736"/>
                <a:gd name="T3" fmla="*/ 160 h 288"/>
                <a:gd name="T4" fmla="*/ 716 w 736"/>
                <a:gd name="T5" fmla="*/ 129 h 288"/>
                <a:gd name="T6" fmla="*/ 726 w 736"/>
                <a:gd name="T7" fmla="*/ 108 h 288"/>
                <a:gd name="T8" fmla="*/ 719 w 736"/>
                <a:gd name="T9" fmla="*/ 94 h 288"/>
                <a:gd name="T10" fmla="*/ 688 w 736"/>
                <a:gd name="T11" fmla="*/ 80 h 288"/>
                <a:gd name="T12" fmla="*/ 677 w 736"/>
                <a:gd name="T13" fmla="*/ 49 h 288"/>
                <a:gd name="T14" fmla="*/ 650 w 736"/>
                <a:gd name="T15" fmla="*/ 25 h 288"/>
                <a:gd name="T16" fmla="*/ 608 w 736"/>
                <a:gd name="T17" fmla="*/ 28 h 288"/>
                <a:gd name="T18" fmla="*/ 535 w 736"/>
                <a:gd name="T19" fmla="*/ 53 h 288"/>
                <a:gd name="T20" fmla="*/ 469 w 736"/>
                <a:gd name="T21" fmla="*/ 53 h 288"/>
                <a:gd name="T22" fmla="*/ 421 w 736"/>
                <a:gd name="T23" fmla="*/ 39 h 288"/>
                <a:gd name="T24" fmla="*/ 386 w 736"/>
                <a:gd name="T25" fmla="*/ 21 h 288"/>
                <a:gd name="T26" fmla="*/ 327 w 736"/>
                <a:gd name="T27" fmla="*/ 8 h 288"/>
                <a:gd name="T28" fmla="*/ 209 w 736"/>
                <a:gd name="T29" fmla="*/ 42 h 288"/>
                <a:gd name="T30" fmla="*/ 125 w 736"/>
                <a:gd name="T31" fmla="*/ 49 h 288"/>
                <a:gd name="T32" fmla="*/ 104 w 736"/>
                <a:gd name="T33" fmla="*/ 77 h 288"/>
                <a:gd name="T34" fmla="*/ 21 w 736"/>
                <a:gd name="T35" fmla="*/ 84 h 288"/>
                <a:gd name="T36" fmla="*/ 14 w 736"/>
                <a:gd name="T37" fmla="*/ 115 h 288"/>
                <a:gd name="T38" fmla="*/ 32 w 736"/>
                <a:gd name="T39" fmla="*/ 125 h 288"/>
                <a:gd name="T40" fmla="*/ 35 w 736"/>
                <a:gd name="T41" fmla="*/ 153 h 288"/>
                <a:gd name="T42" fmla="*/ 35 w 736"/>
                <a:gd name="T43" fmla="*/ 181 h 288"/>
                <a:gd name="T44" fmla="*/ 35 w 736"/>
                <a:gd name="T45" fmla="*/ 202 h 288"/>
                <a:gd name="T46" fmla="*/ 56 w 736"/>
                <a:gd name="T47" fmla="*/ 223 h 288"/>
                <a:gd name="T48" fmla="*/ 80 w 736"/>
                <a:gd name="T49" fmla="*/ 236 h 288"/>
                <a:gd name="T50" fmla="*/ 101 w 736"/>
                <a:gd name="T51" fmla="*/ 243 h 288"/>
                <a:gd name="T52" fmla="*/ 125 w 736"/>
                <a:gd name="T53" fmla="*/ 268 h 288"/>
                <a:gd name="T54" fmla="*/ 174 w 736"/>
                <a:gd name="T55" fmla="*/ 261 h 288"/>
                <a:gd name="T56" fmla="*/ 205 w 736"/>
                <a:gd name="T57" fmla="*/ 243 h 288"/>
                <a:gd name="T58" fmla="*/ 261 w 736"/>
                <a:gd name="T59" fmla="*/ 275 h 288"/>
                <a:gd name="T60" fmla="*/ 299 w 736"/>
                <a:gd name="T61" fmla="*/ 268 h 288"/>
                <a:gd name="T62" fmla="*/ 337 w 736"/>
                <a:gd name="T63" fmla="*/ 247 h 288"/>
                <a:gd name="T64" fmla="*/ 365 w 736"/>
                <a:gd name="T65" fmla="*/ 254 h 288"/>
                <a:gd name="T66" fmla="*/ 396 w 736"/>
                <a:gd name="T67" fmla="*/ 247 h 288"/>
                <a:gd name="T68" fmla="*/ 386 w 736"/>
                <a:gd name="T69" fmla="*/ 278 h 288"/>
                <a:gd name="T70" fmla="*/ 386 w 736"/>
                <a:gd name="T71" fmla="*/ 288 h 288"/>
                <a:gd name="T72" fmla="*/ 410 w 736"/>
                <a:gd name="T73" fmla="*/ 264 h 288"/>
                <a:gd name="T74" fmla="*/ 424 w 736"/>
                <a:gd name="T75" fmla="*/ 254 h 288"/>
                <a:gd name="T76" fmla="*/ 462 w 736"/>
                <a:gd name="T77" fmla="*/ 254 h 288"/>
                <a:gd name="T78" fmla="*/ 487 w 736"/>
                <a:gd name="T79" fmla="*/ 250 h 288"/>
                <a:gd name="T80" fmla="*/ 532 w 736"/>
                <a:gd name="T81" fmla="*/ 250 h 288"/>
                <a:gd name="T82" fmla="*/ 584 w 736"/>
                <a:gd name="T83" fmla="*/ 236 h 288"/>
                <a:gd name="T84" fmla="*/ 625 w 736"/>
                <a:gd name="T85" fmla="*/ 230 h 288"/>
                <a:gd name="T86" fmla="*/ 643 w 736"/>
                <a:gd name="T87" fmla="*/ 233 h 288"/>
                <a:gd name="T88" fmla="*/ 660 w 736"/>
                <a:gd name="T89" fmla="*/ 219 h 288"/>
                <a:gd name="T90" fmla="*/ 695 w 736"/>
                <a:gd name="T91" fmla="*/ 226 h 288"/>
                <a:gd name="T92" fmla="*/ 733 w 736"/>
                <a:gd name="T93" fmla="*/ 233 h 288"/>
                <a:gd name="T94" fmla="*/ 716 w 736"/>
                <a:gd name="T95" fmla="*/ 202 h 288"/>
                <a:gd name="T96" fmla="*/ 63 w 736"/>
                <a:gd name="T97" fmla="*/ 53 h 288"/>
                <a:gd name="T98" fmla="*/ 119 w 736"/>
                <a:gd name="T99" fmla="*/ 49 h 288"/>
                <a:gd name="T100" fmla="*/ 87 w 736"/>
                <a:gd name="T101" fmla="*/ 25 h 288"/>
                <a:gd name="T102" fmla="*/ 77 w 736"/>
                <a:gd name="T103" fmla="*/ 4 h 288"/>
                <a:gd name="T104" fmla="*/ 63 w 736"/>
                <a:gd name="T105" fmla="*/ 8 h 288"/>
                <a:gd name="T106" fmla="*/ 21 w 736"/>
                <a:gd name="T107" fmla="*/ 8 h 288"/>
                <a:gd name="T108" fmla="*/ 25 w 736"/>
                <a:gd name="T109" fmla="*/ 32 h 288"/>
                <a:gd name="T110" fmla="*/ 14 w 736"/>
                <a:gd name="T111" fmla="*/ 53 h 288"/>
                <a:gd name="T112" fmla="*/ 4 w 736"/>
                <a:gd name="T113" fmla="*/ 66 h 288"/>
                <a:gd name="T114" fmla="*/ 28 w 736"/>
                <a:gd name="T115" fmla="*/ 77 h 288"/>
                <a:gd name="T116" fmla="*/ 63 w 736"/>
                <a:gd name="T117" fmla="*/ 5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6" h="288">
                  <a:moveTo>
                    <a:pt x="716" y="202"/>
                  </a:moveTo>
                  <a:cubicBezTo>
                    <a:pt x="709" y="202"/>
                    <a:pt x="719" y="167"/>
                    <a:pt x="716" y="160"/>
                  </a:cubicBezTo>
                  <a:cubicBezTo>
                    <a:pt x="712" y="153"/>
                    <a:pt x="705" y="129"/>
                    <a:pt x="716" y="129"/>
                  </a:cubicBezTo>
                  <a:cubicBezTo>
                    <a:pt x="722" y="129"/>
                    <a:pt x="712" y="108"/>
                    <a:pt x="726" y="108"/>
                  </a:cubicBezTo>
                  <a:cubicBezTo>
                    <a:pt x="722" y="101"/>
                    <a:pt x="719" y="94"/>
                    <a:pt x="719" y="94"/>
                  </a:cubicBezTo>
                  <a:cubicBezTo>
                    <a:pt x="712" y="91"/>
                    <a:pt x="695" y="98"/>
                    <a:pt x="688" y="80"/>
                  </a:cubicBezTo>
                  <a:cubicBezTo>
                    <a:pt x="681" y="63"/>
                    <a:pt x="688" y="63"/>
                    <a:pt x="677" y="49"/>
                  </a:cubicBezTo>
                  <a:cubicBezTo>
                    <a:pt x="667" y="35"/>
                    <a:pt x="664" y="21"/>
                    <a:pt x="650" y="25"/>
                  </a:cubicBezTo>
                  <a:cubicBezTo>
                    <a:pt x="643" y="28"/>
                    <a:pt x="625" y="28"/>
                    <a:pt x="608" y="28"/>
                  </a:cubicBezTo>
                  <a:cubicBezTo>
                    <a:pt x="591" y="46"/>
                    <a:pt x="549" y="56"/>
                    <a:pt x="535" y="53"/>
                  </a:cubicBezTo>
                  <a:cubicBezTo>
                    <a:pt x="521" y="46"/>
                    <a:pt x="490" y="53"/>
                    <a:pt x="469" y="53"/>
                  </a:cubicBezTo>
                  <a:cubicBezTo>
                    <a:pt x="445" y="53"/>
                    <a:pt x="438" y="35"/>
                    <a:pt x="421" y="39"/>
                  </a:cubicBezTo>
                  <a:cubicBezTo>
                    <a:pt x="403" y="39"/>
                    <a:pt x="403" y="21"/>
                    <a:pt x="386" y="21"/>
                  </a:cubicBezTo>
                  <a:cubicBezTo>
                    <a:pt x="368" y="21"/>
                    <a:pt x="382" y="15"/>
                    <a:pt x="327" y="8"/>
                  </a:cubicBezTo>
                  <a:cubicBezTo>
                    <a:pt x="275" y="0"/>
                    <a:pt x="226" y="28"/>
                    <a:pt x="209" y="42"/>
                  </a:cubicBezTo>
                  <a:cubicBezTo>
                    <a:pt x="192" y="59"/>
                    <a:pt x="129" y="42"/>
                    <a:pt x="125" y="49"/>
                  </a:cubicBezTo>
                  <a:cubicBezTo>
                    <a:pt x="119" y="53"/>
                    <a:pt x="125" y="70"/>
                    <a:pt x="104" y="77"/>
                  </a:cubicBezTo>
                  <a:cubicBezTo>
                    <a:pt x="84" y="87"/>
                    <a:pt x="39" y="77"/>
                    <a:pt x="21" y="84"/>
                  </a:cubicBezTo>
                  <a:cubicBezTo>
                    <a:pt x="8" y="91"/>
                    <a:pt x="0" y="115"/>
                    <a:pt x="14" y="115"/>
                  </a:cubicBezTo>
                  <a:cubicBezTo>
                    <a:pt x="28" y="112"/>
                    <a:pt x="35" y="119"/>
                    <a:pt x="32" y="125"/>
                  </a:cubicBezTo>
                  <a:cubicBezTo>
                    <a:pt x="25" y="129"/>
                    <a:pt x="42" y="146"/>
                    <a:pt x="35" y="153"/>
                  </a:cubicBezTo>
                  <a:cubicBezTo>
                    <a:pt x="25" y="160"/>
                    <a:pt x="25" y="174"/>
                    <a:pt x="35" y="181"/>
                  </a:cubicBezTo>
                  <a:cubicBezTo>
                    <a:pt x="46" y="188"/>
                    <a:pt x="46" y="202"/>
                    <a:pt x="35" y="202"/>
                  </a:cubicBezTo>
                  <a:cubicBezTo>
                    <a:pt x="25" y="205"/>
                    <a:pt x="53" y="216"/>
                    <a:pt x="56" y="223"/>
                  </a:cubicBezTo>
                  <a:cubicBezTo>
                    <a:pt x="56" y="230"/>
                    <a:pt x="80" y="230"/>
                    <a:pt x="80" y="236"/>
                  </a:cubicBezTo>
                  <a:cubicBezTo>
                    <a:pt x="80" y="243"/>
                    <a:pt x="87" y="247"/>
                    <a:pt x="101" y="243"/>
                  </a:cubicBezTo>
                  <a:cubicBezTo>
                    <a:pt x="112" y="240"/>
                    <a:pt x="115" y="257"/>
                    <a:pt x="125" y="268"/>
                  </a:cubicBezTo>
                  <a:cubicBezTo>
                    <a:pt x="132" y="281"/>
                    <a:pt x="174" y="271"/>
                    <a:pt x="174" y="261"/>
                  </a:cubicBezTo>
                  <a:cubicBezTo>
                    <a:pt x="174" y="247"/>
                    <a:pt x="188" y="243"/>
                    <a:pt x="205" y="243"/>
                  </a:cubicBezTo>
                  <a:cubicBezTo>
                    <a:pt x="226" y="247"/>
                    <a:pt x="250" y="271"/>
                    <a:pt x="261" y="275"/>
                  </a:cubicBezTo>
                  <a:cubicBezTo>
                    <a:pt x="268" y="278"/>
                    <a:pt x="288" y="268"/>
                    <a:pt x="299" y="268"/>
                  </a:cubicBezTo>
                  <a:cubicBezTo>
                    <a:pt x="313" y="268"/>
                    <a:pt x="330" y="250"/>
                    <a:pt x="337" y="247"/>
                  </a:cubicBezTo>
                  <a:cubicBezTo>
                    <a:pt x="344" y="243"/>
                    <a:pt x="354" y="261"/>
                    <a:pt x="365" y="254"/>
                  </a:cubicBezTo>
                  <a:cubicBezTo>
                    <a:pt x="379" y="247"/>
                    <a:pt x="389" y="240"/>
                    <a:pt x="396" y="247"/>
                  </a:cubicBezTo>
                  <a:cubicBezTo>
                    <a:pt x="403" y="250"/>
                    <a:pt x="379" y="268"/>
                    <a:pt x="386" y="278"/>
                  </a:cubicBezTo>
                  <a:cubicBezTo>
                    <a:pt x="389" y="281"/>
                    <a:pt x="389" y="285"/>
                    <a:pt x="386" y="288"/>
                  </a:cubicBezTo>
                  <a:cubicBezTo>
                    <a:pt x="410" y="288"/>
                    <a:pt x="410" y="271"/>
                    <a:pt x="410" y="264"/>
                  </a:cubicBezTo>
                  <a:cubicBezTo>
                    <a:pt x="410" y="254"/>
                    <a:pt x="417" y="247"/>
                    <a:pt x="424" y="254"/>
                  </a:cubicBezTo>
                  <a:cubicBezTo>
                    <a:pt x="434" y="261"/>
                    <a:pt x="445" y="261"/>
                    <a:pt x="462" y="254"/>
                  </a:cubicBezTo>
                  <a:cubicBezTo>
                    <a:pt x="480" y="247"/>
                    <a:pt x="480" y="240"/>
                    <a:pt x="487" y="250"/>
                  </a:cubicBezTo>
                  <a:cubicBezTo>
                    <a:pt x="493" y="257"/>
                    <a:pt x="507" y="250"/>
                    <a:pt x="532" y="250"/>
                  </a:cubicBezTo>
                  <a:cubicBezTo>
                    <a:pt x="556" y="250"/>
                    <a:pt x="560" y="233"/>
                    <a:pt x="584" y="236"/>
                  </a:cubicBezTo>
                  <a:cubicBezTo>
                    <a:pt x="608" y="236"/>
                    <a:pt x="625" y="230"/>
                    <a:pt x="625" y="230"/>
                  </a:cubicBezTo>
                  <a:cubicBezTo>
                    <a:pt x="643" y="233"/>
                    <a:pt x="643" y="233"/>
                    <a:pt x="643" y="233"/>
                  </a:cubicBezTo>
                  <a:cubicBezTo>
                    <a:pt x="646" y="230"/>
                    <a:pt x="646" y="223"/>
                    <a:pt x="660" y="219"/>
                  </a:cubicBezTo>
                  <a:cubicBezTo>
                    <a:pt x="677" y="219"/>
                    <a:pt x="684" y="233"/>
                    <a:pt x="695" y="226"/>
                  </a:cubicBezTo>
                  <a:cubicBezTo>
                    <a:pt x="702" y="223"/>
                    <a:pt x="733" y="254"/>
                    <a:pt x="733" y="233"/>
                  </a:cubicBezTo>
                  <a:cubicBezTo>
                    <a:pt x="736" y="230"/>
                    <a:pt x="722" y="205"/>
                    <a:pt x="716" y="202"/>
                  </a:cubicBezTo>
                  <a:close/>
                  <a:moveTo>
                    <a:pt x="63" y="53"/>
                  </a:moveTo>
                  <a:cubicBezTo>
                    <a:pt x="77" y="49"/>
                    <a:pt x="108" y="56"/>
                    <a:pt x="119" y="49"/>
                  </a:cubicBezTo>
                  <a:cubicBezTo>
                    <a:pt x="125" y="42"/>
                    <a:pt x="98" y="32"/>
                    <a:pt x="87" y="25"/>
                  </a:cubicBezTo>
                  <a:cubicBezTo>
                    <a:pt x="80" y="21"/>
                    <a:pt x="80" y="11"/>
                    <a:pt x="77" y="4"/>
                  </a:cubicBezTo>
                  <a:cubicBezTo>
                    <a:pt x="73" y="8"/>
                    <a:pt x="66" y="11"/>
                    <a:pt x="63" y="8"/>
                  </a:cubicBezTo>
                  <a:cubicBezTo>
                    <a:pt x="53" y="0"/>
                    <a:pt x="28" y="4"/>
                    <a:pt x="21" y="8"/>
                  </a:cubicBezTo>
                  <a:cubicBezTo>
                    <a:pt x="18" y="8"/>
                    <a:pt x="25" y="25"/>
                    <a:pt x="25" y="32"/>
                  </a:cubicBezTo>
                  <a:cubicBezTo>
                    <a:pt x="25" y="42"/>
                    <a:pt x="14" y="46"/>
                    <a:pt x="14" y="53"/>
                  </a:cubicBezTo>
                  <a:cubicBezTo>
                    <a:pt x="14" y="56"/>
                    <a:pt x="11" y="59"/>
                    <a:pt x="4" y="66"/>
                  </a:cubicBezTo>
                  <a:cubicBezTo>
                    <a:pt x="14" y="70"/>
                    <a:pt x="21" y="77"/>
                    <a:pt x="28" y="77"/>
                  </a:cubicBezTo>
                  <a:cubicBezTo>
                    <a:pt x="46" y="77"/>
                    <a:pt x="49" y="59"/>
                    <a:pt x="63" y="53"/>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22" name="Tunisia">
              <a:extLst>
                <a:ext uri="{FF2B5EF4-FFF2-40B4-BE49-F238E27FC236}">
                  <a16:creationId xmlns:a16="http://schemas.microsoft.com/office/drawing/2014/main" id="{A61FA5B4-C67C-42F7-8604-30BE08B851AB}"/>
                </a:ext>
              </a:extLst>
            </p:cNvPr>
            <p:cNvSpPr>
              <a:spLocks/>
            </p:cNvSpPr>
            <p:nvPr/>
          </p:nvSpPr>
          <p:spPr bwMode="auto">
            <a:xfrm>
              <a:off x="5637657" y="2487549"/>
              <a:ext cx="133223" cy="255651"/>
            </a:xfrm>
            <a:custGeom>
              <a:avLst/>
              <a:gdLst>
                <a:gd name="T0" fmla="*/ 44 w 160"/>
                <a:gd name="T1" fmla="*/ 80 h 320"/>
                <a:gd name="T2" fmla="*/ 34 w 160"/>
                <a:gd name="T3" fmla="*/ 122 h 320"/>
                <a:gd name="T4" fmla="*/ 10 w 160"/>
                <a:gd name="T5" fmla="*/ 150 h 320"/>
                <a:gd name="T6" fmla="*/ 24 w 160"/>
                <a:gd name="T7" fmla="*/ 192 h 320"/>
                <a:gd name="T8" fmla="*/ 40 w 160"/>
                <a:gd name="T9" fmla="*/ 216 h 320"/>
                <a:gd name="T10" fmla="*/ 71 w 160"/>
                <a:gd name="T11" fmla="*/ 240 h 320"/>
                <a:gd name="T12" fmla="*/ 87 w 160"/>
                <a:gd name="T13" fmla="*/ 310 h 320"/>
                <a:gd name="T14" fmla="*/ 90 w 160"/>
                <a:gd name="T15" fmla="*/ 320 h 320"/>
                <a:gd name="T16" fmla="*/ 107 w 160"/>
                <a:gd name="T17" fmla="*/ 303 h 320"/>
                <a:gd name="T18" fmla="*/ 114 w 160"/>
                <a:gd name="T19" fmla="*/ 272 h 320"/>
                <a:gd name="T20" fmla="*/ 117 w 160"/>
                <a:gd name="T21" fmla="*/ 254 h 320"/>
                <a:gd name="T22" fmla="*/ 144 w 160"/>
                <a:gd name="T23" fmla="*/ 227 h 320"/>
                <a:gd name="T24" fmla="*/ 160 w 160"/>
                <a:gd name="T25" fmla="*/ 216 h 320"/>
                <a:gd name="T26" fmla="*/ 160 w 160"/>
                <a:gd name="T27" fmla="*/ 195 h 320"/>
                <a:gd name="T28" fmla="*/ 147 w 160"/>
                <a:gd name="T29" fmla="*/ 178 h 320"/>
                <a:gd name="T30" fmla="*/ 131 w 160"/>
                <a:gd name="T31" fmla="*/ 164 h 320"/>
                <a:gd name="T32" fmla="*/ 104 w 160"/>
                <a:gd name="T33" fmla="*/ 150 h 320"/>
                <a:gd name="T34" fmla="*/ 131 w 160"/>
                <a:gd name="T35" fmla="*/ 126 h 320"/>
                <a:gd name="T36" fmla="*/ 134 w 160"/>
                <a:gd name="T37" fmla="*/ 70 h 320"/>
                <a:gd name="T38" fmla="*/ 141 w 160"/>
                <a:gd name="T39" fmla="*/ 39 h 320"/>
                <a:gd name="T40" fmla="*/ 134 w 160"/>
                <a:gd name="T41" fmla="*/ 25 h 320"/>
                <a:gd name="T42" fmla="*/ 117 w 160"/>
                <a:gd name="T43" fmla="*/ 18 h 320"/>
                <a:gd name="T44" fmla="*/ 64 w 160"/>
                <a:gd name="T45" fmla="*/ 14 h 320"/>
                <a:gd name="T46" fmla="*/ 44 w 160"/>
                <a:gd name="T47" fmla="*/ 21 h 320"/>
                <a:gd name="T48" fmla="*/ 44 w 160"/>
                <a:gd name="T49" fmla="*/ 8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320">
                  <a:moveTo>
                    <a:pt x="44" y="80"/>
                  </a:moveTo>
                  <a:cubicBezTo>
                    <a:pt x="54" y="94"/>
                    <a:pt x="44" y="119"/>
                    <a:pt x="34" y="122"/>
                  </a:cubicBezTo>
                  <a:cubicBezTo>
                    <a:pt x="24" y="129"/>
                    <a:pt x="17" y="150"/>
                    <a:pt x="10" y="150"/>
                  </a:cubicBezTo>
                  <a:cubicBezTo>
                    <a:pt x="0" y="150"/>
                    <a:pt x="10" y="185"/>
                    <a:pt x="24" y="192"/>
                  </a:cubicBezTo>
                  <a:cubicBezTo>
                    <a:pt x="40" y="199"/>
                    <a:pt x="40" y="209"/>
                    <a:pt x="40" y="216"/>
                  </a:cubicBezTo>
                  <a:cubicBezTo>
                    <a:pt x="40" y="223"/>
                    <a:pt x="64" y="230"/>
                    <a:pt x="71" y="240"/>
                  </a:cubicBezTo>
                  <a:cubicBezTo>
                    <a:pt x="77" y="247"/>
                    <a:pt x="87" y="293"/>
                    <a:pt x="87" y="310"/>
                  </a:cubicBezTo>
                  <a:cubicBezTo>
                    <a:pt x="87" y="313"/>
                    <a:pt x="87" y="317"/>
                    <a:pt x="90" y="320"/>
                  </a:cubicBezTo>
                  <a:cubicBezTo>
                    <a:pt x="97" y="313"/>
                    <a:pt x="104" y="310"/>
                    <a:pt x="107" y="303"/>
                  </a:cubicBezTo>
                  <a:cubicBezTo>
                    <a:pt x="111" y="296"/>
                    <a:pt x="114" y="279"/>
                    <a:pt x="114" y="272"/>
                  </a:cubicBezTo>
                  <a:cubicBezTo>
                    <a:pt x="111" y="268"/>
                    <a:pt x="111" y="261"/>
                    <a:pt x="117" y="254"/>
                  </a:cubicBezTo>
                  <a:cubicBezTo>
                    <a:pt x="120" y="251"/>
                    <a:pt x="141" y="230"/>
                    <a:pt x="144" y="227"/>
                  </a:cubicBezTo>
                  <a:cubicBezTo>
                    <a:pt x="147" y="227"/>
                    <a:pt x="160" y="227"/>
                    <a:pt x="160" y="216"/>
                  </a:cubicBezTo>
                  <a:cubicBezTo>
                    <a:pt x="160" y="209"/>
                    <a:pt x="160" y="202"/>
                    <a:pt x="160" y="195"/>
                  </a:cubicBezTo>
                  <a:cubicBezTo>
                    <a:pt x="154" y="188"/>
                    <a:pt x="147" y="181"/>
                    <a:pt x="147" y="178"/>
                  </a:cubicBezTo>
                  <a:cubicBezTo>
                    <a:pt x="147" y="171"/>
                    <a:pt x="137" y="157"/>
                    <a:pt x="131" y="164"/>
                  </a:cubicBezTo>
                  <a:cubicBezTo>
                    <a:pt x="127" y="171"/>
                    <a:pt x="104" y="168"/>
                    <a:pt x="104" y="150"/>
                  </a:cubicBezTo>
                  <a:cubicBezTo>
                    <a:pt x="101" y="136"/>
                    <a:pt x="117" y="136"/>
                    <a:pt x="131" y="126"/>
                  </a:cubicBezTo>
                  <a:cubicBezTo>
                    <a:pt x="147" y="112"/>
                    <a:pt x="151" y="84"/>
                    <a:pt x="134" y="70"/>
                  </a:cubicBezTo>
                  <a:cubicBezTo>
                    <a:pt x="117" y="56"/>
                    <a:pt x="127" y="49"/>
                    <a:pt x="141" y="39"/>
                  </a:cubicBezTo>
                  <a:cubicBezTo>
                    <a:pt x="151" y="25"/>
                    <a:pt x="141" y="18"/>
                    <a:pt x="134" y="25"/>
                  </a:cubicBezTo>
                  <a:cubicBezTo>
                    <a:pt x="127" y="28"/>
                    <a:pt x="117" y="32"/>
                    <a:pt x="117" y="18"/>
                  </a:cubicBezTo>
                  <a:cubicBezTo>
                    <a:pt x="114" y="4"/>
                    <a:pt x="80" y="0"/>
                    <a:pt x="64" y="14"/>
                  </a:cubicBezTo>
                  <a:cubicBezTo>
                    <a:pt x="61" y="18"/>
                    <a:pt x="54" y="21"/>
                    <a:pt x="44" y="21"/>
                  </a:cubicBezTo>
                  <a:cubicBezTo>
                    <a:pt x="40" y="42"/>
                    <a:pt x="37" y="73"/>
                    <a:pt x="44" y="8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23" name="Trinidad and Tobago">
              <a:extLst>
                <a:ext uri="{FF2B5EF4-FFF2-40B4-BE49-F238E27FC236}">
                  <a16:creationId xmlns:a16="http://schemas.microsoft.com/office/drawing/2014/main" id="{85345190-F40A-40B7-B2E2-A4388055D68E}"/>
                </a:ext>
              </a:extLst>
            </p:cNvPr>
            <p:cNvSpPr>
              <a:spLocks/>
            </p:cNvSpPr>
            <p:nvPr/>
          </p:nvSpPr>
          <p:spPr bwMode="auto">
            <a:xfrm>
              <a:off x="3459607" y="3373247"/>
              <a:ext cx="39624" cy="25146"/>
            </a:xfrm>
            <a:custGeom>
              <a:avLst/>
              <a:gdLst>
                <a:gd name="T0" fmla="*/ 8 w 48"/>
                <a:gd name="T1" fmla="*/ 30 h 32"/>
                <a:gd name="T2" fmla="*/ 8 w 48"/>
                <a:gd name="T3" fmla="*/ 15 h 32"/>
                <a:gd name="T4" fmla="*/ 38 w 48"/>
                <a:gd name="T5" fmla="*/ 6 h 32"/>
                <a:gd name="T6" fmla="*/ 41 w 48"/>
                <a:gd name="T7" fmla="*/ 27 h 32"/>
                <a:gd name="T8" fmla="*/ 8 w 48"/>
                <a:gd name="T9" fmla="*/ 30 h 32"/>
              </a:gdLst>
              <a:ahLst/>
              <a:cxnLst>
                <a:cxn ang="0">
                  <a:pos x="T0" y="T1"/>
                </a:cxn>
                <a:cxn ang="0">
                  <a:pos x="T2" y="T3"/>
                </a:cxn>
                <a:cxn ang="0">
                  <a:pos x="T4" y="T5"/>
                </a:cxn>
                <a:cxn ang="0">
                  <a:pos x="T6" y="T7"/>
                </a:cxn>
                <a:cxn ang="0">
                  <a:pos x="T8" y="T9"/>
                </a:cxn>
              </a:cxnLst>
              <a:rect l="0" t="0" r="r" b="b"/>
              <a:pathLst>
                <a:path w="48" h="32">
                  <a:moveTo>
                    <a:pt x="8" y="30"/>
                  </a:moveTo>
                  <a:cubicBezTo>
                    <a:pt x="4" y="27"/>
                    <a:pt x="19" y="18"/>
                    <a:pt x="8" y="15"/>
                  </a:cubicBezTo>
                  <a:cubicBezTo>
                    <a:pt x="0" y="12"/>
                    <a:pt x="30" y="0"/>
                    <a:pt x="38" y="6"/>
                  </a:cubicBezTo>
                  <a:cubicBezTo>
                    <a:pt x="48" y="15"/>
                    <a:pt x="48" y="24"/>
                    <a:pt x="41" y="27"/>
                  </a:cubicBezTo>
                  <a:cubicBezTo>
                    <a:pt x="34" y="30"/>
                    <a:pt x="15" y="32"/>
                    <a:pt x="8" y="3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24" name="Togo">
              <a:extLst>
                <a:ext uri="{FF2B5EF4-FFF2-40B4-BE49-F238E27FC236}">
                  <a16:creationId xmlns:a16="http://schemas.microsoft.com/office/drawing/2014/main" id="{B29C5D88-6DF6-4B90-B5A0-EC87F3C0D26A}"/>
                </a:ext>
              </a:extLst>
            </p:cNvPr>
            <p:cNvSpPr>
              <a:spLocks/>
            </p:cNvSpPr>
            <p:nvPr/>
          </p:nvSpPr>
          <p:spPr bwMode="auto">
            <a:xfrm>
              <a:off x="5410835" y="3351657"/>
              <a:ext cx="50419" cy="165608"/>
            </a:xfrm>
            <a:custGeom>
              <a:avLst/>
              <a:gdLst>
                <a:gd name="T0" fmla="*/ 55 w 64"/>
                <a:gd name="T1" fmla="*/ 72 h 208"/>
                <a:gd name="T2" fmla="*/ 49 w 64"/>
                <a:gd name="T3" fmla="*/ 44 h 208"/>
                <a:gd name="T4" fmla="*/ 31 w 64"/>
                <a:gd name="T5" fmla="*/ 4 h 208"/>
                <a:gd name="T6" fmla="*/ 7 w 64"/>
                <a:gd name="T7" fmla="*/ 0 h 208"/>
                <a:gd name="T8" fmla="*/ 0 w 64"/>
                <a:gd name="T9" fmla="*/ 0 h 208"/>
                <a:gd name="T10" fmla="*/ 7 w 64"/>
                <a:gd name="T11" fmla="*/ 26 h 208"/>
                <a:gd name="T12" fmla="*/ 16 w 64"/>
                <a:gd name="T13" fmla="*/ 51 h 208"/>
                <a:gd name="T14" fmla="*/ 16 w 64"/>
                <a:gd name="T15" fmla="*/ 108 h 208"/>
                <a:gd name="T16" fmla="*/ 25 w 64"/>
                <a:gd name="T17" fmla="*/ 162 h 208"/>
                <a:gd name="T18" fmla="*/ 40 w 64"/>
                <a:gd name="T19" fmla="*/ 208 h 208"/>
                <a:gd name="T20" fmla="*/ 46 w 64"/>
                <a:gd name="T21" fmla="*/ 205 h 208"/>
                <a:gd name="T22" fmla="*/ 64 w 64"/>
                <a:gd name="T23" fmla="*/ 194 h 208"/>
                <a:gd name="T24" fmla="*/ 62 w 64"/>
                <a:gd name="T25" fmla="*/ 123 h 208"/>
                <a:gd name="T26" fmla="*/ 55 w 64"/>
                <a:gd name="T27" fmla="*/ 7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08">
                  <a:moveTo>
                    <a:pt x="55" y="72"/>
                  </a:moveTo>
                  <a:cubicBezTo>
                    <a:pt x="49" y="65"/>
                    <a:pt x="64" y="54"/>
                    <a:pt x="49" y="44"/>
                  </a:cubicBezTo>
                  <a:cubicBezTo>
                    <a:pt x="37" y="37"/>
                    <a:pt x="34" y="37"/>
                    <a:pt x="31" y="4"/>
                  </a:cubicBezTo>
                  <a:cubicBezTo>
                    <a:pt x="25" y="4"/>
                    <a:pt x="13" y="0"/>
                    <a:pt x="7" y="0"/>
                  </a:cubicBezTo>
                  <a:cubicBezTo>
                    <a:pt x="4" y="0"/>
                    <a:pt x="4" y="0"/>
                    <a:pt x="0" y="0"/>
                  </a:cubicBezTo>
                  <a:cubicBezTo>
                    <a:pt x="4" y="11"/>
                    <a:pt x="7" y="26"/>
                    <a:pt x="7" y="26"/>
                  </a:cubicBezTo>
                  <a:cubicBezTo>
                    <a:pt x="13" y="29"/>
                    <a:pt x="16" y="37"/>
                    <a:pt x="16" y="51"/>
                  </a:cubicBezTo>
                  <a:cubicBezTo>
                    <a:pt x="16" y="65"/>
                    <a:pt x="13" y="94"/>
                    <a:pt x="16" y="108"/>
                  </a:cubicBezTo>
                  <a:cubicBezTo>
                    <a:pt x="22" y="123"/>
                    <a:pt x="25" y="144"/>
                    <a:pt x="25" y="162"/>
                  </a:cubicBezTo>
                  <a:cubicBezTo>
                    <a:pt x="25" y="176"/>
                    <a:pt x="34" y="194"/>
                    <a:pt x="40" y="208"/>
                  </a:cubicBezTo>
                  <a:cubicBezTo>
                    <a:pt x="40" y="208"/>
                    <a:pt x="43" y="208"/>
                    <a:pt x="46" y="205"/>
                  </a:cubicBezTo>
                  <a:cubicBezTo>
                    <a:pt x="49" y="201"/>
                    <a:pt x="58" y="198"/>
                    <a:pt x="64" y="194"/>
                  </a:cubicBezTo>
                  <a:cubicBezTo>
                    <a:pt x="64" y="169"/>
                    <a:pt x="64" y="137"/>
                    <a:pt x="62" y="123"/>
                  </a:cubicBezTo>
                  <a:cubicBezTo>
                    <a:pt x="62" y="97"/>
                    <a:pt x="62" y="80"/>
                    <a:pt x="55" y="72"/>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25" name="Thailand">
              <a:extLst>
                <a:ext uri="{FF2B5EF4-FFF2-40B4-BE49-F238E27FC236}">
                  <a16:creationId xmlns:a16="http://schemas.microsoft.com/office/drawing/2014/main" id="{6349630A-BC01-4FEC-94AB-A68406E6A9E9}"/>
                </a:ext>
              </a:extLst>
            </p:cNvPr>
            <p:cNvSpPr>
              <a:spLocks/>
            </p:cNvSpPr>
            <p:nvPr/>
          </p:nvSpPr>
          <p:spPr bwMode="auto">
            <a:xfrm>
              <a:off x="8406003" y="3056382"/>
              <a:ext cx="266446" cy="493141"/>
            </a:xfrm>
            <a:custGeom>
              <a:avLst/>
              <a:gdLst>
                <a:gd name="T0" fmla="*/ 207 w 336"/>
                <a:gd name="T1" fmla="*/ 312 h 592"/>
                <a:gd name="T2" fmla="*/ 204 w 336"/>
                <a:gd name="T3" fmla="*/ 277 h 592"/>
                <a:gd name="T4" fmla="*/ 263 w 336"/>
                <a:gd name="T5" fmla="*/ 249 h 592"/>
                <a:gd name="T6" fmla="*/ 318 w 336"/>
                <a:gd name="T7" fmla="*/ 253 h 592"/>
                <a:gd name="T8" fmla="*/ 326 w 336"/>
                <a:gd name="T9" fmla="*/ 256 h 592"/>
                <a:gd name="T10" fmla="*/ 329 w 336"/>
                <a:gd name="T11" fmla="*/ 212 h 592"/>
                <a:gd name="T12" fmla="*/ 300 w 336"/>
                <a:gd name="T13" fmla="*/ 170 h 592"/>
                <a:gd name="T14" fmla="*/ 296 w 336"/>
                <a:gd name="T15" fmla="*/ 125 h 592"/>
                <a:gd name="T16" fmla="*/ 267 w 336"/>
                <a:gd name="T17" fmla="*/ 94 h 592"/>
                <a:gd name="T18" fmla="*/ 229 w 336"/>
                <a:gd name="T19" fmla="*/ 97 h 592"/>
                <a:gd name="T20" fmla="*/ 200 w 336"/>
                <a:gd name="T21" fmla="*/ 104 h 592"/>
                <a:gd name="T22" fmla="*/ 171 w 336"/>
                <a:gd name="T23" fmla="*/ 104 h 592"/>
                <a:gd name="T24" fmla="*/ 133 w 336"/>
                <a:gd name="T25" fmla="*/ 118 h 592"/>
                <a:gd name="T26" fmla="*/ 145 w 336"/>
                <a:gd name="T27" fmla="*/ 90 h 592"/>
                <a:gd name="T28" fmla="*/ 148 w 336"/>
                <a:gd name="T29" fmla="*/ 45 h 592"/>
                <a:gd name="T30" fmla="*/ 119 w 336"/>
                <a:gd name="T31" fmla="*/ 38 h 592"/>
                <a:gd name="T32" fmla="*/ 115 w 336"/>
                <a:gd name="T33" fmla="*/ 7 h 592"/>
                <a:gd name="T34" fmla="*/ 108 w 336"/>
                <a:gd name="T35" fmla="*/ 0 h 592"/>
                <a:gd name="T36" fmla="*/ 100 w 336"/>
                <a:gd name="T37" fmla="*/ 4 h 592"/>
                <a:gd name="T38" fmla="*/ 63 w 336"/>
                <a:gd name="T39" fmla="*/ 25 h 592"/>
                <a:gd name="T40" fmla="*/ 34 w 336"/>
                <a:gd name="T41" fmla="*/ 35 h 592"/>
                <a:gd name="T42" fmla="*/ 8 w 336"/>
                <a:gd name="T43" fmla="*/ 45 h 592"/>
                <a:gd name="T44" fmla="*/ 0 w 336"/>
                <a:gd name="T45" fmla="*/ 107 h 592"/>
                <a:gd name="T46" fmla="*/ 34 w 336"/>
                <a:gd name="T47" fmla="*/ 142 h 592"/>
                <a:gd name="T48" fmla="*/ 41 w 336"/>
                <a:gd name="T49" fmla="*/ 170 h 592"/>
                <a:gd name="T50" fmla="*/ 38 w 336"/>
                <a:gd name="T51" fmla="*/ 187 h 592"/>
                <a:gd name="T52" fmla="*/ 34 w 336"/>
                <a:gd name="T53" fmla="*/ 215 h 592"/>
                <a:gd name="T54" fmla="*/ 49 w 336"/>
                <a:gd name="T55" fmla="*/ 256 h 592"/>
                <a:gd name="T56" fmla="*/ 63 w 336"/>
                <a:gd name="T57" fmla="*/ 305 h 592"/>
                <a:gd name="T58" fmla="*/ 78 w 336"/>
                <a:gd name="T59" fmla="*/ 336 h 592"/>
                <a:gd name="T60" fmla="*/ 41 w 336"/>
                <a:gd name="T61" fmla="*/ 399 h 592"/>
                <a:gd name="T62" fmla="*/ 30 w 336"/>
                <a:gd name="T63" fmla="*/ 457 h 592"/>
                <a:gd name="T64" fmla="*/ 30 w 336"/>
                <a:gd name="T65" fmla="*/ 492 h 592"/>
                <a:gd name="T66" fmla="*/ 86 w 336"/>
                <a:gd name="T67" fmla="*/ 540 h 592"/>
                <a:gd name="T68" fmla="*/ 100 w 336"/>
                <a:gd name="T69" fmla="*/ 561 h 592"/>
                <a:gd name="T70" fmla="*/ 122 w 336"/>
                <a:gd name="T71" fmla="*/ 561 h 592"/>
                <a:gd name="T72" fmla="*/ 145 w 336"/>
                <a:gd name="T73" fmla="*/ 585 h 592"/>
                <a:gd name="T74" fmla="*/ 178 w 336"/>
                <a:gd name="T75" fmla="*/ 589 h 592"/>
                <a:gd name="T76" fmla="*/ 189 w 336"/>
                <a:gd name="T77" fmla="*/ 575 h 592"/>
                <a:gd name="T78" fmla="*/ 141 w 336"/>
                <a:gd name="T79" fmla="*/ 547 h 592"/>
                <a:gd name="T80" fmla="*/ 112 w 336"/>
                <a:gd name="T81" fmla="*/ 502 h 592"/>
                <a:gd name="T82" fmla="*/ 97 w 336"/>
                <a:gd name="T83" fmla="*/ 468 h 592"/>
                <a:gd name="T84" fmla="*/ 71 w 336"/>
                <a:gd name="T85" fmla="*/ 447 h 592"/>
                <a:gd name="T86" fmla="*/ 74 w 336"/>
                <a:gd name="T87" fmla="*/ 384 h 592"/>
                <a:gd name="T88" fmla="*/ 97 w 336"/>
                <a:gd name="T89" fmla="*/ 305 h 592"/>
                <a:gd name="T90" fmla="*/ 133 w 336"/>
                <a:gd name="T91" fmla="*/ 294 h 592"/>
                <a:gd name="T92" fmla="*/ 163 w 336"/>
                <a:gd name="T93" fmla="*/ 319 h 592"/>
                <a:gd name="T94" fmla="*/ 207 w 336"/>
                <a:gd name="T95" fmla="*/ 343 h 592"/>
                <a:gd name="T96" fmla="*/ 211 w 336"/>
                <a:gd name="T97" fmla="*/ 343 h 592"/>
                <a:gd name="T98" fmla="*/ 211 w 336"/>
                <a:gd name="T99" fmla="*/ 343 h 592"/>
                <a:gd name="T100" fmla="*/ 207 w 336"/>
                <a:gd name="T101" fmla="*/ 312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6" h="592">
                  <a:moveTo>
                    <a:pt x="207" y="312"/>
                  </a:moveTo>
                  <a:cubicBezTo>
                    <a:pt x="207" y="294"/>
                    <a:pt x="189" y="294"/>
                    <a:pt x="204" y="277"/>
                  </a:cubicBezTo>
                  <a:cubicBezTo>
                    <a:pt x="222" y="260"/>
                    <a:pt x="244" y="246"/>
                    <a:pt x="263" y="249"/>
                  </a:cubicBezTo>
                  <a:cubicBezTo>
                    <a:pt x="278" y="256"/>
                    <a:pt x="311" y="242"/>
                    <a:pt x="318" y="253"/>
                  </a:cubicBezTo>
                  <a:cubicBezTo>
                    <a:pt x="322" y="253"/>
                    <a:pt x="322" y="256"/>
                    <a:pt x="326" y="256"/>
                  </a:cubicBezTo>
                  <a:cubicBezTo>
                    <a:pt x="336" y="242"/>
                    <a:pt x="329" y="229"/>
                    <a:pt x="329" y="212"/>
                  </a:cubicBezTo>
                  <a:cubicBezTo>
                    <a:pt x="333" y="191"/>
                    <a:pt x="314" y="173"/>
                    <a:pt x="300" y="170"/>
                  </a:cubicBezTo>
                  <a:cubicBezTo>
                    <a:pt x="288" y="166"/>
                    <a:pt x="311" y="132"/>
                    <a:pt x="296" y="125"/>
                  </a:cubicBezTo>
                  <a:cubicBezTo>
                    <a:pt x="285" y="118"/>
                    <a:pt x="278" y="104"/>
                    <a:pt x="267" y="94"/>
                  </a:cubicBezTo>
                  <a:cubicBezTo>
                    <a:pt x="259" y="87"/>
                    <a:pt x="234" y="90"/>
                    <a:pt x="229" y="97"/>
                  </a:cubicBezTo>
                  <a:cubicBezTo>
                    <a:pt x="226" y="104"/>
                    <a:pt x="207" y="111"/>
                    <a:pt x="200" y="104"/>
                  </a:cubicBezTo>
                  <a:cubicBezTo>
                    <a:pt x="196" y="97"/>
                    <a:pt x="185" y="94"/>
                    <a:pt x="171" y="104"/>
                  </a:cubicBezTo>
                  <a:cubicBezTo>
                    <a:pt x="156" y="114"/>
                    <a:pt x="137" y="136"/>
                    <a:pt x="133" y="118"/>
                  </a:cubicBezTo>
                  <a:cubicBezTo>
                    <a:pt x="130" y="104"/>
                    <a:pt x="145" y="104"/>
                    <a:pt x="145" y="90"/>
                  </a:cubicBezTo>
                  <a:cubicBezTo>
                    <a:pt x="145" y="73"/>
                    <a:pt x="152" y="63"/>
                    <a:pt x="148" y="45"/>
                  </a:cubicBezTo>
                  <a:cubicBezTo>
                    <a:pt x="145" y="31"/>
                    <a:pt x="126" y="48"/>
                    <a:pt x="119" y="38"/>
                  </a:cubicBezTo>
                  <a:cubicBezTo>
                    <a:pt x="115" y="25"/>
                    <a:pt x="119" y="11"/>
                    <a:pt x="115" y="7"/>
                  </a:cubicBezTo>
                  <a:cubicBezTo>
                    <a:pt x="115" y="4"/>
                    <a:pt x="112" y="4"/>
                    <a:pt x="108" y="0"/>
                  </a:cubicBezTo>
                  <a:cubicBezTo>
                    <a:pt x="104" y="0"/>
                    <a:pt x="104" y="4"/>
                    <a:pt x="100" y="4"/>
                  </a:cubicBezTo>
                  <a:cubicBezTo>
                    <a:pt x="97" y="14"/>
                    <a:pt x="71" y="14"/>
                    <a:pt x="63" y="25"/>
                  </a:cubicBezTo>
                  <a:cubicBezTo>
                    <a:pt x="56" y="35"/>
                    <a:pt x="38" y="35"/>
                    <a:pt x="34" y="35"/>
                  </a:cubicBezTo>
                  <a:cubicBezTo>
                    <a:pt x="26" y="35"/>
                    <a:pt x="12" y="35"/>
                    <a:pt x="8" y="45"/>
                  </a:cubicBezTo>
                  <a:cubicBezTo>
                    <a:pt x="8" y="59"/>
                    <a:pt x="0" y="101"/>
                    <a:pt x="0" y="107"/>
                  </a:cubicBezTo>
                  <a:cubicBezTo>
                    <a:pt x="0" y="114"/>
                    <a:pt x="23" y="142"/>
                    <a:pt x="34" y="142"/>
                  </a:cubicBezTo>
                  <a:cubicBezTo>
                    <a:pt x="41" y="146"/>
                    <a:pt x="30" y="166"/>
                    <a:pt x="41" y="170"/>
                  </a:cubicBezTo>
                  <a:cubicBezTo>
                    <a:pt x="49" y="173"/>
                    <a:pt x="45" y="191"/>
                    <a:pt x="38" y="187"/>
                  </a:cubicBezTo>
                  <a:cubicBezTo>
                    <a:pt x="34" y="187"/>
                    <a:pt x="41" y="208"/>
                    <a:pt x="34" y="215"/>
                  </a:cubicBezTo>
                  <a:cubicBezTo>
                    <a:pt x="23" y="225"/>
                    <a:pt x="30" y="242"/>
                    <a:pt x="49" y="256"/>
                  </a:cubicBezTo>
                  <a:cubicBezTo>
                    <a:pt x="63" y="271"/>
                    <a:pt x="63" y="294"/>
                    <a:pt x="63" y="305"/>
                  </a:cubicBezTo>
                  <a:cubicBezTo>
                    <a:pt x="63" y="319"/>
                    <a:pt x="78" y="319"/>
                    <a:pt x="78" y="336"/>
                  </a:cubicBezTo>
                  <a:cubicBezTo>
                    <a:pt x="78" y="336"/>
                    <a:pt x="56" y="402"/>
                    <a:pt x="41" y="399"/>
                  </a:cubicBezTo>
                  <a:cubicBezTo>
                    <a:pt x="38" y="416"/>
                    <a:pt x="34" y="443"/>
                    <a:pt x="30" y="457"/>
                  </a:cubicBezTo>
                  <a:cubicBezTo>
                    <a:pt x="23" y="475"/>
                    <a:pt x="19" y="488"/>
                    <a:pt x="30" y="492"/>
                  </a:cubicBezTo>
                  <a:cubicBezTo>
                    <a:pt x="41" y="492"/>
                    <a:pt x="63" y="516"/>
                    <a:pt x="86" y="540"/>
                  </a:cubicBezTo>
                  <a:cubicBezTo>
                    <a:pt x="93" y="547"/>
                    <a:pt x="97" y="554"/>
                    <a:pt x="100" y="561"/>
                  </a:cubicBezTo>
                  <a:cubicBezTo>
                    <a:pt x="108" y="561"/>
                    <a:pt x="115" y="561"/>
                    <a:pt x="122" y="561"/>
                  </a:cubicBezTo>
                  <a:cubicBezTo>
                    <a:pt x="141" y="564"/>
                    <a:pt x="145" y="578"/>
                    <a:pt x="145" y="585"/>
                  </a:cubicBezTo>
                  <a:cubicBezTo>
                    <a:pt x="145" y="592"/>
                    <a:pt x="171" y="589"/>
                    <a:pt x="178" y="589"/>
                  </a:cubicBezTo>
                  <a:cubicBezTo>
                    <a:pt x="181" y="589"/>
                    <a:pt x="174" y="578"/>
                    <a:pt x="189" y="575"/>
                  </a:cubicBezTo>
                  <a:cubicBezTo>
                    <a:pt x="181" y="561"/>
                    <a:pt x="160" y="547"/>
                    <a:pt x="141" y="547"/>
                  </a:cubicBezTo>
                  <a:cubicBezTo>
                    <a:pt x="119" y="544"/>
                    <a:pt x="112" y="516"/>
                    <a:pt x="112" y="502"/>
                  </a:cubicBezTo>
                  <a:cubicBezTo>
                    <a:pt x="115" y="488"/>
                    <a:pt x="97" y="478"/>
                    <a:pt x="97" y="468"/>
                  </a:cubicBezTo>
                  <a:cubicBezTo>
                    <a:pt x="97" y="454"/>
                    <a:pt x="86" y="454"/>
                    <a:pt x="71" y="447"/>
                  </a:cubicBezTo>
                  <a:cubicBezTo>
                    <a:pt x="56" y="440"/>
                    <a:pt x="74" y="402"/>
                    <a:pt x="74" y="384"/>
                  </a:cubicBezTo>
                  <a:cubicBezTo>
                    <a:pt x="78" y="367"/>
                    <a:pt x="108" y="322"/>
                    <a:pt x="97" y="305"/>
                  </a:cubicBezTo>
                  <a:cubicBezTo>
                    <a:pt x="89" y="291"/>
                    <a:pt x="130" y="281"/>
                    <a:pt x="133" y="294"/>
                  </a:cubicBezTo>
                  <a:cubicBezTo>
                    <a:pt x="137" y="312"/>
                    <a:pt x="141" y="322"/>
                    <a:pt x="163" y="319"/>
                  </a:cubicBezTo>
                  <a:cubicBezTo>
                    <a:pt x="189" y="319"/>
                    <a:pt x="189" y="336"/>
                    <a:pt x="207" y="343"/>
                  </a:cubicBezTo>
                  <a:cubicBezTo>
                    <a:pt x="211" y="343"/>
                    <a:pt x="211" y="343"/>
                    <a:pt x="211" y="343"/>
                  </a:cubicBezTo>
                  <a:cubicBezTo>
                    <a:pt x="211" y="343"/>
                    <a:pt x="211" y="343"/>
                    <a:pt x="211" y="343"/>
                  </a:cubicBezTo>
                  <a:cubicBezTo>
                    <a:pt x="219" y="329"/>
                    <a:pt x="207" y="329"/>
                    <a:pt x="207" y="312"/>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26" name="Tanzania">
              <a:extLst>
                <a:ext uri="{FF2B5EF4-FFF2-40B4-BE49-F238E27FC236}">
                  <a16:creationId xmlns:a16="http://schemas.microsoft.com/office/drawing/2014/main" id="{F99C309D-9B6F-458D-B893-6D70E8803F64}"/>
                </a:ext>
              </a:extLst>
            </p:cNvPr>
            <p:cNvSpPr>
              <a:spLocks/>
            </p:cNvSpPr>
            <p:nvPr/>
          </p:nvSpPr>
          <p:spPr bwMode="auto">
            <a:xfrm>
              <a:off x="6314440" y="3722370"/>
              <a:ext cx="331216" cy="356362"/>
            </a:xfrm>
            <a:custGeom>
              <a:avLst/>
              <a:gdLst>
                <a:gd name="T0" fmla="*/ 404 w 432"/>
                <a:gd name="T1" fmla="*/ 345 h 432"/>
                <a:gd name="T2" fmla="*/ 390 w 432"/>
                <a:gd name="T3" fmla="*/ 307 h 432"/>
                <a:gd name="T4" fmla="*/ 386 w 432"/>
                <a:gd name="T5" fmla="*/ 272 h 432"/>
                <a:gd name="T6" fmla="*/ 393 w 432"/>
                <a:gd name="T7" fmla="*/ 244 h 432"/>
                <a:gd name="T8" fmla="*/ 372 w 432"/>
                <a:gd name="T9" fmla="*/ 209 h 432"/>
                <a:gd name="T10" fmla="*/ 390 w 432"/>
                <a:gd name="T11" fmla="*/ 150 h 432"/>
                <a:gd name="T12" fmla="*/ 323 w 432"/>
                <a:gd name="T13" fmla="*/ 105 h 432"/>
                <a:gd name="T14" fmla="*/ 326 w 432"/>
                <a:gd name="T15" fmla="*/ 81 h 432"/>
                <a:gd name="T16" fmla="*/ 174 w 432"/>
                <a:gd name="T17" fmla="*/ 0 h 432"/>
                <a:gd name="T18" fmla="*/ 156 w 432"/>
                <a:gd name="T19" fmla="*/ 39 h 432"/>
                <a:gd name="T20" fmla="*/ 156 w 432"/>
                <a:gd name="T21" fmla="*/ 63 h 432"/>
                <a:gd name="T22" fmla="*/ 92 w 432"/>
                <a:gd name="T23" fmla="*/ 60 h 432"/>
                <a:gd name="T24" fmla="*/ 92 w 432"/>
                <a:gd name="T25" fmla="*/ 0 h 432"/>
                <a:gd name="T26" fmla="*/ 60 w 432"/>
                <a:gd name="T27" fmla="*/ 0 h 432"/>
                <a:gd name="T28" fmla="*/ 39 w 432"/>
                <a:gd name="T29" fmla="*/ 8 h 432"/>
                <a:gd name="T30" fmla="*/ 46 w 432"/>
                <a:gd name="T31" fmla="*/ 25 h 432"/>
                <a:gd name="T32" fmla="*/ 54 w 432"/>
                <a:gd name="T33" fmla="*/ 49 h 432"/>
                <a:gd name="T34" fmla="*/ 36 w 432"/>
                <a:gd name="T35" fmla="*/ 56 h 432"/>
                <a:gd name="T36" fmla="*/ 39 w 432"/>
                <a:gd name="T37" fmla="*/ 77 h 432"/>
                <a:gd name="T38" fmla="*/ 50 w 432"/>
                <a:gd name="T39" fmla="*/ 84 h 432"/>
                <a:gd name="T40" fmla="*/ 14 w 432"/>
                <a:gd name="T41" fmla="*/ 129 h 432"/>
                <a:gd name="T42" fmla="*/ 0 w 432"/>
                <a:gd name="T43" fmla="*/ 140 h 432"/>
                <a:gd name="T44" fmla="*/ 25 w 432"/>
                <a:gd name="T45" fmla="*/ 216 h 432"/>
                <a:gd name="T46" fmla="*/ 46 w 432"/>
                <a:gd name="T47" fmla="*/ 265 h 432"/>
                <a:gd name="T48" fmla="*/ 54 w 432"/>
                <a:gd name="T49" fmla="*/ 297 h 432"/>
                <a:gd name="T50" fmla="*/ 32 w 432"/>
                <a:gd name="T51" fmla="*/ 283 h 432"/>
                <a:gd name="T52" fmla="*/ 29 w 432"/>
                <a:gd name="T53" fmla="*/ 286 h 432"/>
                <a:gd name="T54" fmla="*/ 29 w 432"/>
                <a:gd name="T55" fmla="*/ 290 h 432"/>
                <a:gd name="T56" fmla="*/ 57 w 432"/>
                <a:gd name="T57" fmla="*/ 307 h 432"/>
                <a:gd name="T58" fmla="*/ 92 w 432"/>
                <a:gd name="T59" fmla="*/ 321 h 432"/>
                <a:gd name="T60" fmla="*/ 146 w 432"/>
                <a:gd name="T61" fmla="*/ 342 h 432"/>
                <a:gd name="T62" fmla="*/ 149 w 432"/>
                <a:gd name="T63" fmla="*/ 345 h 432"/>
                <a:gd name="T64" fmla="*/ 174 w 432"/>
                <a:gd name="T65" fmla="*/ 345 h 432"/>
                <a:gd name="T66" fmla="*/ 181 w 432"/>
                <a:gd name="T67" fmla="*/ 342 h 432"/>
                <a:gd name="T68" fmla="*/ 209 w 432"/>
                <a:gd name="T69" fmla="*/ 422 h 432"/>
                <a:gd name="T70" fmla="*/ 231 w 432"/>
                <a:gd name="T71" fmla="*/ 425 h 432"/>
                <a:gd name="T72" fmla="*/ 255 w 432"/>
                <a:gd name="T73" fmla="*/ 422 h 432"/>
                <a:gd name="T74" fmla="*/ 269 w 432"/>
                <a:gd name="T75" fmla="*/ 432 h 432"/>
                <a:gd name="T76" fmla="*/ 301 w 432"/>
                <a:gd name="T77" fmla="*/ 429 h 432"/>
                <a:gd name="T78" fmla="*/ 326 w 432"/>
                <a:gd name="T79" fmla="*/ 425 h 432"/>
                <a:gd name="T80" fmla="*/ 340 w 432"/>
                <a:gd name="T81" fmla="*/ 412 h 432"/>
                <a:gd name="T82" fmla="*/ 362 w 432"/>
                <a:gd name="T83" fmla="*/ 412 h 432"/>
                <a:gd name="T84" fmla="*/ 390 w 432"/>
                <a:gd name="T85" fmla="*/ 404 h 432"/>
                <a:gd name="T86" fmla="*/ 432 w 432"/>
                <a:gd name="T87" fmla="*/ 384 h 432"/>
                <a:gd name="T88" fmla="*/ 404 w 432"/>
                <a:gd name="T89" fmla="*/ 3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2" h="432">
                  <a:moveTo>
                    <a:pt x="404" y="345"/>
                  </a:moveTo>
                  <a:cubicBezTo>
                    <a:pt x="404" y="321"/>
                    <a:pt x="390" y="321"/>
                    <a:pt x="390" y="307"/>
                  </a:cubicBezTo>
                  <a:cubicBezTo>
                    <a:pt x="390" y="290"/>
                    <a:pt x="393" y="276"/>
                    <a:pt x="386" y="272"/>
                  </a:cubicBezTo>
                  <a:cubicBezTo>
                    <a:pt x="379" y="272"/>
                    <a:pt x="383" y="258"/>
                    <a:pt x="393" y="244"/>
                  </a:cubicBezTo>
                  <a:cubicBezTo>
                    <a:pt x="404" y="230"/>
                    <a:pt x="376" y="227"/>
                    <a:pt x="372" y="209"/>
                  </a:cubicBezTo>
                  <a:cubicBezTo>
                    <a:pt x="369" y="203"/>
                    <a:pt x="379" y="178"/>
                    <a:pt x="390" y="150"/>
                  </a:cubicBezTo>
                  <a:cubicBezTo>
                    <a:pt x="358" y="129"/>
                    <a:pt x="323" y="105"/>
                    <a:pt x="323" y="105"/>
                  </a:cubicBezTo>
                  <a:cubicBezTo>
                    <a:pt x="326" y="81"/>
                    <a:pt x="326" y="81"/>
                    <a:pt x="326" y="81"/>
                  </a:cubicBezTo>
                  <a:cubicBezTo>
                    <a:pt x="174" y="0"/>
                    <a:pt x="174" y="0"/>
                    <a:pt x="174" y="0"/>
                  </a:cubicBezTo>
                  <a:cubicBezTo>
                    <a:pt x="174" y="21"/>
                    <a:pt x="167" y="35"/>
                    <a:pt x="156" y="39"/>
                  </a:cubicBezTo>
                  <a:cubicBezTo>
                    <a:pt x="142" y="42"/>
                    <a:pt x="170" y="60"/>
                    <a:pt x="156" y="63"/>
                  </a:cubicBezTo>
                  <a:cubicBezTo>
                    <a:pt x="146" y="67"/>
                    <a:pt x="114" y="49"/>
                    <a:pt x="92" y="60"/>
                  </a:cubicBezTo>
                  <a:cubicBezTo>
                    <a:pt x="78" y="67"/>
                    <a:pt x="82" y="32"/>
                    <a:pt x="92" y="0"/>
                  </a:cubicBezTo>
                  <a:cubicBezTo>
                    <a:pt x="60" y="0"/>
                    <a:pt x="60" y="0"/>
                    <a:pt x="60" y="0"/>
                  </a:cubicBezTo>
                  <a:cubicBezTo>
                    <a:pt x="60" y="0"/>
                    <a:pt x="50" y="4"/>
                    <a:pt x="39" y="8"/>
                  </a:cubicBezTo>
                  <a:cubicBezTo>
                    <a:pt x="46" y="25"/>
                    <a:pt x="46" y="25"/>
                    <a:pt x="46" y="25"/>
                  </a:cubicBezTo>
                  <a:cubicBezTo>
                    <a:pt x="46" y="25"/>
                    <a:pt x="54" y="39"/>
                    <a:pt x="54" y="49"/>
                  </a:cubicBezTo>
                  <a:cubicBezTo>
                    <a:pt x="54" y="56"/>
                    <a:pt x="43" y="56"/>
                    <a:pt x="36" y="56"/>
                  </a:cubicBezTo>
                  <a:cubicBezTo>
                    <a:pt x="39" y="70"/>
                    <a:pt x="39" y="77"/>
                    <a:pt x="39" y="77"/>
                  </a:cubicBezTo>
                  <a:cubicBezTo>
                    <a:pt x="50" y="84"/>
                    <a:pt x="50" y="84"/>
                    <a:pt x="50" y="84"/>
                  </a:cubicBezTo>
                  <a:cubicBezTo>
                    <a:pt x="50" y="84"/>
                    <a:pt x="25" y="126"/>
                    <a:pt x="14" y="129"/>
                  </a:cubicBezTo>
                  <a:cubicBezTo>
                    <a:pt x="14" y="133"/>
                    <a:pt x="8" y="136"/>
                    <a:pt x="0" y="140"/>
                  </a:cubicBezTo>
                  <a:cubicBezTo>
                    <a:pt x="4" y="171"/>
                    <a:pt x="11" y="206"/>
                    <a:pt x="25" y="216"/>
                  </a:cubicBezTo>
                  <a:cubicBezTo>
                    <a:pt x="43" y="234"/>
                    <a:pt x="39" y="255"/>
                    <a:pt x="46" y="265"/>
                  </a:cubicBezTo>
                  <a:cubicBezTo>
                    <a:pt x="50" y="279"/>
                    <a:pt x="68" y="293"/>
                    <a:pt x="54" y="297"/>
                  </a:cubicBezTo>
                  <a:cubicBezTo>
                    <a:pt x="46" y="300"/>
                    <a:pt x="39" y="293"/>
                    <a:pt x="32" y="283"/>
                  </a:cubicBezTo>
                  <a:cubicBezTo>
                    <a:pt x="32" y="283"/>
                    <a:pt x="32" y="286"/>
                    <a:pt x="29" y="286"/>
                  </a:cubicBezTo>
                  <a:cubicBezTo>
                    <a:pt x="29" y="290"/>
                    <a:pt x="29" y="290"/>
                    <a:pt x="29" y="290"/>
                  </a:cubicBezTo>
                  <a:cubicBezTo>
                    <a:pt x="39" y="297"/>
                    <a:pt x="50" y="307"/>
                    <a:pt x="57" y="307"/>
                  </a:cubicBezTo>
                  <a:cubicBezTo>
                    <a:pt x="68" y="307"/>
                    <a:pt x="82" y="318"/>
                    <a:pt x="92" y="321"/>
                  </a:cubicBezTo>
                  <a:cubicBezTo>
                    <a:pt x="103" y="321"/>
                    <a:pt x="142" y="335"/>
                    <a:pt x="146" y="342"/>
                  </a:cubicBezTo>
                  <a:cubicBezTo>
                    <a:pt x="146" y="342"/>
                    <a:pt x="146" y="345"/>
                    <a:pt x="149" y="345"/>
                  </a:cubicBezTo>
                  <a:cubicBezTo>
                    <a:pt x="156" y="345"/>
                    <a:pt x="167" y="345"/>
                    <a:pt x="174" y="345"/>
                  </a:cubicBezTo>
                  <a:cubicBezTo>
                    <a:pt x="178" y="345"/>
                    <a:pt x="178" y="342"/>
                    <a:pt x="181" y="342"/>
                  </a:cubicBezTo>
                  <a:cubicBezTo>
                    <a:pt x="195" y="342"/>
                    <a:pt x="209" y="394"/>
                    <a:pt x="209" y="422"/>
                  </a:cubicBezTo>
                  <a:cubicBezTo>
                    <a:pt x="216" y="425"/>
                    <a:pt x="227" y="425"/>
                    <a:pt x="231" y="425"/>
                  </a:cubicBezTo>
                  <a:cubicBezTo>
                    <a:pt x="237" y="425"/>
                    <a:pt x="245" y="419"/>
                    <a:pt x="255" y="422"/>
                  </a:cubicBezTo>
                  <a:cubicBezTo>
                    <a:pt x="266" y="425"/>
                    <a:pt x="259" y="432"/>
                    <a:pt x="269" y="432"/>
                  </a:cubicBezTo>
                  <a:cubicBezTo>
                    <a:pt x="277" y="432"/>
                    <a:pt x="298" y="425"/>
                    <a:pt x="301" y="429"/>
                  </a:cubicBezTo>
                  <a:cubicBezTo>
                    <a:pt x="309" y="429"/>
                    <a:pt x="326" y="432"/>
                    <a:pt x="326" y="425"/>
                  </a:cubicBezTo>
                  <a:cubicBezTo>
                    <a:pt x="326" y="419"/>
                    <a:pt x="330" y="408"/>
                    <a:pt x="340" y="412"/>
                  </a:cubicBezTo>
                  <a:cubicBezTo>
                    <a:pt x="347" y="412"/>
                    <a:pt x="355" y="419"/>
                    <a:pt x="362" y="412"/>
                  </a:cubicBezTo>
                  <a:cubicBezTo>
                    <a:pt x="372" y="404"/>
                    <a:pt x="386" y="412"/>
                    <a:pt x="390" y="404"/>
                  </a:cubicBezTo>
                  <a:cubicBezTo>
                    <a:pt x="393" y="401"/>
                    <a:pt x="415" y="391"/>
                    <a:pt x="432" y="384"/>
                  </a:cubicBezTo>
                  <a:cubicBezTo>
                    <a:pt x="432" y="359"/>
                    <a:pt x="408" y="370"/>
                    <a:pt x="404" y="34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27" name="Tajikistan">
              <a:extLst>
                <a:ext uri="{FF2B5EF4-FFF2-40B4-BE49-F238E27FC236}">
                  <a16:creationId xmlns:a16="http://schemas.microsoft.com/office/drawing/2014/main" id="{12DDABC9-E951-47CA-9A73-10E0FA75C1E4}"/>
                </a:ext>
              </a:extLst>
            </p:cNvPr>
            <p:cNvSpPr>
              <a:spLocks/>
            </p:cNvSpPr>
            <p:nvPr/>
          </p:nvSpPr>
          <p:spPr bwMode="auto">
            <a:xfrm>
              <a:off x="7513193" y="2350770"/>
              <a:ext cx="241173" cy="165608"/>
            </a:xfrm>
            <a:custGeom>
              <a:avLst/>
              <a:gdLst>
                <a:gd name="T0" fmla="*/ 248 w 304"/>
                <a:gd name="T1" fmla="*/ 169 h 208"/>
                <a:gd name="T2" fmla="*/ 263 w 304"/>
                <a:gd name="T3" fmla="*/ 180 h 208"/>
                <a:gd name="T4" fmla="*/ 290 w 304"/>
                <a:gd name="T5" fmla="*/ 190 h 208"/>
                <a:gd name="T6" fmla="*/ 304 w 304"/>
                <a:gd name="T7" fmla="*/ 187 h 208"/>
                <a:gd name="T8" fmla="*/ 293 w 304"/>
                <a:gd name="T9" fmla="*/ 133 h 208"/>
                <a:gd name="T10" fmla="*/ 255 w 304"/>
                <a:gd name="T11" fmla="*/ 108 h 208"/>
                <a:gd name="T12" fmla="*/ 248 w 304"/>
                <a:gd name="T13" fmla="*/ 72 h 208"/>
                <a:gd name="T14" fmla="*/ 199 w 304"/>
                <a:gd name="T15" fmla="*/ 76 h 208"/>
                <a:gd name="T16" fmla="*/ 164 w 304"/>
                <a:gd name="T17" fmla="*/ 68 h 208"/>
                <a:gd name="T18" fmla="*/ 130 w 304"/>
                <a:gd name="T19" fmla="*/ 65 h 208"/>
                <a:gd name="T20" fmla="*/ 73 w 304"/>
                <a:gd name="T21" fmla="*/ 61 h 208"/>
                <a:gd name="T22" fmla="*/ 102 w 304"/>
                <a:gd name="T23" fmla="*/ 36 h 208"/>
                <a:gd name="T24" fmla="*/ 115 w 304"/>
                <a:gd name="T25" fmla="*/ 40 h 208"/>
                <a:gd name="T26" fmla="*/ 130 w 304"/>
                <a:gd name="T27" fmla="*/ 4 h 208"/>
                <a:gd name="T28" fmla="*/ 102 w 304"/>
                <a:gd name="T29" fmla="*/ 11 h 208"/>
                <a:gd name="T30" fmla="*/ 70 w 304"/>
                <a:gd name="T31" fmla="*/ 18 h 208"/>
                <a:gd name="T32" fmla="*/ 53 w 304"/>
                <a:gd name="T33" fmla="*/ 40 h 208"/>
                <a:gd name="T34" fmla="*/ 39 w 304"/>
                <a:gd name="T35" fmla="*/ 61 h 208"/>
                <a:gd name="T36" fmla="*/ 4 w 304"/>
                <a:gd name="T37" fmla="*/ 76 h 208"/>
                <a:gd name="T38" fmla="*/ 28 w 304"/>
                <a:gd name="T39" fmla="*/ 108 h 208"/>
                <a:gd name="T40" fmla="*/ 32 w 304"/>
                <a:gd name="T41" fmla="*/ 144 h 208"/>
                <a:gd name="T42" fmla="*/ 14 w 304"/>
                <a:gd name="T43" fmla="*/ 187 h 208"/>
                <a:gd name="T44" fmla="*/ 35 w 304"/>
                <a:gd name="T45" fmla="*/ 187 h 208"/>
                <a:gd name="T46" fmla="*/ 73 w 304"/>
                <a:gd name="T47" fmla="*/ 176 h 208"/>
                <a:gd name="T48" fmla="*/ 112 w 304"/>
                <a:gd name="T49" fmla="*/ 158 h 208"/>
                <a:gd name="T50" fmla="*/ 147 w 304"/>
                <a:gd name="T51" fmla="*/ 122 h 208"/>
                <a:gd name="T52" fmla="*/ 161 w 304"/>
                <a:gd name="T53" fmla="*/ 154 h 208"/>
                <a:gd name="T54" fmla="*/ 164 w 304"/>
                <a:gd name="T55" fmla="*/ 205 h 208"/>
                <a:gd name="T56" fmla="*/ 182 w 304"/>
                <a:gd name="T57" fmla="*/ 205 h 208"/>
                <a:gd name="T58" fmla="*/ 203 w 304"/>
                <a:gd name="T59" fmla="*/ 198 h 208"/>
                <a:gd name="T60" fmla="*/ 248 w 304"/>
                <a:gd name="T61" fmla="*/ 16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4" h="208">
                  <a:moveTo>
                    <a:pt x="248" y="169"/>
                  </a:moveTo>
                  <a:cubicBezTo>
                    <a:pt x="255" y="172"/>
                    <a:pt x="255" y="180"/>
                    <a:pt x="263" y="180"/>
                  </a:cubicBezTo>
                  <a:cubicBezTo>
                    <a:pt x="270" y="180"/>
                    <a:pt x="283" y="184"/>
                    <a:pt x="290" y="190"/>
                  </a:cubicBezTo>
                  <a:cubicBezTo>
                    <a:pt x="297" y="187"/>
                    <a:pt x="304" y="187"/>
                    <a:pt x="304" y="187"/>
                  </a:cubicBezTo>
                  <a:cubicBezTo>
                    <a:pt x="304" y="187"/>
                    <a:pt x="297" y="144"/>
                    <a:pt x="293" y="133"/>
                  </a:cubicBezTo>
                  <a:cubicBezTo>
                    <a:pt x="293" y="119"/>
                    <a:pt x="255" y="108"/>
                    <a:pt x="255" y="108"/>
                  </a:cubicBezTo>
                  <a:cubicBezTo>
                    <a:pt x="248" y="72"/>
                    <a:pt x="248" y="72"/>
                    <a:pt x="248" y="72"/>
                  </a:cubicBezTo>
                  <a:cubicBezTo>
                    <a:pt x="248" y="72"/>
                    <a:pt x="206" y="79"/>
                    <a:pt x="199" y="76"/>
                  </a:cubicBezTo>
                  <a:cubicBezTo>
                    <a:pt x="192" y="72"/>
                    <a:pt x="175" y="79"/>
                    <a:pt x="164" y="68"/>
                  </a:cubicBezTo>
                  <a:cubicBezTo>
                    <a:pt x="157" y="58"/>
                    <a:pt x="144" y="76"/>
                    <a:pt x="130" y="65"/>
                  </a:cubicBezTo>
                  <a:cubicBezTo>
                    <a:pt x="115" y="58"/>
                    <a:pt x="77" y="68"/>
                    <a:pt x="73" y="61"/>
                  </a:cubicBezTo>
                  <a:cubicBezTo>
                    <a:pt x="73" y="54"/>
                    <a:pt x="91" y="36"/>
                    <a:pt x="102" y="36"/>
                  </a:cubicBezTo>
                  <a:cubicBezTo>
                    <a:pt x="105" y="40"/>
                    <a:pt x="109" y="40"/>
                    <a:pt x="115" y="40"/>
                  </a:cubicBezTo>
                  <a:cubicBezTo>
                    <a:pt x="119" y="29"/>
                    <a:pt x="130" y="11"/>
                    <a:pt x="130" y="4"/>
                  </a:cubicBezTo>
                  <a:cubicBezTo>
                    <a:pt x="126" y="0"/>
                    <a:pt x="112" y="4"/>
                    <a:pt x="102" y="11"/>
                  </a:cubicBezTo>
                  <a:cubicBezTo>
                    <a:pt x="91" y="18"/>
                    <a:pt x="73" y="8"/>
                    <a:pt x="70" y="18"/>
                  </a:cubicBezTo>
                  <a:cubicBezTo>
                    <a:pt x="67" y="29"/>
                    <a:pt x="63" y="40"/>
                    <a:pt x="53" y="40"/>
                  </a:cubicBezTo>
                  <a:cubicBezTo>
                    <a:pt x="42" y="40"/>
                    <a:pt x="50" y="58"/>
                    <a:pt x="39" y="61"/>
                  </a:cubicBezTo>
                  <a:cubicBezTo>
                    <a:pt x="28" y="68"/>
                    <a:pt x="4" y="65"/>
                    <a:pt x="4" y="76"/>
                  </a:cubicBezTo>
                  <a:cubicBezTo>
                    <a:pt x="0" y="86"/>
                    <a:pt x="28" y="94"/>
                    <a:pt x="28" y="108"/>
                  </a:cubicBezTo>
                  <a:cubicBezTo>
                    <a:pt x="25" y="122"/>
                    <a:pt x="42" y="137"/>
                    <a:pt x="32" y="144"/>
                  </a:cubicBezTo>
                  <a:cubicBezTo>
                    <a:pt x="21" y="151"/>
                    <a:pt x="14" y="162"/>
                    <a:pt x="14" y="187"/>
                  </a:cubicBezTo>
                  <a:cubicBezTo>
                    <a:pt x="21" y="190"/>
                    <a:pt x="32" y="194"/>
                    <a:pt x="35" y="187"/>
                  </a:cubicBezTo>
                  <a:cubicBezTo>
                    <a:pt x="39" y="176"/>
                    <a:pt x="73" y="187"/>
                    <a:pt x="73" y="176"/>
                  </a:cubicBezTo>
                  <a:cubicBezTo>
                    <a:pt x="73" y="166"/>
                    <a:pt x="112" y="169"/>
                    <a:pt x="112" y="158"/>
                  </a:cubicBezTo>
                  <a:cubicBezTo>
                    <a:pt x="112" y="148"/>
                    <a:pt x="133" y="122"/>
                    <a:pt x="147" y="122"/>
                  </a:cubicBezTo>
                  <a:cubicBezTo>
                    <a:pt x="161" y="122"/>
                    <a:pt x="147" y="148"/>
                    <a:pt x="161" y="154"/>
                  </a:cubicBezTo>
                  <a:cubicBezTo>
                    <a:pt x="179" y="166"/>
                    <a:pt x="154" y="194"/>
                    <a:pt x="164" y="205"/>
                  </a:cubicBezTo>
                  <a:cubicBezTo>
                    <a:pt x="168" y="208"/>
                    <a:pt x="175" y="208"/>
                    <a:pt x="182" y="205"/>
                  </a:cubicBezTo>
                  <a:cubicBezTo>
                    <a:pt x="189" y="202"/>
                    <a:pt x="196" y="202"/>
                    <a:pt x="203" y="198"/>
                  </a:cubicBezTo>
                  <a:cubicBezTo>
                    <a:pt x="221" y="184"/>
                    <a:pt x="241" y="166"/>
                    <a:pt x="248" y="169"/>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28" name="Syria">
              <a:extLst>
                <a:ext uri="{FF2B5EF4-FFF2-40B4-BE49-F238E27FC236}">
                  <a16:creationId xmlns:a16="http://schemas.microsoft.com/office/drawing/2014/main" id="{7ECCA90C-EF35-4A60-88A8-3D3DB9B64A77}"/>
                </a:ext>
              </a:extLst>
            </p:cNvPr>
            <p:cNvSpPr>
              <a:spLocks/>
            </p:cNvSpPr>
            <p:nvPr/>
          </p:nvSpPr>
          <p:spPr bwMode="auto">
            <a:xfrm>
              <a:off x="6501638" y="2480437"/>
              <a:ext cx="216027" cy="176403"/>
            </a:xfrm>
            <a:custGeom>
              <a:avLst/>
              <a:gdLst>
                <a:gd name="T0" fmla="*/ 32 w 272"/>
                <a:gd name="T1" fmla="*/ 145 h 224"/>
                <a:gd name="T2" fmla="*/ 0 w 272"/>
                <a:gd name="T3" fmla="*/ 188 h 224"/>
                <a:gd name="T4" fmla="*/ 4 w 272"/>
                <a:gd name="T5" fmla="*/ 188 h 224"/>
                <a:gd name="T6" fmla="*/ 8 w 272"/>
                <a:gd name="T7" fmla="*/ 203 h 224"/>
                <a:gd name="T8" fmla="*/ 42 w 272"/>
                <a:gd name="T9" fmla="*/ 224 h 224"/>
                <a:gd name="T10" fmla="*/ 81 w 272"/>
                <a:gd name="T11" fmla="*/ 203 h 224"/>
                <a:gd name="T12" fmla="*/ 213 w 272"/>
                <a:gd name="T13" fmla="*/ 131 h 224"/>
                <a:gd name="T14" fmla="*/ 224 w 272"/>
                <a:gd name="T15" fmla="*/ 109 h 224"/>
                <a:gd name="T16" fmla="*/ 227 w 272"/>
                <a:gd name="T17" fmla="*/ 76 h 224"/>
                <a:gd name="T18" fmla="*/ 224 w 272"/>
                <a:gd name="T19" fmla="*/ 40 h 224"/>
                <a:gd name="T20" fmla="*/ 248 w 272"/>
                <a:gd name="T21" fmla="*/ 22 h 224"/>
                <a:gd name="T22" fmla="*/ 272 w 272"/>
                <a:gd name="T23" fmla="*/ 4 h 224"/>
                <a:gd name="T24" fmla="*/ 255 w 272"/>
                <a:gd name="T25" fmla="*/ 0 h 224"/>
                <a:gd name="T26" fmla="*/ 213 w 272"/>
                <a:gd name="T27" fmla="*/ 8 h 224"/>
                <a:gd name="T28" fmla="*/ 161 w 272"/>
                <a:gd name="T29" fmla="*/ 22 h 224"/>
                <a:gd name="T30" fmla="*/ 116 w 272"/>
                <a:gd name="T31" fmla="*/ 22 h 224"/>
                <a:gd name="T32" fmla="*/ 91 w 272"/>
                <a:gd name="T33" fmla="*/ 26 h 224"/>
                <a:gd name="T34" fmla="*/ 53 w 272"/>
                <a:gd name="T35" fmla="*/ 26 h 224"/>
                <a:gd name="T36" fmla="*/ 39 w 272"/>
                <a:gd name="T37" fmla="*/ 37 h 224"/>
                <a:gd name="T38" fmla="*/ 15 w 272"/>
                <a:gd name="T39" fmla="*/ 62 h 224"/>
                <a:gd name="T40" fmla="*/ 15 w 272"/>
                <a:gd name="T41" fmla="*/ 83 h 224"/>
                <a:gd name="T42" fmla="*/ 11 w 272"/>
                <a:gd name="T43" fmla="*/ 112 h 224"/>
                <a:gd name="T44" fmla="*/ 32 w 272"/>
                <a:gd name="T45" fmla="*/ 14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2" h="224">
                  <a:moveTo>
                    <a:pt x="32" y="145"/>
                  </a:moveTo>
                  <a:cubicBezTo>
                    <a:pt x="25" y="152"/>
                    <a:pt x="11" y="170"/>
                    <a:pt x="0" y="188"/>
                  </a:cubicBezTo>
                  <a:cubicBezTo>
                    <a:pt x="4" y="188"/>
                    <a:pt x="4" y="188"/>
                    <a:pt x="4" y="188"/>
                  </a:cubicBezTo>
                  <a:cubicBezTo>
                    <a:pt x="8" y="203"/>
                    <a:pt x="8" y="203"/>
                    <a:pt x="8" y="203"/>
                  </a:cubicBezTo>
                  <a:cubicBezTo>
                    <a:pt x="42" y="224"/>
                    <a:pt x="42" y="224"/>
                    <a:pt x="42" y="224"/>
                  </a:cubicBezTo>
                  <a:cubicBezTo>
                    <a:pt x="42" y="224"/>
                    <a:pt x="67" y="203"/>
                    <a:pt x="81" y="203"/>
                  </a:cubicBezTo>
                  <a:cubicBezTo>
                    <a:pt x="91" y="199"/>
                    <a:pt x="213" y="131"/>
                    <a:pt x="213" y="131"/>
                  </a:cubicBezTo>
                  <a:cubicBezTo>
                    <a:pt x="213" y="131"/>
                    <a:pt x="224" y="112"/>
                    <a:pt x="224" y="109"/>
                  </a:cubicBezTo>
                  <a:cubicBezTo>
                    <a:pt x="224" y="102"/>
                    <a:pt x="220" y="83"/>
                    <a:pt x="227" y="76"/>
                  </a:cubicBezTo>
                  <a:cubicBezTo>
                    <a:pt x="234" y="69"/>
                    <a:pt x="220" y="55"/>
                    <a:pt x="224" y="40"/>
                  </a:cubicBezTo>
                  <a:cubicBezTo>
                    <a:pt x="227" y="29"/>
                    <a:pt x="248" y="22"/>
                    <a:pt x="248" y="22"/>
                  </a:cubicBezTo>
                  <a:cubicBezTo>
                    <a:pt x="272" y="4"/>
                    <a:pt x="272" y="4"/>
                    <a:pt x="272" y="4"/>
                  </a:cubicBezTo>
                  <a:cubicBezTo>
                    <a:pt x="255" y="0"/>
                    <a:pt x="255" y="0"/>
                    <a:pt x="255" y="0"/>
                  </a:cubicBezTo>
                  <a:cubicBezTo>
                    <a:pt x="255" y="0"/>
                    <a:pt x="238" y="8"/>
                    <a:pt x="213" y="8"/>
                  </a:cubicBezTo>
                  <a:cubicBezTo>
                    <a:pt x="189" y="4"/>
                    <a:pt x="185" y="22"/>
                    <a:pt x="161" y="22"/>
                  </a:cubicBezTo>
                  <a:cubicBezTo>
                    <a:pt x="136" y="22"/>
                    <a:pt x="123" y="29"/>
                    <a:pt x="116" y="22"/>
                  </a:cubicBezTo>
                  <a:cubicBezTo>
                    <a:pt x="109" y="11"/>
                    <a:pt x="109" y="18"/>
                    <a:pt x="91" y="26"/>
                  </a:cubicBezTo>
                  <a:cubicBezTo>
                    <a:pt x="74" y="33"/>
                    <a:pt x="63" y="33"/>
                    <a:pt x="53" y="26"/>
                  </a:cubicBezTo>
                  <a:cubicBezTo>
                    <a:pt x="46" y="18"/>
                    <a:pt x="39" y="26"/>
                    <a:pt x="39" y="37"/>
                  </a:cubicBezTo>
                  <a:cubicBezTo>
                    <a:pt x="39" y="44"/>
                    <a:pt x="39" y="62"/>
                    <a:pt x="15" y="62"/>
                  </a:cubicBezTo>
                  <a:cubicBezTo>
                    <a:pt x="15" y="73"/>
                    <a:pt x="11" y="80"/>
                    <a:pt x="15" y="83"/>
                  </a:cubicBezTo>
                  <a:cubicBezTo>
                    <a:pt x="22" y="91"/>
                    <a:pt x="15" y="102"/>
                    <a:pt x="11" y="112"/>
                  </a:cubicBezTo>
                  <a:cubicBezTo>
                    <a:pt x="42" y="112"/>
                    <a:pt x="39" y="138"/>
                    <a:pt x="32" y="14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29" name="Switzerland">
              <a:extLst>
                <a:ext uri="{FF2B5EF4-FFF2-40B4-BE49-F238E27FC236}">
                  <a16:creationId xmlns:a16="http://schemas.microsoft.com/office/drawing/2014/main" id="{7399BC31-0732-42FC-8C6C-3175E69D13AB}"/>
                </a:ext>
              </a:extLst>
            </p:cNvPr>
            <p:cNvSpPr>
              <a:spLocks/>
            </p:cNvSpPr>
            <p:nvPr/>
          </p:nvSpPr>
          <p:spPr bwMode="auto">
            <a:xfrm>
              <a:off x="5605145" y="2084451"/>
              <a:ext cx="136779" cy="75565"/>
            </a:xfrm>
            <a:custGeom>
              <a:avLst/>
              <a:gdLst>
                <a:gd name="T0" fmla="*/ 156 w 176"/>
                <a:gd name="T1" fmla="*/ 38 h 96"/>
                <a:gd name="T2" fmla="*/ 139 w 176"/>
                <a:gd name="T3" fmla="*/ 28 h 96"/>
                <a:gd name="T4" fmla="*/ 139 w 176"/>
                <a:gd name="T5" fmla="*/ 11 h 96"/>
                <a:gd name="T6" fmla="*/ 114 w 176"/>
                <a:gd name="T7" fmla="*/ 4 h 96"/>
                <a:gd name="T8" fmla="*/ 90 w 176"/>
                <a:gd name="T9" fmla="*/ 4 h 96"/>
                <a:gd name="T10" fmla="*/ 56 w 176"/>
                <a:gd name="T11" fmla="*/ 4 h 96"/>
                <a:gd name="T12" fmla="*/ 49 w 176"/>
                <a:gd name="T13" fmla="*/ 11 h 96"/>
                <a:gd name="T14" fmla="*/ 32 w 176"/>
                <a:gd name="T15" fmla="*/ 28 h 96"/>
                <a:gd name="T16" fmla="*/ 4 w 176"/>
                <a:gd name="T17" fmla="*/ 59 h 96"/>
                <a:gd name="T18" fmla="*/ 11 w 176"/>
                <a:gd name="T19" fmla="*/ 69 h 96"/>
                <a:gd name="T20" fmla="*/ 28 w 176"/>
                <a:gd name="T21" fmla="*/ 72 h 96"/>
                <a:gd name="T22" fmla="*/ 35 w 176"/>
                <a:gd name="T23" fmla="*/ 90 h 96"/>
                <a:gd name="T24" fmla="*/ 35 w 176"/>
                <a:gd name="T25" fmla="*/ 93 h 96"/>
                <a:gd name="T26" fmla="*/ 70 w 176"/>
                <a:gd name="T27" fmla="*/ 90 h 96"/>
                <a:gd name="T28" fmla="*/ 87 w 176"/>
                <a:gd name="T29" fmla="*/ 62 h 96"/>
                <a:gd name="T30" fmla="*/ 111 w 176"/>
                <a:gd name="T31" fmla="*/ 90 h 96"/>
                <a:gd name="T32" fmla="*/ 121 w 176"/>
                <a:gd name="T33" fmla="*/ 76 h 96"/>
                <a:gd name="T34" fmla="*/ 135 w 176"/>
                <a:gd name="T35" fmla="*/ 66 h 96"/>
                <a:gd name="T36" fmla="*/ 152 w 176"/>
                <a:gd name="T37" fmla="*/ 62 h 96"/>
                <a:gd name="T38" fmla="*/ 163 w 176"/>
                <a:gd name="T39" fmla="*/ 59 h 96"/>
                <a:gd name="T40" fmla="*/ 170 w 176"/>
                <a:gd name="T41" fmla="*/ 48 h 96"/>
                <a:gd name="T42" fmla="*/ 176 w 176"/>
                <a:gd name="T43" fmla="*/ 42 h 96"/>
                <a:gd name="T44" fmla="*/ 156 w 176"/>
                <a:gd name="T45" fmla="*/ 3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 h="96">
                  <a:moveTo>
                    <a:pt x="156" y="38"/>
                  </a:moveTo>
                  <a:cubicBezTo>
                    <a:pt x="149" y="42"/>
                    <a:pt x="139" y="32"/>
                    <a:pt x="139" y="28"/>
                  </a:cubicBezTo>
                  <a:cubicBezTo>
                    <a:pt x="139" y="28"/>
                    <a:pt x="135" y="18"/>
                    <a:pt x="139" y="11"/>
                  </a:cubicBezTo>
                  <a:cubicBezTo>
                    <a:pt x="132" y="11"/>
                    <a:pt x="121" y="4"/>
                    <a:pt x="114" y="4"/>
                  </a:cubicBezTo>
                  <a:cubicBezTo>
                    <a:pt x="104" y="0"/>
                    <a:pt x="97" y="0"/>
                    <a:pt x="90" y="4"/>
                  </a:cubicBezTo>
                  <a:cubicBezTo>
                    <a:pt x="83" y="8"/>
                    <a:pt x="66" y="8"/>
                    <a:pt x="56" y="4"/>
                  </a:cubicBezTo>
                  <a:cubicBezTo>
                    <a:pt x="56" y="8"/>
                    <a:pt x="52" y="11"/>
                    <a:pt x="49" y="11"/>
                  </a:cubicBezTo>
                  <a:cubicBezTo>
                    <a:pt x="42" y="11"/>
                    <a:pt x="32" y="18"/>
                    <a:pt x="32" y="28"/>
                  </a:cubicBezTo>
                  <a:cubicBezTo>
                    <a:pt x="28" y="35"/>
                    <a:pt x="11" y="42"/>
                    <a:pt x="4" y="59"/>
                  </a:cubicBezTo>
                  <a:cubicBezTo>
                    <a:pt x="0" y="72"/>
                    <a:pt x="4" y="80"/>
                    <a:pt x="11" y="69"/>
                  </a:cubicBezTo>
                  <a:cubicBezTo>
                    <a:pt x="18" y="62"/>
                    <a:pt x="28" y="66"/>
                    <a:pt x="28" y="72"/>
                  </a:cubicBezTo>
                  <a:cubicBezTo>
                    <a:pt x="28" y="80"/>
                    <a:pt x="39" y="80"/>
                    <a:pt x="35" y="90"/>
                  </a:cubicBezTo>
                  <a:cubicBezTo>
                    <a:pt x="35" y="93"/>
                    <a:pt x="35" y="93"/>
                    <a:pt x="35" y="93"/>
                  </a:cubicBezTo>
                  <a:cubicBezTo>
                    <a:pt x="45" y="90"/>
                    <a:pt x="63" y="90"/>
                    <a:pt x="70" y="90"/>
                  </a:cubicBezTo>
                  <a:cubicBezTo>
                    <a:pt x="76" y="90"/>
                    <a:pt x="83" y="66"/>
                    <a:pt x="87" y="62"/>
                  </a:cubicBezTo>
                  <a:cubicBezTo>
                    <a:pt x="90" y="59"/>
                    <a:pt x="101" y="80"/>
                    <a:pt x="111" y="90"/>
                  </a:cubicBezTo>
                  <a:cubicBezTo>
                    <a:pt x="118" y="96"/>
                    <a:pt x="121" y="83"/>
                    <a:pt x="121" y="76"/>
                  </a:cubicBezTo>
                  <a:cubicBezTo>
                    <a:pt x="121" y="69"/>
                    <a:pt x="128" y="66"/>
                    <a:pt x="135" y="66"/>
                  </a:cubicBezTo>
                  <a:cubicBezTo>
                    <a:pt x="139" y="69"/>
                    <a:pt x="152" y="69"/>
                    <a:pt x="152" y="62"/>
                  </a:cubicBezTo>
                  <a:cubicBezTo>
                    <a:pt x="152" y="56"/>
                    <a:pt x="159" y="59"/>
                    <a:pt x="163" y="59"/>
                  </a:cubicBezTo>
                  <a:cubicBezTo>
                    <a:pt x="170" y="59"/>
                    <a:pt x="170" y="48"/>
                    <a:pt x="170" y="48"/>
                  </a:cubicBezTo>
                  <a:cubicBezTo>
                    <a:pt x="176" y="42"/>
                    <a:pt x="176" y="42"/>
                    <a:pt x="176" y="42"/>
                  </a:cubicBezTo>
                  <a:cubicBezTo>
                    <a:pt x="170" y="38"/>
                    <a:pt x="163" y="35"/>
                    <a:pt x="156" y="3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30" name="Sweden">
              <a:extLst>
                <a:ext uri="{FF2B5EF4-FFF2-40B4-BE49-F238E27FC236}">
                  <a16:creationId xmlns:a16="http://schemas.microsoft.com/office/drawing/2014/main" id="{80EA0B89-2D48-4E85-814B-B7EAB944CE64}"/>
                </a:ext>
              </a:extLst>
            </p:cNvPr>
            <p:cNvSpPr>
              <a:spLocks noEditPoints="1"/>
            </p:cNvSpPr>
            <p:nvPr/>
          </p:nvSpPr>
          <p:spPr bwMode="auto">
            <a:xfrm>
              <a:off x="5770753" y="1094359"/>
              <a:ext cx="388747" cy="684022"/>
            </a:xfrm>
            <a:custGeom>
              <a:avLst/>
              <a:gdLst>
                <a:gd name="T0" fmla="*/ 470 w 480"/>
                <a:gd name="T1" fmla="*/ 186 h 864"/>
                <a:gd name="T2" fmla="*/ 460 w 480"/>
                <a:gd name="T3" fmla="*/ 116 h 864"/>
                <a:gd name="T4" fmla="*/ 405 w 480"/>
                <a:gd name="T5" fmla="*/ 46 h 864"/>
                <a:gd name="T6" fmla="*/ 337 w 480"/>
                <a:gd name="T7" fmla="*/ 43 h 864"/>
                <a:gd name="T8" fmla="*/ 271 w 480"/>
                <a:gd name="T9" fmla="*/ 43 h 864"/>
                <a:gd name="T10" fmla="*/ 234 w 480"/>
                <a:gd name="T11" fmla="*/ 81 h 864"/>
                <a:gd name="T12" fmla="*/ 193 w 480"/>
                <a:gd name="T13" fmla="*/ 130 h 864"/>
                <a:gd name="T14" fmla="*/ 162 w 480"/>
                <a:gd name="T15" fmla="*/ 182 h 864"/>
                <a:gd name="T16" fmla="*/ 124 w 480"/>
                <a:gd name="T17" fmla="*/ 210 h 864"/>
                <a:gd name="T18" fmla="*/ 97 w 480"/>
                <a:gd name="T19" fmla="*/ 298 h 864"/>
                <a:gd name="T20" fmla="*/ 107 w 480"/>
                <a:gd name="T21" fmla="*/ 340 h 864"/>
                <a:gd name="T22" fmla="*/ 42 w 480"/>
                <a:gd name="T23" fmla="*/ 368 h 864"/>
                <a:gd name="T24" fmla="*/ 38 w 480"/>
                <a:gd name="T25" fmla="*/ 448 h 864"/>
                <a:gd name="T26" fmla="*/ 62 w 480"/>
                <a:gd name="T27" fmla="*/ 515 h 864"/>
                <a:gd name="T28" fmla="*/ 52 w 480"/>
                <a:gd name="T29" fmla="*/ 553 h 864"/>
                <a:gd name="T30" fmla="*/ 28 w 480"/>
                <a:gd name="T31" fmla="*/ 599 h 864"/>
                <a:gd name="T32" fmla="*/ 11 w 480"/>
                <a:gd name="T33" fmla="*/ 658 h 864"/>
                <a:gd name="T34" fmla="*/ 0 w 480"/>
                <a:gd name="T35" fmla="*/ 658 h 864"/>
                <a:gd name="T36" fmla="*/ 31 w 480"/>
                <a:gd name="T37" fmla="*/ 739 h 864"/>
                <a:gd name="T38" fmla="*/ 59 w 480"/>
                <a:gd name="T39" fmla="*/ 805 h 864"/>
                <a:gd name="T40" fmla="*/ 69 w 480"/>
                <a:gd name="T41" fmla="*/ 858 h 864"/>
                <a:gd name="T42" fmla="*/ 114 w 480"/>
                <a:gd name="T43" fmla="*/ 833 h 864"/>
                <a:gd name="T44" fmla="*/ 158 w 480"/>
                <a:gd name="T45" fmla="*/ 816 h 864"/>
                <a:gd name="T46" fmla="*/ 193 w 480"/>
                <a:gd name="T47" fmla="*/ 805 h 864"/>
                <a:gd name="T48" fmla="*/ 203 w 480"/>
                <a:gd name="T49" fmla="*/ 770 h 864"/>
                <a:gd name="T50" fmla="*/ 206 w 480"/>
                <a:gd name="T51" fmla="*/ 686 h 864"/>
                <a:gd name="T52" fmla="*/ 265 w 480"/>
                <a:gd name="T53" fmla="*/ 630 h 864"/>
                <a:gd name="T54" fmla="*/ 251 w 480"/>
                <a:gd name="T55" fmla="*/ 557 h 864"/>
                <a:gd name="T56" fmla="*/ 220 w 480"/>
                <a:gd name="T57" fmla="*/ 504 h 864"/>
                <a:gd name="T58" fmla="*/ 244 w 480"/>
                <a:gd name="T59" fmla="*/ 434 h 864"/>
                <a:gd name="T60" fmla="*/ 288 w 480"/>
                <a:gd name="T61" fmla="*/ 385 h 864"/>
                <a:gd name="T62" fmla="*/ 385 w 480"/>
                <a:gd name="T63" fmla="*/ 319 h 864"/>
                <a:gd name="T64" fmla="*/ 395 w 480"/>
                <a:gd name="T65" fmla="*/ 249 h 864"/>
                <a:gd name="T66" fmla="*/ 460 w 480"/>
                <a:gd name="T67" fmla="*/ 224 h 864"/>
                <a:gd name="T68" fmla="*/ 477 w 480"/>
                <a:gd name="T69" fmla="*/ 207 h 864"/>
                <a:gd name="T70" fmla="*/ 258 w 480"/>
                <a:gd name="T71" fmla="*/ 77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0" h="864">
                  <a:moveTo>
                    <a:pt x="477" y="207"/>
                  </a:moveTo>
                  <a:cubicBezTo>
                    <a:pt x="470" y="200"/>
                    <a:pt x="460" y="186"/>
                    <a:pt x="470" y="186"/>
                  </a:cubicBezTo>
                  <a:cubicBezTo>
                    <a:pt x="477" y="186"/>
                    <a:pt x="480" y="158"/>
                    <a:pt x="470" y="151"/>
                  </a:cubicBezTo>
                  <a:cubicBezTo>
                    <a:pt x="460" y="147"/>
                    <a:pt x="470" y="123"/>
                    <a:pt x="460" y="116"/>
                  </a:cubicBezTo>
                  <a:cubicBezTo>
                    <a:pt x="453" y="113"/>
                    <a:pt x="456" y="92"/>
                    <a:pt x="460" y="77"/>
                  </a:cubicBezTo>
                  <a:cubicBezTo>
                    <a:pt x="460" y="67"/>
                    <a:pt x="426" y="53"/>
                    <a:pt x="405" y="46"/>
                  </a:cubicBezTo>
                  <a:cubicBezTo>
                    <a:pt x="385" y="36"/>
                    <a:pt x="374" y="21"/>
                    <a:pt x="357" y="11"/>
                  </a:cubicBezTo>
                  <a:cubicBezTo>
                    <a:pt x="343" y="0"/>
                    <a:pt x="337" y="25"/>
                    <a:pt x="337" y="43"/>
                  </a:cubicBezTo>
                  <a:cubicBezTo>
                    <a:pt x="337" y="57"/>
                    <a:pt x="323" y="60"/>
                    <a:pt x="312" y="49"/>
                  </a:cubicBezTo>
                  <a:cubicBezTo>
                    <a:pt x="299" y="39"/>
                    <a:pt x="288" y="49"/>
                    <a:pt x="271" y="43"/>
                  </a:cubicBezTo>
                  <a:cubicBezTo>
                    <a:pt x="254" y="36"/>
                    <a:pt x="261" y="60"/>
                    <a:pt x="261" y="70"/>
                  </a:cubicBezTo>
                  <a:cubicBezTo>
                    <a:pt x="261" y="81"/>
                    <a:pt x="244" y="81"/>
                    <a:pt x="234" y="81"/>
                  </a:cubicBezTo>
                  <a:cubicBezTo>
                    <a:pt x="220" y="81"/>
                    <a:pt x="203" y="92"/>
                    <a:pt x="203" y="102"/>
                  </a:cubicBezTo>
                  <a:cubicBezTo>
                    <a:pt x="203" y="116"/>
                    <a:pt x="186" y="123"/>
                    <a:pt x="193" y="130"/>
                  </a:cubicBezTo>
                  <a:cubicBezTo>
                    <a:pt x="196" y="141"/>
                    <a:pt x="189" y="147"/>
                    <a:pt x="182" y="151"/>
                  </a:cubicBezTo>
                  <a:cubicBezTo>
                    <a:pt x="175" y="158"/>
                    <a:pt x="168" y="175"/>
                    <a:pt x="162" y="182"/>
                  </a:cubicBezTo>
                  <a:cubicBezTo>
                    <a:pt x="158" y="189"/>
                    <a:pt x="165" y="197"/>
                    <a:pt x="155" y="203"/>
                  </a:cubicBezTo>
                  <a:cubicBezTo>
                    <a:pt x="144" y="210"/>
                    <a:pt x="131" y="207"/>
                    <a:pt x="124" y="210"/>
                  </a:cubicBezTo>
                  <a:cubicBezTo>
                    <a:pt x="121" y="218"/>
                    <a:pt x="124" y="231"/>
                    <a:pt x="124" y="249"/>
                  </a:cubicBezTo>
                  <a:cubicBezTo>
                    <a:pt x="121" y="263"/>
                    <a:pt x="110" y="284"/>
                    <a:pt x="97" y="298"/>
                  </a:cubicBezTo>
                  <a:cubicBezTo>
                    <a:pt x="86" y="312"/>
                    <a:pt x="103" y="315"/>
                    <a:pt x="107" y="319"/>
                  </a:cubicBezTo>
                  <a:cubicBezTo>
                    <a:pt x="114" y="322"/>
                    <a:pt x="114" y="329"/>
                    <a:pt x="107" y="340"/>
                  </a:cubicBezTo>
                  <a:cubicBezTo>
                    <a:pt x="103" y="354"/>
                    <a:pt x="90" y="343"/>
                    <a:pt x="83" y="343"/>
                  </a:cubicBezTo>
                  <a:cubicBezTo>
                    <a:pt x="73" y="340"/>
                    <a:pt x="56" y="351"/>
                    <a:pt x="42" y="368"/>
                  </a:cubicBezTo>
                  <a:cubicBezTo>
                    <a:pt x="31" y="389"/>
                    <a:pt x="35" y="399"/>
                    <a:pt x="38" y="410"/>
                  </a:cubicBezTo>
                  <a:cubicBezTo>
                    <a:pt x="42" y="417"/>
                    <a:pt x="31" y="431"/>
                    <a:pt x="38" y="448"/>
                  </a:cubicBezTo>
                  <a:cubicBezTo>
                    <a:pt x="49" y="466"/>
                    <a:pt x="35" y="469"/>
                    <a:pt x="38" y="487"/>
                  </a:cubicBezTo>
                  <a:cubicBezTo>
                    <a:pt x="38" y="501"/>
                    <a:pt x="62" y="497"/>
                    <a:pt x="62" y="515"/>
                  </a:cubicBezTo>
                  <a:cubicBezTo>
                    <a:pt x="66" y="529"/>
                    <a:pt x="56" y="536"/>
                    <a:pt x="49" y="536"/>
                  </a:cubicBezTo>
                  <a:cubicBezTo>
                    <a:pt x="42" y="536"/>
                    <a:pt x="42" y="550"/>
                    <a:pt x="52" y="553"/>
                  </a:cubicBezTo>
                  <a:cubicBezTo>
                    <a:pt x="59" y="557"/>
                    <a:pt x="56" y="581"/>
                    <a:pt x="52" y="592"/>
                  </a:cubicBezTo>
                  <a:cubicBezTo>
                    <a:pt x="49" y="599"/>
                    <a:pt x="25" y="592"/>
                    <a:pt x="28" y="599"/>
                  </a:cubicBezTo>
                  <a:cubicBezTo>
                    <a:pt x="28" y="609"/>
                    <a:pt x="21" y="623"/>
                    <a:pt x="21" y="630"/>
                  </a:cubicBezTo>
                  <a:cubicBezTo>
                    <a:pt x="21" y="641"/>
                    <a:pt x="18" y="665"/>
                    <a:pt x="11" y="658"/>
                  </a:cubicBezTo>
                  <a:cubicBezTo>
                    <a:pt x="7" y="655"/>
                    <a:pt x="4" y="655"/>
                    <a:pt x="0" y="655"/>
                  </a:cubicBezTo>
                  <a:cubicBezTo>
                    <a:pt x="0" y="658"/>
                    <a:pt x="0" y="658"/>
                    <a:pt x="0" y="658"/>
                  </a:cubicBezTo>
                  <a:cubicBezTo>
                    <a:pt x="0" y="676"/>
                    <a:pt x="4" y="690"/>
                    <a:pt x="18" y="700"/>
                  </a:cubicBezTo>
                  <a:cubicBezTo>
                    <a:pt x="28" y="711"/>
                    <a:pt x="21" y="725"/>
                    <a:pt x="31" y="739"/>
                  </a:cubicBezTo>
                  <a:cubicBezTo>
                    <a:pt x="42" y="756"/>
                    <a:pt x="38" y="767"/>
                    <a:pt x="49" y="777"/>
                  </a:cubicBezTo>
                  <a:cubicBezTo>
                    <a:pt x="62" y="788"/>
                    <a:pt x="62" y="791"/>
                    <a:pt x="59" y="805"/>
                  </a:cubicBezTo>
                  <a:cubicBezTo>
                    <a:pt x="52" y="819"/>
                    <a:pt x="69" y="816"/>
                    <a:pt x="69" y="823"/>
                  </a:cubicBezTo>
                  <a:cubicBezTo>
                    <a:pt x="69" y="833"/>
                    <a:pt x="66" y="847"/>
                    <a:pt x="69" y="858"/>
                  </a:cubicBezTo>
                  <a:cubicBezTo>
                    <a:pt x="73" y="864"/>
                    <a:pt x="83" y="858"/>
                    <a:pt x="100" y="858"/>
                  </a:cubicBezTo>
                  <a:cubicBezTo>
                    <a:pt x="117" y="854"/>
                    <a:pt x="114" y="844"/>
                    <a:pt x="114" y="833"/>
                  </a:cubicBezTo>
                  <a:cubicBezTo>
                    <a:pt x="114" y="823"/>
                    <a:pt x="124" y="826"/>
                    <a:pt x="127" y="819"/>
                  </a:cubicBezTo>
                  <a:cubicBezTo>
                    <a:pt x="127" y="812"/>
                    <a:pt x="144" y="812"/>
                    <a:pt x="158" y="816"/>
                  </a:cubicBezTo>
                  <a:cubicBezTo>
                    <a:pt x="172" y="823"/>
                    <a:pt x="179" y="812"/>
                    <a:pt x="179" y="798"/>
                  </a:cubicBezTo>
                  <a:cubicBezTo>
                    <a:pt x="182" y="784"/>
                    <a:pt x="189" y="802"/>
                    <a:pt x="193" y="805"/>
                  </a:cubicBezTo>
                  <a:cubicBezTo>
                    <a:pt x="199" y="809"/>
                    <a:pt x="210" y="784"/>
                    <a:pt x="217" y="767"/>
                  </a:cubicBezTo>
                  <a:cubicBezTo>
                    <a:pt x="220" y="753"/>
                    <a:pt x="217" y="756"/>
                    <a:pt x="203" y="770"/>
                  </a:cubicBezTo>
                  <a:cubicBezTo>
                    <a:pt x="189" y="784"/>
                    <a:pt x="196" y="756"/>
                    <a:pt x="203" y="742"/>
                  </a:cubicBezTo>
                  <a:cubicBezTo>
                    <a:pt x="206" y="732"/>
                    <a:pt x="206" y="693"/>
                    <a:pt x="206" y="686"/>
                  </a:cubicBezTo>
                  <a:cubicBezTo>
                    <a:pt x="210" y="679"/>
                    <a:pt x="213" y="665"/>
                    <a:pt x="230" y="662"/>
                  </a:cubicBezTo>
                  <a:cubicBezTo>
                    <a:pt x="247" y="658"/>
                    <a:pt x="268" y="637"/>
                    <a:pt x="265" y="630"/>
                  </a:cubicBezTo>
                  <a:cubicBezTo>
                    <a:pt x="261" y="620"/>
                    <a:pt x="288" y="606"/>
                    <a:pt x="288" y="599"/>
                  </a:cubicBezTo>
                  <a:cubicBezTo>
                    <a:pt x="288" y="588"/>
                    <a:pt x="261" y="560"/>
                    <a:pt x="251" y="557"/>
                  </a:cubicBezTo>
                  <a:cubicBezTo>
                    <a:pt x="241" y="550"/>
                    <a:pt x="220" y="553"/>
                    <a:pt x="224" y="550"/>
                  </a:cubicBezTo>
                  <a:cubicBezTo>
                    <a:pt x="224" y="543"/>
                    <a:pt x="220" y="518"/>
                    <a:pt x="220" y="504"/>
                  </a:cubicBezTo>
                  <a:cubicBezTo>
                    <a:pt x="217" y="490"/>
                    <a:pt x="234" y="476"/>
                    <a:pt x="234" y="466"/>
                  </a:cubicBezTo>
                  <a:cubicBezTo>
                    <a:pt x="234" y="452"/>
                    <a:pt x="234" y="438"/>
                    <a:pt x="244" y="434"/>
                  </a:cubicBezTo>
                  <a:cubicBezTo>
                    <a:pt x="254" y="431"/>
                    <a:pt x="247" y="420"/>
                    <a:pt x="261" y="417"/>
                  </a:cubicBezTo>
                  <a:cubicBezTo>
                    <a:pt x="275" y="413"/>
                    <a:pt x="271" y="392"/>
                    <a:pt x="288" y="385"/>
                  </a:cubicBezTo>
                  <a:cubicBezTo>
                    <a:pt x="302" y="378"/>
                    <a:pt x="306" y="375"/>
                    <a:pt x="326" y="364"/>
                  </a:cubicBezTo>
                  <a:cubicBezTo>
                    <a:pt x="343" y="354"/>
                    <a:pt x="378" y="333"/>
                    <a:pt x="385" y="319"/>
                  </a:cubicBezTo>
                  <a:cubicBezTo>
                    <a:pt x="391" y="308"/>
                    <a:pt x="364" y="294"/>
                    <a:pt x="381" y="280"/>
                  </a:cubicBezTo>
                  <a:cubicBezTo>
                    <a:pt x="398" y="270"/>
                    <a:pt x="385" y="252"/>
                    <a:pt x="395" y="249"/>
                  </a:cubicBezTo>
                  <a:cubicBezTo>
                    <a:pt x="409" y="246"/>
                    <a:pt x="412" y="238"/>
                    <a:pt x="419" y="228"/>
                  </a:cubicBezTo>
                  <a:cubicBezTo>
                    <a:pt x="429" y="221"/>
                    <a:pt x="439" y="228"/>
                    <a:pt x="460" y="224"/>
                  </a:cubicBezTo>
                  <a:cubicBezTo>
                    <a:pt x="467" y="224"/>
                    <a:pt x="474" y="224"/>
                    <a:pt x="480" y="224"/>
                  </a:cubicBezTo>
                  <a:cubicBezTo>
                    <a:pt x="480" y="218"/>
                    <a:pt x="477" y="210"/>
                    <a:pt x="477" y="207"/>
                  </a:cubicBezTo>
                  <a:close/>
                  <a:moveTo>
                    <a:pt x="282" y="718"/>
                  </a:moveTo>
                  <a:cubicBezTo>
                    <a:pt x="261" y="721"/>
                    <a:pt x="251" y="763"/>
                    <a:pt x="258" y="770"/>
                  </a:cubicBezTo>
                  <a:cubicBezTo>
                    <a:pt x="261" y="777"/>
                    <a:pt x="306" y="718"/>
                    <a:pt x="282" y="718"/>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31" name="Swaziland">
              <a:extLst>
                <a:ext uri="{FF2B5EF4-FFF2-40B4-BE49-F238E27FC236}">
                  <a16:creationId xmlns:a16="http://schemas.microsoft.com/office/drawing/2014/main" id="{2C4EE857-7DFF-4805-8896-616C5DC83153}"/>
                </a:ext>
              </a:extLst>
            </p:cNvPr>
            <p:cNvSpPr>
              <a:spLocks/>
            </p:cNvSpPr>
            <p:nvPr/>
          </p:nvSpPr>
          <p:spPr bwMode="auto">
            <a:xfrm>
              <a:off x="6346825" y="4507230"/>
              <a:ext cx="50419" cy="50419"/>
            </a:xfrm>
            <a:custGeom>
              <a:avLst/>
              <a:gdLst>
                <a:gd name="T0" fmla="*/ 30 w 64"/>
                <a:gd name="T1" fmla="*/ 0 h 64"/>
                <a:gd name="T2" fmla="*/ 0 w 64"/>
                <a:gd name="T3" fmla="*/ 29 h 64"/>
                <a:gd name="T4" fmla="*/ 30 w 64"/>
                <a:gd name="T5" fmla="*/ 64 h 64"/>
                <a:gd name="T6" fmla="*/ 56 w 64"/>
                <a:gd name="T7" fmla="*/ 57 h 64"/>
                <a:gd name="T8" fmla="*/ 64 w 64"/>
                <a:gd name="T9" fmla="*/ 47 h 64"/>
                <a:gd name="T10" fmla="*/ 60 w 64"/>
                <a:gd name="T11" fmla="*/ 11 h 64"/>
                <a:gd name="T12" fmla="*/ 30 w 6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4" h="64">
                  <a:moveTo>
                    <a:pt x="30" y="0"/>
                  </a:moveTo>
                  <a:cubicBezTo>
                    <a:pt x="22" y="0"/>
                    <a:pt x="0" y="22"/>
                    <a:pt x="0" y="29"/>
                  </a:cubicBezTo>
                  <a:cubicBezTo>
                    <a:pt x="0" y="33"/>
                    <a:pt x="13" y="64"/>
                    <a:pt x="30" y="64"/>
                  </a:cubicBezTo>
                  <a:cubicBezTo>
                    <a:pt x="43" y="64"/>
                    <a:pt x="56" y="64"/>
                    <a:pt x="56" y="57"/>
                  </a:cubicBezTo>
                  <a:cubicBezTo>
                    <a:pt x="56" y="50"/>
                    <a:pt x="60" y="47"/>
                    <a:pt x="64" y="47"/>
                  </a:cubicBezTo>
                  <a:cubicBezTo>
                    <a:pt x="64" y="36"/>
                    <a:pt x="60" y="22"/>
                    <a:pt x="60" y="11"/>
                  </a:cubicBezTo>
                  <a:cubicBezTo>
                    <a:pt x="52" y="4"/>
                    <a:pt x="39" y="0"/>
                    <a:pt x="30" y="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32" name="Suriname">
              <a:extLst>
                <a:ext uri="{FF2B5EF4-FFF2-40B4-BE49-F238E27FC236}">
                  <a16:creationId xmlns:a16="http://schemas.microsoft.com/office/drawing/2014/main" id="{62CA9E02-127F-437D-8122-0D8C179DA73B}"/>
                </a:ext>
              </a:extLst>
            </p:cNvPr>
            <p:cNvSpPr>
              <a:spLocks/>
            </p:cNvSpPr>
            <p:nvPr/>
          </p:nvSpPr>
          <p:spPr bwMode="auto">
            <a:xfrm>
              <a:off x="3599942" y="3528060"/>
              <a:ext cx="125984" cy="140462"/>
            </a:xfrm>
            <a:custGeom>
              <a:avLst/>
              <a:gdLst>
                <a:gd name="T0" fmla="*/ 37 w 160"/>
                <a:gd name="T1" fmla="*/ 39 h 176"/>
                <a:gd name="T2" fmla="*/ 20 w 160"/>
                <a:gd name="T3" fmla="*/ 56 h 176"/>
                <a:gd name="T4" fmla="*/ 7 w 160"/>
                <a:gd name="T5" fmla="*/ 90 h 176"/>
                <a:gd name="T6" fmla="*/ 37 w 160"/>
                <a:gd name="T7" fmla="*/ 128 h 176"/>
                <a:gd name="T8" fmla="*/ 61 w 160"/>
                <a:gd name="T9" fmla="*/ 173 h 176"/>
                <a:gd name="T10" fmla="*/ 77 w 160"/>
                <a:gd name="T11" fmla="*/ 176 h 176"/>
                <a:gd name="T12" fmla="*/ 94 w 160"/>
                <a:gd name="T13" fmla="*/ 149 h 176"/>
                <a:gd name="T14" fmla="*/ 137 w 160"/>
                <a:gd name="T15" fmla="*/ 152 h 176"/>
                <a:gd name="T16" fmla="*/ 141 w 160"/>
                <a:gd name="T17" fmla="*/ 156 h 176"/>
                <a:gd name="T18" fmla="*/ 151 w 160"/>
                <a:gd name="T19" fmla="*/ 139 h 176"/>
                <a:gd name="T20" fmla="*/ 147 w 160"/>
                <a:gd name="T21" fmla="*/ 87 h 176"/>
                <a:gd name="T22" fmla="*/ 154 w 160"/>
                <a:gd name="T23" fmla="*/ 42 h 176"/>
                <a:gd name="T24" fmla="*/ 160 w 160"/>
                <a:gd name="T25" fmla="*/ 21 h 176"/>
                <a:gd name="T26" fmla="*/ 124 w 160"/>
                <a:gd name="T27" fmla="*/ 11 h 176"/>
                <a:gd name="T28" fmla="*/ 74 w 160"/>
                <a:gd name="T29" fmla="*/ 11 h 176"/>
                <a:gd name="T30" fmla="*/ 47 w 160"/>
                <a:gd name="T31" fmla="*/ 11 h 176"/>
                <a:gd name="T32" fmla="*/ 44 w 160"/>
                <a:gd name="T33" fmla="*/ 14 h 176"/>
                <a:gd name="T34" fmla="*/ 37 w 160"/>
                <a:gd name="T35" fmla="*/ 3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176">
                  <a:moveTo>
                    <a:pt x="37" y="39"/>
                  </a:moveTo>
                  <a:cubicBezTo>
                    <a:pt x="44" y="49"/>
                    <a:pt x="31" y="56"/>
                    <a:pt x="20" y="56"/>
                  </a:cubicBezTo>
                  <a:cubicBezTo>
                    <a:pt x="10" y="56"/>
                    <a:pt x="14" y="83"/>
                    <a:pt x="7" y="90"/>
                  </a:cubicBezTo>
                  <a:cubicBezTo>
                    <a:pt x="0" y="97"/>
                    <a:pt x="31" y="114"/>
                    <a:pt x="37" y="128"/>
                  </a:cubicBezTo>
                  <a:cubicBezTo>
                    <a:pt x="40" y="139"/>
                    <a:pt x="50" y="159"/>
                    <a:pt x="61" y="173"/>
                  </a:cubicBezTo>
                  <a:cubicBezTo>
                    <a:pt x="67" y="176"/>
                    <a:pt x="74" y="176"/>
                    <a:pt x="77" y="176"/>
                  </a:cubicBezTo>
                  <a:cubicBezTo>
                    <a:pt x="87" y="170"/>
                    <a:pt x="80" y="149"/>
                    <a:pt x="94" y="149"/>
                  </a:cubicBezTo>
                  <a:cubicBezTo>
                    <a:pt x="107" y="152"/>
                    <a:pt x="131" y="142"/>
                    <a:pt x="137" y="152"/>
                  </a:cubicBezTo>
                  <a:cubicBezTo>
                    <a:pt x="137" y="152"/>
                    <a:pt x="137" y="156"/>
                    <a:pt x="141" y="156"/>
                  </a:cubicBezTo>
                  <a:cubicBezTo>
                    <a:pt x="144" y="149"/>
                    <a:pt x="151" y="142"/>
                    <a:pt x="151" y="139"/>
                  </a:cubicBezTo>
                  <a:cubicBezTo>
                    <a:pt x="154" y="132"/>
                    <a:pt x="154" y="104"/>
                    <a:pt x="147" y="87"/>
                  </a:cubicBezTo>
                  <a:cubicBezTo>
                    <a:pt x="141" y="70"/>
                    <a:pt x="144" y="49"/>
                    <a:pt x="154" y="42"/>
                  </a:cubicBezTo>
                  <a:cubicBezTo>
                    <a:pt x="154" y="39"/>
                    <a:pt x="157" y="32"/>
                    <a:pt x="160" y="21"/>
                  </a:cubicBezTo>
                  <a:cubicBezTo>
                    <a:pt x="147" y="14"/>
                    <a:pt x="134" y="11"/>
                    <a:pt x="124" y="11"/>
                  </a:cubicBezTo>
                  <a:cubicBezTo>
                    <a:pt x="104" y="14"/>
                    <a:pt x="80" y="25"/>
                    <a:pt x="74" y="11"/>
                  </a:cubicBezTo>
                  <a:cubicBezTo>
                    <a:pt x="67" y="0"/>
                    <a:pt x="57" y="4"/>
                    <a:pt x="47" y="11"/>
                  </a:cubicBezTo>
                  <a:cubicBezTo>
                    <a:pt x="44" y="14"/>
                    <a:pt x="44" y="14"/>
                    <a:pt x="44" y="14"/>
                  </a:cubicBezTo>
                  <a:cubicBezTo>
                    <a:pt x="40" y="21"/>
                    <a:pt x="37" y="32"/>
                    <a:pt x="37" y="39"/>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33" name="Sudan">
              <a:extLst>
                <a:ext uri="{FF2B5EF4-FFF2-40B4-BE49-F238E27FC236}">
                  <a16:creationId xmlns:a16="http://schemas.microsoft.com/office/drawing/2014/main" id="{F759E383-FD01-439B-A132-AECE6326874E}"/>
                </a:ext>
              </a:extLst>
            </p:cNvPr>
            <p:cNvSpPr>
              <a:spLocks/>
            </p:cNvSpPr>
            <p:nvPr/>
          </p:nvSpPr>
          <p:spPr bwMode="auto">
            <a:xfrm>
              <a:off x="6076823" y="2970022"/>
              <a:ext cx="514858" cy="464439"/>
            </a:xfrm>
            <a:custGeom>
              <a:avLst/>
              <a:gdLst>
                <a:gd name="T0" fmla="*/ 495 w 656"/>
                <a:gd name="T1" fmla="*/ 43 h 608"/>
                <a:gd name="T2" fmla="*/ 450 w 656"/>
                <a:gd name="T3" fmla="*/ 50 h 608"/>
                <a:gd name="T4" fmla="*/ 379 w 656"/>
                <a:gd name="T5" fmla="*/ 43 h 608"/>
                <a:gd name="T6" fmla="*/ 123 w 656"/>
                <a:gd name="T7" fmla="*/ 54 h 608"/>
                <a:gd name="T8" fmla="*/ 88 w 656"/>
                <a:gd name="T9" fmla="*/ 136 h 608"/>
                <a:gd name="T10" fmla="*/ 84 w 656"/>
                <a:gd name="T11" fmla="*/ 310 h 608"/>
                <a:gd name="T12" fmla="*/ 35 w 656"/>
                <a:gd name="T13" fmla="*/ 357 h 608"/>
                <a:gd name="T14" fmla="*/ 14 w 656"/>
                <a:gd name="T15" fmla="*/ 417 h 608"/>
                <a:gd name="T16" fmla="*/ 28 w 656"/>
                <a:gd name="T17" fmla="*/ 467 h 608"/>
                <a:gd name="T18" fmla="*/ 42 w 656"/>
                <a:gd name="T19" fmla="*/ 510 h 608"/>
                <a:gd name="T20" fmla="*/ 74 w 656"/>
                <a:gd name="T21" fmla="*/ 585 h 608"/>
                <a:gd name="T22" fmla="*/ 84 w 656"/>
                <a:gd name="T23" fmla="*/ 603 h 608"/>
                <a:gd name="T24" fmla="*/ 116 w 656"/>
                <a:gd name="T25" fmla="*/ 576 h 608"/>
                <a:gd name="T26" fmla="*/ 149 w 656"/>
                <a:gd name="T27" fmla="*/ 535 h 608"/>
                <a:gd name="T28" fmla="*/ 178 w 656"/>
                <a:gd name="T29" fmla="*/ 565 h 608"/>
                <a:gd name="T30" fmla="*/ 210 w 656"/>
                <a:gd name="T31" fmla="*/ 566 h 608"/>
                <a:gd name="T32" fmla="*/ 248 w 656"/>
                <a:gd name="T33" fmla="*/ 578 h 608"/>
                <a:gd name="T34" fmla="*/ 285 w 656"/>
                <a:gd name="T35" fmla="*/ 562 h 608"/>
                <a:gd name="T36" fmla="*/ 307 w 656"/>
                <a:gd name="T37" fmla="*/ 547 h 608"/>
                <a:gd name="T38" fmla="*/ 343 w 656"/>
                <a:gd name="T39" fmla="*/ 548 h 608"/>
                <a:gd name="T40" fmla="*/ 377 w 656"/>
                <a:gd name="T41" fmla="*/ 563 h 608"/>
                <a:gd name="T42" fmla="*/ 420 w 656"/>
                <a:gd name="T43" fmla="*/ 488 h 608"/>
                <a:gd name="T44" fmla="*/ 432 w 656"/>
                <a:gd name="T45" fmla="*/ 472 h 608"/>
                <a:gd name="T46" fmla="*/ 453 w 656"/>
                <a:gd name="T47" fmla="*/ 458 h 608"/>
                <a:gd name="T48" fmla="*/ 456 w 656"/>
                <a:gd name="T49" fmla="*/ 522 h 608"/>
                <a:gd name="T50" fmla="*/ 481 w 656"/>
                <a:gd name="T51" fmla="*/ 572 h 608"/>
                <a:gd name="T52" fmla="*/ 509 w 656"/>
                <a:gd name="T53" fmla="*/ 514 h 608"/>
                <a:gd name="T54" fmla="*/ 548 w 656"/>
                <a:gd name="T55" fmla="*/ 442 h 608"/>
                <a:gd name="T56" fmla="*/ 579 w 656"/>
                <a:gd name="T57" fmla="*/ 375 h 608"/>
                <a:gd name="T58" fmla="*/ 597 w 656"/>
                <a:gd name="T59" fmla="*/ 282 h 608"/>
                <a:gd name="T60" fmla="*/ 656 w 656"/>
                <a:gd name="T61" fmla="*/ 221 h 608"/>
                <a:gd name="T62" fmla="*/ 607 w 656"/>
                <a:gd name="T63" fmla="*/ 136 h 608"/>
                <a:gd name="T64" fmla="*/ 565 w 656"/>
                <a:gd name="T65" fmla="*/ 29 h 608"/>
                <a:gd name="T66" fmla="*/ 541 w 656"/>
                <a:gd name="T6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6" h="608">
                  <a:moveTo>
                    <a:pt x="520" y="15"/>
                  </a:moveTo>
                  <a:cubicBezTo>
                    <a:pt x="509" y="15"/>
                    <a:pt x="513" y="43"/>
                    <a:pt x="495" y="43"/>
                  </a:cubicBezTo>
                  <a:cubicBezTo>
                    <a:pt x="478" y="43"/>
                    <a:pt x="485" y="61"/>
                    <a:pt x="470" y="61"/>
                  </a:cubicBezTo>
                  <a:cubicBezTo>
                    <a:pt x="460" y="61"/>
                    <a:pt x="450" y="50"/>
                    <a:pt x="450" y="50"/>
                  </a:cubicBezTo>
                  <a:lnTo>
                    <a:pt x="400" y="50"/>
                  </a:lnTo>
                  <a:cubicBezTo>
                    <a:pt x="400" y="50"/>
                    <a:pt x="386" y="40"/>
                    <a:pt x="379" y="43"/>
                  </a:cubicBezTo>
                  <a:cubicBezTo>
                    <a:pt x="372" y="47"/>
                    <a:pt x="365" y="54"/>
                    <a:pt x="365" y="54"/>
                  </a:cubicBezTo>
                  <a:lnTo>
                    <a:pt x="123" y="54"/>
                  </a:lnTo>
                  <a:lnTo>
                    <a:pt x="123" y="136"/>
                  </a:lnTo>
                  <a:lnTo>
                    <a:pt x="88" y="136"/>
                  </a:lnTo>
                  <a:lnTo>
                    <a:pt x="88" y="268"/>
                  </a:lnTo>
                  <a:cubicBezTo>
                    <a:pt x="88" y="268"/>
                    <a:pt x="91" y="307"/>
                    <a:pt x="84" y="310"/>
                  </a:cubicBezTo>
                  <a:cubicBezTo>
                    <a:pt x="78" y="314"/>
                    <a:pt x="49" y="321"/>
                    <a:pt x="49" y="332"/>
                  </a:cubicBezTo>
                  <a:cubicBezTo>
                    <a:pt x="49" y="346"/>
                    <a:pt x="46" y="357"/>
                    <a:pt x="35" y="357"/>
                  </a:cubicBezTo>
                  <a:cubicBezTo>
                    <a:pt x="21" y="360"/>
                    <a:pt x="35" y="389"/>
                    <a:pt x="18" y="389"/>
                  </a:cubicBezTo>
                  <a:cubicBezTo>
                    <a:pt x="0" y="389"/>
                    <a:pt x="25" y="407"/>
                    <a:pt x="14" y="417"/>
                  </a:cubicBezTo>
                  <a:cubicBezTo>
                    <a:pt x="4" y="428"/>
                    <a:pt x="8" y="439"/>
                    <a:pt x="21" y="439"/>
                  </a:cubicBezTo>
                  <a:cubicBezTo>
                    <a:pt x="32" y="439"/>
                    <a:pt x="28" y="453"/>
                    <a:pt x="28" y="467"/>
                  </a:cubicBezTo>
                  <a:cubicBezTo>
                    <a:pt x="28" y="485"/>
                    <a:pt x="46" y="492"/>
                    <a:pt x="46" y="492"/>
                  </a:cubicBezTo>
                  <a:cubicBezTo>
                    <a:pt x="45" y="498"/>
                    <a:pt x="44" y="504"/>
                    <a:pt x="42" y="510"/>
                  </a:cubicBezTo>
                  <a:cubicBezTo>
                    <a:pt x="42" y="510"/>
                    <a:pt x="67" y="542"/>
                    <a:pt x="71" y="549"/>
                  </a:cubicBezTo>
                  <a:cubicBezTo>
                    <a:pt x="74" y="560"/>
                    <a:pt x="88" y="578"/>
                    <a:pt x="74" y="585"/>
                  </a:cubicBezTo>
                  <a:cubicBezTo>
                    <a:pt x="60" y="592"/>
                    <a:pt x="67" y="599"/>
                    <a:pt x="67" y="599"/>
                  </a:cubicBezTo>
                  <a:cubicBezTo>
                    <a:pt x="73" y="600"/>
                    <a:pt x="79" y="602"/>
                    <a:pt x="84" y="603"/>
                  </a:cubicBezTo>
                  <a:cubicBezTo>
                    <a:pt x="90" y="604"/>
                    <a:pt x="97" y="608"/>
                    <a:pt x="102" y="604"/>
                  </a:cubicBezTo>
                  <a:cubicBezTo>
                    <a:pt x="107" y="599"/>
                    <a:pt x="109" y="581"/>
                    <a:pt x="116" y="576"/>
                  </a:cubicBezTo>
                  <a:cubicBezTo>
                    <a:pt x="114" y="567"/>
                    <a:pt x="122" y="559"/>
                    <a:pt x="128" y="552"/>
                  </a:cubicBezTo>
                  <a:cubicBezTo>
                    <a:pt x="133" y="545"/>
                    <a:pt x="133" y="536"/>
                    <a:pt x="149" y="535"/>
                  </a:cubicBezTo>
                  <a:cubicBezTo>
                    <a:pt x="160" y="533"/>
                    <a:pt x="160" y="535"/>
                    <a:pt x="166" y="543"/>
                  </a:cubicBezTo>
                  <a:cubicBezTo>
                    <a:pt x="180" y="554"/>
                    <a:pt x="174" y="560"/>
                    <a:pt x="178" y="565"/>
                  </a:cubicBezTo>
                  <a:cubicBezTo>
                    <a:pt x="183" y="569"/>
                    <a:pt x="188" y="571"/>
                    <a:pt x="194" y="572"/>
                  </a:cubicBezTo>
                  <a:cubicBezTo>
                    <a:pt x="210" y="565"/>
                    <a:pt x="204" y="566"/>
                    <a:pt x="210" y="566"/>
                  </a:cubicBezTo>
                  <a:cubicBezTo>
                    <a:pt x="237" y="565"/>
                    <a:pt x="236" y="561"/>
                    <a:pt x="240" y="568"/>
                  </a:cubicBezTo>
                  <a:cubicBezTo>
                    <a:pt x="243" y="579"/>
                    <a:pt x="245" y="571"/>
                    <a:pt x="248" y="578"/>
                  </a:cubicBezTo>
                  <a:cubicBezTo>
                    <a:pt x="261" y="578"/>
                    <a:pt x="265" y="581"/>
                    <a:pt x="271" y="578"/>
                  </a:cubicBezTo>
                  <a:cubicBezTo>
                    <a:pt x="277" y="576"/>
                    <a:pt x="279" y="564"/>
                    <a:pt x="285" y="562"/>
                  </a:cubicBezTo>
                  <a:cubicBezTo>
                    <a:pt x="291" y="559"/>
                    <a:pt x="298" y="560"/>
                    <a:pt x="305" y="563"/>
                  </a:cubicBezTo>
                  <a:cubicBezTo>
                    <a:pt x="308" y="567"/>
                    <a:pt x="304" y="551"/>
                    <a:pt x="307" y="547"/>
                  </a:cubicBezTo>
                  <a:cubicBezTo>
                    <a:pt x="309" y="543"/>
                    <a:pt x="316" y="541"/>
                    <a:pt x="322" y="541"/>
                  </a:cubicBezTo>
                  <a:cubicBezTo>
                    <a:pt x="328" y="541"/>
                    <a:pt x="340" y="555"/>
                    <a:pt x="343" y="548"/>
                  </a:cubicBezTo>
                  <a:cubicBezTo>
                    <a:pt x="347" y="545"/>
                    <a:pt x="354" y="562"/>
                    <a:pt x="360" y="564"/>
                  </a:cubicBezTo>
                  <a:cubicBezTo>
                    <a:pt x="366" y="567"/>
                    <a:pt x="370" y="565"/>
                    <a:pt x="377" y="563"/>
                  </a:cubicBezTo>
                  <a:cubicBezTo>
                    <a:pt x="383" y="556"/>
                    <a:pt x="413" y="523"/>
                    <a:pt x="421" y="511"/>
                  </a:cubicBezTo>
                  <a:cubicBezTo>
                    <a:pt x="428" y="498"/>
                    <a:pt x="417" y="488"/>
                    <a:pt x="420" y="488"/>
                  </a:cubicBezTo>
                  <a:cubicBezTo>
                    <a:pt x="420" y="481"/>
                    <a:pt x="405" y="474"/>
                    <a:pt x="415" y="474"/>
                  </a:cubicBezTo>
                  <a:cubicBezTo>
                    <a:pt x="422" y="470"/>
                    <a:pt x="429" y="474"/>
                    <a:pt x="432" y="472"/>
                  </a:cubicBezTo>
                  <a:cubicBezTo>
                    <a:pt x="436" y="469"/>
                    <a:pt x="434" y="459"/>
                    <a:pt x="437" y="459"/>
                  </a:cubicBezTo>
                  <a:cubicBezTo>
                    <a:pt x="458" y="461"/>
                    <a:pt x="451" y="454"/>
                    <a:pt x="453" y="458"/>
                  </a:cubicBezTo>
                  <a:cubicBezTo>
                    <a:pt x="455" y="462"/>
                    <a:pt x="454" y="476"/>
                    <a:pt x="450" y="482"/>
                  </a:cubicBezTo>
                  <a:cubicBezTo>
                    <a:pt x="450" y="492"/>
                    <a:pt x="460" y="536"/>
                    <a:pt x="456" y="522"/>
                  </a:cubicBezTo>
                  <a:cubicBezTo>
                    <a:pt x="453" y="512"/>
                    <a:pt x="486" y="556"/>
                    <a:pt x="483" y="545"/>
                  </a:cubicBezTo>
                  <a:cubicBezTo>
                    <a:pt x="487" y="552"/>
                    <a:pt x="473" y="576"/>
                    <a:pt x="481" y="572"/>
                  </a:cubicBezTo>
                  <a:cubicBezTo>
                    <a:pt x="489" y="569"/>
                    <a:pt x="502" y="538"/>
                    <a:pt x="495" y="528"/>
                  </a:cubicBezTo>
                  <a:lnTo>
                    <a:pt x="509" y="514"/>
                  </a:lnTo>
                  <a:cubicBezTo>
                    <a:pt x="520" y="503"/>
                    <a:pt x="513" y="481"/>
                    <a:pt x="523" y="471"/>
                  </a:cubicBezTo>
                  <a:cubicBezTo>
                    <a:pt x="534" y="464"/>
                    <a:pt x="541" y="442"/>
                    <a:pt x="548" y="442"/>
                  </a:cubicBezTo>
                  <a:cubicBezTo>
                    <a:pt x="555" y="442"/>
                    <a:pt x="565" y="432"/>
                    <a:pt x="565" y="421"/>
                  </a:cubicBezTo>
                  <a:cubicBezTo>
                    <a:pt x="565" y="414"/>
                    <a:pt x="583" y="392"/>
                    <a:pt x="579" y="375"/>
                  </a:cubicBezTo>
                  <a:cubicBezTo>
                    <a:pt x="576" y="357"/>
                    <a:pt x="569" y="335"/>
                    <a:pt x="583" y="321"/>
                  </a:cubicBezTo>
                  <a:cubicBezTo>
                    <a:pt x="593" y="307"/>
                    <a:pt x="600" y="293"/>
                    <a:pt x="597" y="282"/>
                  </a:cubicBezTo>
                  <a:cubicBezTo>
                    <a:pt x="593" y="268"/>
                    <a:pt x="611" y="268"/>
                    <a:pt x="618" y="257"/>
                  </a:cubicBezTo>
                  <a:cubicBezTo>
                    <a:pt x="625" y="254"/>
                    <a:pt x="642" y="246"/>
                    <a:pt x="656" y="221"/>
                  </a:cubicBezTo>
                  <a:cubicBezTo>
                    <a:pt x="646" y="211"/>
                    <a:pt x="639" y="204"/>
                    <a:pt x="632" y="200"/>
                  </a:cubicBezTo>
                  <a:cubicBezTo>
                    <a:pt x="618" y="193"/>
                    <a:pt x="607" y="168"/>
                    <a:pt x="607" y="136"/>
                  </a:cubicBezTo>
                  <a:cubicBezTo>
                    <a:pt x="607" y="104"/>
                    <a:pt x="600" y="79"/>
                    <a:pt x="600" y="72"/>
                  </a:cubicBezTo>
                  <a:cubicBezTo>
                    <a:pt x="597" y="61"/>
                    <a:pt x="583" y="40"/>
                    <a:pt x="565" y="29"/>
                  </a:cubicBezTo>
                  <a:cubicBezTo>
                    <a:pt x="551" y="22"/>
                    <a:pt x="544" y="12"/>
                    <a:pt x="544" y="0"/>
                  </a:cubicBezTo>
                  <a:lnTo>
                    <a:pt x="541" y="0"/>
                  </a:lnTo>
                  <a:cubicBezTo>
                    <a:pt x="530" y="18"/>
                    <a:pt x="534" y="15"/>
                    <a:pt x="520" y="15"/>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34" name="Sri Lanka">
              <a:extLst>
                <a:ext uri="{FF2B5EF4-FFF2-40B4-BE49-F238E27FC236}">
                  <a16:creationId xmlns:a16="http://schemas.microsoft.com/office/drawing/2014/main" id="{E8746073-54A9-4A42-8BDF-B85B46EA18EE}"/>
                </a:ext>
              </a:extLst>
            </p:cNvPr>
            <p:cNvSpPr>
              <a:spLocks/>
            </p:cNvSpPr>
            <p:nvPr/>
          </p:nvSpPr>
          <p:spPr bwMode="auto">
            <a:xfrm>
              <a:off x="7876794" y="3409188"/>
              <a:ext cx="75565" cy="125984"/>
            </a:xfrm>
            <a:custGeom>
              <a:avLst/>
              <a:gdLst>
                <a:gd name="T0" fmla="*/ 21 w 96"/>
                <a:gd name="T1" fmla="*/ 4 h 160"/>
                <a:gd name="T2" fmla="*/ 5 w 96"/>
                <a:gd name="T3" fmla="*/ 38 h 160"/>
                <a:gd name="T4" fmla="*/ 5 w 96"/>
                <a:gd name="T5" fmla="*/ 89 h 160"/>
                <a:gd name="T6" fmla="*/ 25 w 96"/>
                <a:gd name="T7" fmla="*/ 147 h 160"/>
                <a:gd name="T8" fmla="*/ 96 w 96"/>
                <a:gd name="T9" fmla="*/ 92 h 160"/>
                <a:gd name="T10" fmla="*/ 21 w 96"/>
                <a:gd name="T11" fmla="*/ 4 h 160"/>
              </a:gdLst>
              <a:ahLst/>
              <a:cxnLst>
                <a:cxn ang="0">
                  <a:pos x="T0" y="T1"/>
                </a:cxn>
                <a:cxn ang="0">
                  <a:pos x="T2" y="T3"/>
                </a:cxn>
                <a:cxn ang="0">
                  <a:pos x="T4" y="T5"/>
                </a:cxn>
                <a:cxn ang="0">
                  <a:pos x="T6" y="T7"/>
                </a:cxn>
                <a:cxn ang="0">
                  <a:pos x="T8" y="T9"/>
                </a:cxn>
                <a:cxn ang="0">
                  <a:pos x="T10" y="T11"/>
                </a:cxn>
              </a:cxnLst>
              <a:rect l="0" t="0" r="r" b="b"/>
              <a:pathLst>
                <a:path w="96" h="160">
                  <a:moveTo>
                    <a:pt x="21" y="4"/>
                  </a:moveTo>
                  <a:cubicBezTo>
                    <a:pt x="8" y="4"/>
                    <a:pt x="13" y="24"/>
                    <a:pt x="5" y="38"/>
                  </a:cubicBezTo>
                  <a:cubicBezTo>
                    <a:pt x="0" y="55"/>
                    <a:pt x="0" y="69"/>
                    <a:pt x="5" y="89"/>
                  </a:cubicBezTo>
                  <a:cubicBezTo>
                    <a:pt x="5" y="113"/>
                    <a:pt x="5" y="133"/>
                    <a:pt x="25" y="147"/>
                  </a:cubicBezTo>
                  <a:cubicBezTo>
                    <a:pt x="53" y="160"/>
                    <a:pt x="92" y="123"/>
                    <a:pt x="96" y="92"/>
                  </a:cubicBezTo>
                  <a:cubicBezTo>
                    <a:pt x="96" y="62"/>
                    <a:pt x="33" y="0"/>
                    <a:pt x="21" y="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35" name="Spain">
              <a:extLst>
                <a:ext uri="{FF2B5EF4-FFF2-40B4-BE49-F238E27FC236}">
                  <a16:creationId xmlns:a16="http://schemas.microsoft.com/office/drawing/2014/main" id="{F1FDF678-5E85-4251-BE4D-68B2754B86B0}"/>
                </a:ext>
              </a:extLst>
            </p:cNvPr>
            <p:cNvSpPr>
              <a:spLocks noEditPoints="1"/>
            </p:cNvSpPr>
            <p:nvPr/>
          </p:nvSpPr>
          <p:spPr bwMode="auto">
            <a:xfrm>
              <a:off x="5126355" y="2232025"/>
              <a:ext cx="392430" cy="291592"/>
            </a:xfrm>
            <a:custGeom>
              <a:avLst/>
              <a:gdLst>
                <a:gd name="T0" fmla="*/ 490 w 496"/>
                <a:gd name="T1" fmla="*/ 69 h 368"/>
                <a:gd name="T2" fmla="*/ 452 w 496"/>
                <a:gd name="T3" fmla="*/ 65 h 368"/>
                <a:gd name="T4" fmla="*/ 404 w 496"/>
                <a:gd name="T5" fmla="*/ 54 h 368"/>
                <a:gd name="T6" fmla="*/ 387 w 496"/>
                <a:gd name="T7" fmla="*/ 51 h 368"/>
                <a:gd name="T8" fmla="*/ 356 w 496"/>
                <a:gd name="T9" fmla="*/ 54 h 368"/>
                <a:gd name="T10" fmla="*/ 319 w 496"/>
                <a:gd name="T11" fmla="*/ 33 h 368"/>
                <a:gd name="T12" fmla="*/ 298 w 496"/>
                <a:gd name="T13" fmla="*/ 22 h 368"/>
                <a:gd name="T14" fmla="*/ 230 w 496"/>
                <a:gd name="T15" fmla="*/ 15 h 368"/>
                <a:gd name="T16" fmla="*/ 103 w 496"/>
                <a:gd name="T17" fmla="*/ 15 h 368"/>
                <a:gd name="T18" fmla="*/ 55 w 496"/>
                <a:gd name="T19" fmla="*/ 0 h 368"/>
                <a:gd name="T20" fmla="*/ 24 w 496"/>
                <a:gd name="T21" fmla="*/ 22 h 368"/>
                <a:gd name="T22" fmla="*/ 14 w 496"/>
                <a:gd name="T23" fmla="*/ 51 h 368"/>
                <a:gd name="T24" fmla="*/ 21 w 496"/>
                <a:gd name="T25" fmla="*/ 90 h 368"/>
                <a:gd name="T26" fmla="*/ 31 w 496"/>
                <a:gd name="T27" fmla="*/ 86 h 368"/>
                <a:gd name="T28" fmla="*/ 45 w 496"/>
                <a:gd name="T29" fmla="*/ 86 h 368"/>
                <a:gd name="T30" fmla="*/ 69 w 496"/>
                <a:gd name="T31" fmla="*/ 93 h 368"/>
                <a:gd name="T32" fmla="*/ 86 w 496"/>
                <a:gd name="T33" fmla="*/ 93 h 368"/>
                <a:gd name="T34" fmla="*/ 110 w 496"/>
                <a:gd name="T35" fmla="*/ 97 h 368"/>
                <a:gd name="T36" fmla="*/ 120 w 496"/>
                <a:gd name="T37" fmla="*/ 115 h 368"/>
                <a:gd name="T38" fmla="*/ 93 w 496"/>
                <a:gd name="T39" fmla="*/ 137 h 368"/>
                <a:gd name="T40" fmla="*/ 96 w 496"/>
                <a:gd name="T41" fmla="*/ 176 h 368"/>
                <a:gd name="T42" fmla="*/ 89 w 496"/>
                <a:gd name="T43" fmla="*/ 201 h 368"/>
                <a:gd name="T44" fmla="*/ 79 w 496"/>
                <a:gd name="T45" fmla="*/ 219 h 368"/>
                <a:gd name="T46" fmla="*/ 89 w 496"/>
                <a:gd name="T47" fmla="*/ 240 h 368"/>
                <a:gd name="T48" fmla="*/ 82 w 496"/>
                <a:gd name="T49" fmla="*/ 262 h 368"/>
                <a:gd name="T50" fmla="*/ 89 w 496"/>
                <a:gd name="T51" fmla="*/ 283 h 368"/>
                <a:gd name="T52" fmla="*/ 76 w 496"/>
                <a:gd name="T53" fmla="*/ 308 h 368"/>
                <a:gd name="T54" fmla="*/ 79 w 496"/>
                <a:gd name="T55" fmla="*/ 319 h 368"/>
                <a:gd name="T56" fmla="*/ 100 w 496"/>
                <a:gd name="T57" fmla="*/ 322 h 368"/>
                <a:gd name="T58" fmla="*/ 148 w 496"/>
                <a:gd name="T59" fmla="*/ 368 h 368"/>
                <a:gd name="T60" fmla="*/ 158 w 496"/>
                <a:gd name="T61" fmla="*/ 354 h 368"/>
                <a:gd name="T62" fmla="*/ 178 w 496"/>
                <a:gd name="T63" fmla="*/ 354 h 368"/>
                <a:gd name="T64" fmla="*/ 212 w 496"/>
                <a:gd name="T65" fmla="*/ 340 h 368"/>
                <a:gd name="T66" fmla="*/ 264 w 496"/>
                <a:gd name="T67" fmla="*/ 336 h 368"/>
                <a:gd name="T68" fmla="*/ 291 w 496"/>
                <a:gd name="T69" fmla="*/ 322 h 368"/>
                <a:gd name="T70" fmla="*/ 322 w 496"/>
                <a:gd name="T71" fmla="*/ 301 h 368"/>
                <a:gd name="T72" fmla="*/ 336 w 496"/>
                <a:gd name="T73" fmla="*/ 272 h 368"/>
                <a:gd name="T74" fmla="*/ 363 w 496"/>
                <a:gd name="T75" fmla="*/ 240 h 368"/>
                <a:gd name="T76" fmla="*/ 363 w 496"/>
                <a:gd name="T77" fmla="*/ 183 h 368"/>
                <a:gd name="T78" fmla="*/ 397 w 496"/>
                <a:gd name="T79" fmla="*/ 143 h 368"/>
                <a:gd name="T80" fmla="*/ 431 w 496"/>
                <a:gd name="T81" fmla="*/ 122 h 368"/>
                <a:gd name="T82" fmla="*/ 473 w 496"/>
                <a:gd name="T83" fmla="*/ 101 h 368"/>
                <a:gd name="T84" fmla="*/ 490 w 496"/>
                <a:gd name="T85" fmla="*/ 69 h 368"/>
                <a:gd name="T86" fmla="*/ 493 w 496"/>
                <a:gd name="T87" fmla="*/ 197 h 368"/>
                <a:gd name="T88" fmla="*/ 459 w 496"/>
                <a:gd name="T89" fmla="*/ 208 h 368"/>
                <a:gd name="T90" fmla="*/ 493 w 496"/>
                <a:gd name="T91" fmla="*/ 19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6" h="368">
                  <a:moveTo>
                    <a:pt x="490" y="69"/>
                  </a:moveTo>
                  <a:cubicBezTo>
                    <a:pt x="476" y="65"/>
                    <a:pt x="462" y="69"/>
                    <a:pt x="452" y="65"/>
                  </a:cubicBezTo>
                  <a:cubicBezTo>
                    <a:pt x="438" y="61"/>
                    <a:pt x="411" y="61"/>
                    <a:pt x="404" y="54"/>
                  </a:cubicBezTo>
                  <a:cubicBezTo>
                    <a:pt x="397" y="47"/>
                    <a:pt x="387" y="40"/>
                    <a:pt x="387" y="51"/>
                  </a:cubicBezTo>
                  <a:cubicBezTo>
                    <a:pt x="387" y="58"/>
                    <a:pt x="366" y="61"/>
                    <a:pt x="356" y="54"/>
                  </a:cubicBezTo>
                  <a:cubicBezTo>
                    <a:pt x="346" y="47"/>
                    <a:pt x="325" y="40"/>
                    <a:pt x="319" y="33"/>
                  </a:cubicBezTo>
                  <a:cubicBezTo>
                    <a:pt x="315" y="29"/>
                    <a:pt x="305" y="26"/>
                    <a:pt x="298" y="22"/>
                  </a:cubicBezTo>
                  <a:cubicBezTo>
                    <a:pt x="284" y="26"/>
                    <a:pt x="250" y="11"/>
                    <a:pt x="230" y="15"/>
                  </a:cubicBezTo>
                  <a:cubicBezTo>
                    <a:pt x="206" y="18"/>
                    <a:pt x="131" y="11"/>
                    <a:pt x="103" y="15"/>
                  </a:cubicBezTo>
                  <a:cubicBezTo>
                    <a:pt x="72" y="15"/>
                    <a:pt x="72" y="0"/>
                    <a:pt x="55" y="0"/>
                  </a:cubicBezTo>
                  <a:cubicBezTo>
                    <a:pt x="41" y="0"/>
                    <a:pt x="48" y="22"/>
                    <a:pt x="24" y="22"/>
                  </a:cubicBezTo>
                  <a:cubicBezTo>
                    <a:pt x="0" y="22"/>
                    <a:pt x="0" y="36"/>
                    <a:pt x="14" y="51"/>
                  </a:cubicBezTo>
                  <a:cubicBezTo>
                    <a:pt x="24" y="58"/>
                    <a:pt x="24" y="76"/>
                    <a:pt x="21" y="90"/>
                  </a:cubicBezTo>
                  <a:cubicBezTo>
                    <a:pt x="28" y="90"/>
                    <a:pt x="31" y="90"/>
                    <a:pt x="31" y="86"/>
                  </a:cubicBezTo>
                  <a:cubicBezTo>
                    <a:pt x="38" y="76"/>
                    <a:pt x="45" y="79"/>
                    <a:pt x="45" y="86"/>
                  </a:cubicBezTo>
                  <a:cubicBezTo>
                    <a:pt x="45" y="97"/>
                    <a:pt x="62" y="93"/>
                    <a:pt x="69" y="93"/>
                  </a:cubicBezTo>
                  <a:cubicBezTo>
                    <a:pt x="79" y="93"/>
                    <a:pt x="76" y="101"/>
                    <a:pt x="86" y="93"/>
                  </a:cubicBezTo>
                  <a:cubicBezTo>
                    <a:pt x="96" y="86"/>
                    <a:pt x="110" y="90"/>
                    <a:pt x="110" y="97"/>
                  </a:cubicBezTo>
                  <a:cubicBezTo>
                    <a:pt x="110" y="108"/>
                    <a:pt x="131" y="101"/>
                    <a:pt x="120" y="115"/>
                  </a:cubicBezTo>
                  <a:cubicBezTo>
                    <a:pt x="107" y="126"/>
                    <a:pt x="93" y="129"/>
                    <a:pt x="93" y="137"/>
                  </a:cubicBezTo>
                  <a:cubicBezTo>
                    <a:pt x="93" y="147"/>
                    <a:pt x="107" y="165"/>
                    <a:pt x="96" y="176"/>
                  </a:cubicBezTo>
                  <a:cubicBezTo>
                    <a:pt x="86" y="183"/>
                    <a:pt x="100" y="201"/>
                    <a:pt x="89" y="201"/>
                  </a:cubicBezTo>
                  <a:cubicBezTo>
                    <a:pt x="79" y="201"/>
                    <a:pt x="69" y="208"/>
                    <a:pt x="79" y="219"/>
                  </a:cubicBezTo>
                  <a:cubicBezTo>
                    <a:pt x="89" y="229"/>
                    <a:pt x="100" y="240"/>
                    <a:pt x="89" y="240"/>
                  </a:cubicBezTo>
                  <a:cubicBezTo>
                    <a:pt x="82" y="240"/>
                    <a:pt x="76" y="258"/>
                    <a:pt x="82" y="262"/>
                  </a:cubicBezTo>
                  <a:cubicBezTo>
                    <a:pt x="86" y="265"/>
                    <a:pt x="107" y="279"/>
                    <a:pt x="89" y="283"/>
                  </a:cubicBezTo>
                  <a:cubicBezTo>
                    <a:pt x="76" y="283"/>
                    <a:pt x="76" y="297"/>
                    <a:pt x="76" y="308"/>
                  </a:cubicBezTo>
                  <a:cubicBezTo>
                    <a:pt x="76" y="308"/>
                    <a:pt x="76" y="315"/>
                    <a:pt x="79" y="319"/>
                  </a:cubicBezTo>
                  <a:cubicBezTo>
                    <a:pt x="86" y="319"/>
                    <a:pt x="93" y="319"/>
                    <a:pt x="100" y="322"/>
                  </a:cubicBezTo>
                  <a:cubicBezTo>
                    <a:pt x="117" y="329"/>
                    <a:pt x="127" y="368"/>
                    <a:pt x="148" y="368"/>
                  </a:cubicBezTo>
                  <a:cubicBezTo>
                    <a:pt x="158" y="365"/>
                    <a:pt x="151" y="358"/>
                    <a:pt x="158" y="354"/>
                  </a:cubicBezTo>
                  <a:cubicBezTo>
                    <a:pt x="161" y="351"/>
                    <a:pt x="168" y="354"/>
                    <a:pt x="178" y="354"/>
                  </a:cubicBezTo>
                  <a:cubicBezTo>
                    <a:pt x="188" y="354"/>
                    <a:pt x="192" y="340"/>
                    <a:pt x="212" y="340"/>
                  </a:cubicBezTo>
                  <a:cubicBezTo>
                    <a:pt x="236" y="336"/>
                    <a:pt x="250" y="336"/>
                    <a:pt x="264" y="336"/>
                  </a:cubicBezTo>
                  <a:cubicBezTo>
                    <a:pt x="278" y="336"/>
                    <a:pt x="288" y="333"/>
                    <a:pt x="291" y="322"/>
                  </a:cubicBezTo>
                  <a:cubicBezTo>
                    <a:pt x="295" y="312"/>
                    <a:pt x="305" y="304"/>
                    <a:pt x="322" y="301"/>
                  </a:cubicBezTo>
                  <a:cubicBezTo>
                    <a:pt x="336" y="297"/>
                    <a:pt x="336" y="283"/>
                    <a:pt x="336" y="272"/>
                  </a:cubicBezTo>
                  <a:cubicBezTo>
                    <a:pt x="336" y="262"/>
                    <a:pt x="363" y="247"/>
                    <a:pt x="363" y="240"/>
                  </a:cubicBezTo>
                  <a:cubicBezTo>
                    <a:pt x="366" y="233"/>
                    <a:pt x="349" y="208"/>
                    <a:pt x="363" y="183"/>
                  </a:cubicBezTo>
                  <a:cubicBezTo>
                    <a:pt x="380" y="158"/>
                    <a:pt x="397" y="158"/>
                    <a:pt x="397" y="143"/>
                  </a:cubicBezTo>
                  <a:cubicBezTo>
                    <a:pt x="397" y="129"/>
                    <a:pt x="411" y="126"/>
                    <a:pt x="431" y="122"/>
                  </a:cubicBezTo>
                  <a:cubicBezTo>
                    <a:pt x="452" y="122"/>
                    <a:pt x="459" y="108"/>
                    <a:pt x="473" y="101"/>
                  </a:cubicBezTo>
                  <a:cubicBezTo>
                    <a:pt x="486" y="93"/>
                    <a:pt x="493" y="83"/>
                    <a:pt x="490" y="69"/>
                  </a:cubicBezTo>
                  <a:close/>
                  <a:moveTo>
                    <a:pt x="493" y="197"/>
                  </a:moveTo>
                  <a:cubicBezTo>
                    <a:pt x="490" y="176"/>
                    <a:pt x="452" y="204"/>
                    <a:pt x="459" y="208"/>
                  </a:cubicBezTo>
                  <a:cubicBezTo>
                    <a:pt x="476" y="222"/>
                    <a:pt x="496" y="219"/>
                    <a:pt x="493" y="197"/>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36" name="South Sudan">
              <a:extLst>
                <a:ext uri="{FF2B5EF4-FFF2-40B4-BE49-F238E27FC236}">
                  <a16:creationId xmlns:a16="http://schemas.microsoft.com/office/drawing/2014/main" id="{8479E881-D151-47D9-AA8A-751941C73E30}"/>
                </a:ext>
              </a:extLst>
            </p:cNvPr>
            <p:cNvSpPr>
              <a:spLocks/>
            </p:cNvSpPr>
            <p:nvPr/>
          </p:nvSpPr>
          <p:spPr bwMode="auto">
            <a:xfrm>
              <a:off x="6141593" y="3312033"/>
              <a:ext cx="367157" cy="291592"/>
            </a:xfrm>
            <a:custGeom>
              <a:avLst/>
              <a:gdLst>
                <a:gd name="T0" fmla="*/ 333 w 464"/>
                <a:gd name="T1" fmla="*/ 57 h 368"/>
                <a:gd name="T2" fmla="*/ 290 w 464"/>
                <a:gd name="T3" fmla="*/ 107 h 368"/>
                <a:gd name="T4" fmla="*/ 262 w 464"/>
                <a:gd name="T5" fmla="*/ 95 h 368"/>
                <a:gd name="T6" fmla="*/ 239 w 464"/>
                <a:gd name="T7" fmla="*/ 86 h 368"/>
                <a:gd name="T8" fmla="*/ 221 w 464"/>
                <a:gd name="T9" fmla="*/ 93 h 368"/>
                <a:gd name="T10" fmla="*/ 219 w 464"/>
                <a:gd name="T11" fmla="*/ 108 h 368"/>
                <a:gd name="T12" fmla="*/ 188 w 464"/>
                <a:gd name="T13" fmla="*/ 125 h 368"/>
                <a:gd name="T14" fmla="*/ 163 w 464"/>
                <a:gd name="T15" fmla="*/ 122 h 368"/>
                <a:gd name="T16" fmla="*/ 153 w 464"/>
                <a:gd name="T17" fmla="*/ 111 h 368"/>
                <a:gd name="T18" fmla="*/ 122 w 464"/>
                <a:gd name="T19" fmla="*/ 112 h 368"/>
                <a:gd name="T20" fmla="*/ 113 w 464"/>
                <a:gd name="T21" fmla="*/ 118 h 368"/>
                <a:gd name="T22" fmla="*/ 92 w 464"/>
                <a:gd name="T23" fmla="*/ 104 h 368"/>
                <a:gd name="T24" fmla="*/ 73 w 464"/>
                <a:gd name="T25" fmla="*/ 80 h 368"/>
                <a:gd name="T26" fmla="*/ 55 w 464"/>
                <a:gd name="T27" fmla="*/ 84 h 368"/>
                <a:gd name="T28" fmla="*/ 33 w 464"/>
                <a:gd name="T29" fmla="*/ 113 h 368"/>
                <a:gd name="T30" fmla="*/ 33 w 464"/>
                <a:gd name="T31" fmla="*/ 123 h 368"/>
                <a:gd name="T32" fmla="*/ 17 w 464"/>
                <a:gd name="T33" fmla="*/ 151 h 368"/>
                <a:gd name="T34" fmla="*/ 2 w 464"/>
                <a:gd name="T35" fmla="*/ 148 h 368"/>
                <a:gd name="T36" fmla="*/ 9 w 464"/>
                <a:gd name="T37" fmla="*/ 162 h 368"/>
                <a:gd name="T38" fmla="*/ 40 w 464"/>
                <a:gd name="T39" fmla="*/ 177 h 368"/>
                <a:gd name="T40" fmla="*/ 49 w 464"/>
                <a:gd name="T41" fmla="*/ 157 h 368"/>
                <a:gd name="T42" fmla="*/ 82 w 464"/>
                <a:gd name="T43" fmla="*/ 224 h 368"/>
                <a:gd name="T44" fmla="*/ 96 w 464"/>
                <a:gd name="T45" fmla="*/ 253 h 368"/>
                <a:gd name="T46" fmla="*/ 120 w 464"/>
                <a:gd name="T47" fmla="*/ 271 h 368"/>
                <a:gd name="T48" fmla="*/ 131 w 464"/>
                <a:gd name="T49" fmla="*/ 296 h 368"/>
                <a:gd name="T50" fmla="*/ 141 w 464"/>
                <a:gd name="T51" fmla="*/ 307 h 368"/>
                <a:gd name="T52" fmla="*/ 158 w 464"/>
                <a:gd name="T53" fmla="*/ 325 h 368"/>
                <a:gd name="T54" fmla="*/ 183 w 464"/>
                <a:gd name="T55" fmla="*/ 325 h 368"/>
                <a:gd name="T56" fmla="*/ 203 w 464"/>
                <a:gd name="T57" fmla="*/ 329 h 368"/>
                <a:gd name="T58" fmla="*/ 225 w 464"/>
                <a:gd name="T59" fmla="*/ 321 h 368"/>
                <a:gd name="T60" fmla="*/ 270 w 464"/>
                <a:gd name="T61" fmla="*/ 362 h 368"/>
                <a:gd name="T62" fmla="*/ 297 w 464"/>
                <a:gd name="T63" fmla="*/ 354 h 368"/>
                <a:gd name="T64" fmla="*/ 322 w 464"/>
                <a:gd name="T65" fmla="*/ 362 h 368"/>
                <a:gd name="T66" fmla="*/ 350 w 464"/>
                <a:gd name="T67" fmla="*/ 354 h 368"/>
                <a:gd name="T68" fmla="*/ 374 w 464"/>
                <a:gd name="T69" fmla="*/ 351 h 368"/>
                <a:gd name="T70" fmla="*/ 388 w 464"/>
                <a:gd name="T71" fmla="*/ 340 h 368"/>
                <a:gd name="T72" fmla="*/ 395 w 464"/>
                <a:gd name="T73" fmla="*/ 332 h 368"/>
                <a:gd name="T74" fmla="*/ 426 w 464"/>
                <a:gd name="T75" fmla="*/ 311 h 368"/>
                <a:gd name="T76" fmla="*/ 447 w 464"/>
                <a:gd name="T77" fmla="*/ 311 h 368"/>
                <a:gd name="T78" fmla="*/ 457 w 464"/>
                <a:gd name="T79" fmla="*/ 318 h 368"/>
                <a:gd name="T80" fmla="*/ 457 w 464"/>
                <a:gd name="T81" fmla="*/ 282 h 368"/>
                <a:gd name="T82" fmla="*/ 423 w 464"/>
                <a:gd name="T83" fmla="*/ 253 h 368"/>
                <a:gd name="T84" fmla="*/ 388 w 464"/>
                <a:gd name="T85" fmla="*/ 206 h 368"/>
                <a:gd name="T86" fmla="*/ 353 w 464"/>
                <a:gd name="T87" fmla="*/ 188 h 368"/>
                <a:gd name="T88" fmla="*/ 360 w 464"/>
                <a:gd name="T89" fmla="*/ 166 h 368"/>
                <a:gd name="T90" fmla="*/ 392 w 464"/>
                <a:gd name="T91" fmla="*/ 155 h 368"/>
                <a:gd name="T92" fmla="*/ 393 w 464"/>
                <a:gd name="T93" fmla="*/ 116 h 368"/>
                <a:gd name="T94" fmla="*/ 394 w 464"/>
                <a:gd name="T95" fmla="*/ 90 h 368"/>
                <a:gd name="T96" fmla="*/ 372 w 464"/>
                <a:gd name="T97" fmla="*/ 67 h 368"/>
                <a:gd name="T98" fmla="*/ 364 w 464"/>
                <a:gd name="T99" fmla="*/ 27 h 368"/>
                <a:gd name="T100" fmla="*/ 372 w 464"/>
                <a:gd name="T101" fmla="*/ 3 h 368"/>
                <a:gd name="T102" fmla="*/ 351 w 464"/>
                <a:gd name="T103" fmla="*/ 3 h 368"/>
                <a:gd name="T104" fmla="*/ 348 w 464"/>
                <a:gd name="T105" fmla="*/ 15 h 368"/>
                <a:gd name="T106" fmla="*/ 327 w 464"/>
                <a:gd name="T107" fmla="*/ 21 h 368"/>
                <a:gd name="T108" fmla="*/ 338 w 464"/>
                <a:gd name="T109" fmla="*/ 45 h 368"/>
                <a:gd name="T110" fmla="*/ 333 w 464"/>
                <a:gd name="T111" fmla="*/ 5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4" h="368">
                  <a:moveTo>
                    <a:pt x="333" y="57"/>
                  </a:moveTo>
                  <a:cubicBezTo>
                    <a:pt x="326" y="72"/>
                    <a:pt x="301" y="101"/>
                    <a:pt x="290" y="107"/>
                  </a:cubicBezTo>
                  <a:cubicBezTo>
                    <a:pt x="278" y="113"/>
                    <a:pt x="271" y="111"/>
                    <a:pt x="262" y="95"/>
                  </a:cubicBezTo>
                  <a:cubicBezTo>
                    <a:pt x="254" y="97"/>
                    <a:pt x="253" y="93"/>
                    <a:pt x="239" y="86"/>
                  </a:cubicBezTo>
                  <a:cubicBezTo>
                    <a:pt x="225" y="90"/>
                    <a:pt x="226" y="89"/>
                    <a:pt x="221" y="93"/>
                  </a:cubicBezTo>
                  <a:cubicBezTo>
                    <a:pt x="225" y="103"/>
                    <a:pt x="221" y="100"/>
                    <a:pt x="219" y="108"/>
                  </a:cubicBezTo>
                  <a:cubicBezTo>
                    <a:pt x="194" y="99"/>
                    <a:pt x="197" y="121"/>
                    <a:pt x="188" y="125"/>
                  </a:cubicBezTo>
                  <a:cubicBezTo>
                    <a:pt x="173" y="129"/>
                    <a:pt x="169" y="124"/>
                    <a:pt x="163" y="122"/>
                  </a:cubicBezTo>
                  <a:cubicBezTo>
                    <a:pt x="158" y="120"/>
                    <a:pt x="159" y="117"/>
                    <a:pt x="153" y="111"/>
                  </a:cubicBezTo>
                  <a:cubicBezTo>
                    <a:pt x="133" y="107"/>
                    <a:pt x="129" y="111"/>
                    <a:pt x="122" y="112"/>
                  </a:cubicBezTo>
                  <a:cubicBezTo>
                    <a:pt x="115" y="113"/>
                    <a:pt x="121" y="112"/>
                    <a:pt x="113" y="118"/>
                  </a:cubicBezTo>
                  <a:cubicBezTo>
                    <a:pt x="104" y="121"/>
                    <a:pt x="96" y="109"/>
                    <a:pt x="92" y="104"/>
                  </a:cubicBezTo>
                  <a:cubicBezTo>
                    <a:pt x="94" y="100"/>
                    <a:pt x="79" y="84"/>
                    <a:pt x="73" y="80"/>
                  </a:cubicBezTo>
                  <a:cubicBezTo>
                    <a:pt x="67" y="77"/>
                    <a:pt x="63" y="78"/>
                    <a:pt x="55" y="84"/>
                  </a:cubicBezTo>
                  <a:cubicBezTo>
                    <a:pt x="46" y="90"/>
                    <a:pt x="39" y="105"/>
                    <a:pt x="33" y="113"/>
                  </a:cubicBezTo>
                  <a:cubicBezTo>
                    <a:pt x="26" y="121"/>
                    <a:pt x="37" y="119"/>
                    <a:pt x="33" y="123"/>
                  </a:cubicBezTo>
                  <a:cubicBezTo>
                    <a:pt x="30" y="127"/>
                    <a:pt x="22" y="147"/>
                    <a:pt x="17" y="151"/>
                  </a:cubicBezTo>
                  <a:cubicBezTo>
                    <a:pt x="12" y="155"/>
                    <a:pt x="3" y="146"/>
                    <a:pt x="2" y="148"/>
                  </a:cubicBezTo>
                  <a:cubicBezTo>
                    <a:pt x="0" y="150"/>
                    <a:pt x="6" y="158"/>
                    <a:pt x="9" y="162"/>
                  </a:cubicBezTo>
                  <a:cubicBezTo>
                    <a:pt x="9" y="162"/>
                    <a:pt x="26" y="162"/>
                    <a:pt x="40" y="177"/>
                  </a:cubicBezTo>
                  <a:cubicBezTo>
                    <a:pt x="50" y="191"/>
                    <a:pt x="49" y="150"/>
                    <a:pt x="49" y="157"/>
                  </a:cubicBezTo>
                  <a:cubicBezTo>
                    <a:pt x="49" y="164"/>
                    <a:pt x="65" y="209"/>
                    <a:pt x="82" y="224"/>
                  </a:cubicBezTo>
                  <a:cubicBezTo>
                    <a:pt x="96" y="235"/>
                    <a:pt x="96" y="242"/>
                    <a:pt x="96" y="253"/>
                  </a:cubicBezTo>
                  <a:lnTo>
                    <a:pt x="120" y="271"/>
                  </a:lnTo>
                  <a:cubicBezTo>
                    <a:pt x="124" y="279"/>
                    <a:pt x="127" y="288"/>
                    <a:pt x="131" y="296"/>
                  </a:cubicBezTo>
                  <a:cubicBezTo>
                    <a:pt x="134" y="296"/>
                    <a:pt x="137" y="300"/>
                    <a:pt x="141" y="307"/>
                  </a:cubicBezTo>
                  <a:cubicBezTo>
                    <a:pt x="144" y="318"/>
                    <a:pt x="158" y="325"/>
                    <a:pt x="158" y="325"/>
                  </a:cubicBezTo>
                  <a:cubicBezTo>
                    <a:pt x="158" y="325"/>
                    <a:pt x="172" y="336"/>
                    <a:pt x="183" y="325"/>
                  </a:cubicBezTo>
                  <a:cubicBezTo>
                    <a:pt x="193" y="314"/>
                    <a:pt x="203" y="329"/>
                    <a:pt x="203" y="329"/>
                  </a:cubicBezTo>
                  <a:cubicBezTo>
                    <a:pt x="203" y="329"/>
                    <a:pt x="217" y="318"/>
                    <a:pt x="225" y="321"/>
                  </a:cubicBezTo>
                  <a:cubicBezTo>
                    <a:pt x="228" y="325"/>
                    <a:pt x="249" y="343"/>
                    <a:pt x="270" y="362"/>
                  </a:cubicBezTo>
                  <a:cubicBezTo>
                    <a:pt x="270" y="362"/>
                    <a:pt x="290" y="354"/>
                    <a:pt x="297" y="354"/>
                  </a:cubicBezTo>
                  <a:cubicBezTo>
                    <a:pt x="308" y="354"/>
                    <a:pt x="318" y="368"/>
                    <a:pt x="322" y="362"/>
                  </a:cubicBezTo>
                  <a:cubicBezTo>
                    <a:pt x="325" y="358"/>
                    <a:pt x="343" y="351"/>
                    <a:pt x="350" y="354"/>
                  </a:cubicBezTo>
                  <a:cubicBezTo>
                    <a:pt x="357" y="358"/>
                    <a:pt x="374" y="358"/>
                    <a:pt x="374" y="351"/>
                  </a:cubicBezTo>
                  <a:cubicBezTo>
                    <a:pt x="374" y="347"/>
                    <a:pt x="385" y="343"/>
                    <a:pt x="388" y="340"/>
                  </a:cubicBezTo>
                  <a:cubicBezTo>
                    <a:pt x="392" y="336"/>
                    <a:pt x="392" y="332"/>
                    <a:pt x="395" y="332"/>
                  </a:cubicBezTo>
                  <a:cubicBezTo>
                    <a:pt x="395" y="325"/>
                    <a:pt x="416" y="311"/>
                    <a:pt x="426" y="311"/>
                  </a:cubicBezTo>
                  <a:cubicBezTo>
                    <a:pt x="433" y="307"/>
                    <a:pt x="444" y="307"/>
                    <a:pt x="447" y="311"/>
                  </a:cubicBezTo>
                  <a:cubicBezTo>
                    <a:pt x="451" y="314"/>
                    <a:pt x="454" y="318"/>
                    <a:pt x="457" y="318"/>
                  </a:cubicBezTo>
                  <a:cubicBezTo>
                    <a:pt x="461" y="296"/>
                    <a:pt x="464" y="282"/>
                    <a:pt x="457" y="282"/>
                  </a:cubicBezTo>
                  <a:cubicBezTo>
                    <a:pt x="447" y="282"/>
                    <a:pt x="430" y="271"/>
                    <a:pt x="423" y="253"/>
                  </a:cubicBezTo>
                  <a:cubicBezTo>
                    <a:pt x="416" y="231"/>
                    <a:pt x="392" y="220"/>
                    <a:pt x="388" y="206"/>
                  </a:cubicBezTo>
                  <a:cubicBezTo>
                    <a:pt x="385" y="195"/>
                    <a:pt x="357" y="199"/>
                    <a:pt x="353" y="188"/>
                  </a:cubicBezTo>
                  <a:cubicBezTo>
                    <a:pt x="346" y="177"/>
                    <a:pt x="360" y="177"/>
                    <a:pt x="360" y="166"/>
                  </a:cubicBezTo>
                  <a:cubicBezTo>
                    <a:pt x="360" y="152"/>
                    <a:pt x="386" y="163"/>
                    <a:pt x="392" y="155"/>
                  </a:cubicBezTo>
                  <a:cubicBezTo>
                    <a:pt x="397" y="147"/>
                    <a:pt x="392" y="127"/>
                    <a:pt x="393" y="116"/>
                  </a:cubicBezTo>
                  <a:cubicBezTo>
                    <a:pt x="393" y="105"/>
                    <a:pt x="399" y="100"/>
                    <a:pt x="394" y="90"/>
                  </a:cubicBezTo>
                  <a:cubicBezTo>
                    <a:pt x="384" y="77"/>
                    <a:pt x="379" y="77"/>
                    <a:pt x="372" y="67"/>
                  </a:cubicBezTo>
                  <a:cubicBezTo>
                    <a:pt x="364" y="56"/>
                    <a:pt x="365" y="47"/>
                    <a:pt x="364" y="27"/>
                  </a:cubicBezTo>
                  <a:cubicBezTo>
                    <a:pt x="374" y="19"/>
                    <a:pt x="365" y="17"/>
                    <a:pt x="372" y="3"/>
                  </a:cubicBezTo>
                  <a:cubicBezTo>
                    <a:pt x="363" y="0"/>
                    <a:pt x="366" y="3"/>
                    <a:pt x="351" y="3"/>
                  </a:cubicBezTo>
                  <a:cubicBezTo>
                    <a:pt x="352" y="8"/>
                    <a:pt x="349" y="9"/>
                    <a:pt x="348" y="15"/>
                  </a:cubicBezTo>
                  <a:cubicBezTo>
                    <a:pt x="339" y="16"/>
                    <a:pt x="333" y="18"/>
                    <a:pt x="327" y="21"/>
                  </a:cubicBezTo>
                  <a:cubicBezTo>
                    <a:pt x="335" y="27"/>
                    <a:pt x="337" y="39"/>
                    <a:pt x="338" y="45"/>
                  </a:cubicBezTo>
                  <a:cubicBezTo>
                    <a:pt x="339" y="51"/>
                    <a:pt x="339" y="53"/>
                    <a:pt x="333" y="57"/>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37" name="South Korea">
              <a:extLst>
                <a:ext uri="{FF2B5EF4-FFF2-40B4-BE49-F238E27FC236}">
                  <a16:creationId xmlns:a16="http://schemas.microsoft.com/office/drawing/2014/main" id="{476052A4-A4D9-4608-B369-D7C7E0B7D52E}"/>
                </a:ext>
              </a:extLst>
            </p:cNvPr>
            <p:cNvSpPr>
              <a:spLocks/>
            </p:cNvSpPr>
            <p:nvPr/>
          </p:nvSpPr>
          <p:spPr bwMode="auto">
            <a:xfrm>
              <a:off x="9306052" y="2440813"/>
              <a:ext cx="111633" cy="151257"/>
            </a:xfrm>
            <a:custGeom>
              <a:avLst/>
              <a:gdLst>
                <a:gd name="T0" fmla="*/ 34 w 144"/>
                <a:gd name="T1" fmla="*/ 18 h 192"/>
                <a:gd name="T2" fmla="*/ 13 w 144"/>
                <a:gd name="T3" fmla="*/ 36 h 192"/>
                <a:gd name="T4" fmla="*/ 24 w 144"/>
                <a:gd name="T5" fmla="*/ 55 h 192"/>
                <a:gd name="T6" fmla="*/ 24 w 144"/>
                <a:gd name="T7" fmla="*/ 73 h 192"/>
                <a:gd name="T8" fmla="*/ 20 w 144"/>
                <a:gd name="T9" fmla="*/ 112 h 192"/>
                <a:gd name="T10" fmla="*/ 7 w 144"/>
                <a:gd name="T11" fmla="*/ 160 h 192"/>
                <a:gd name="T12" fmla="*/ 13 w 144"/>
                <a:gd name="T13" fmla="*/ 188 h 192"/>
                <a:gd name="T14" fmla="*/ 88 w 144"/>
                <a:gd name="T15" fmla="*/ 163 h 192"/>
                <a:gd name="T16" fmla="*/ 124 w 144"/>
                <a:gd name="T17" fmla="*/ 145 h 192"/>
                <a:gd name="T18" fmla="*/ 138 w 144"/>
                <a:gd name="T19" fmla="*/ 127 h 192"/>
                <a:gd name="T20" fmla="*/ 128 w 144"/>
                <a:gd name="T21" fmla="*/ 69 h 192"/>
                <a:gd name="T22" fmla="*/ 91 w 144"/>
                <a:gd name="T23" fmla="*/ 0 h 192"/>
                <a:gd name="T24" fmla="*/ 71 w 144"/>
                <a:gd name="T25" fmla="*/ 8 h 192"/>
                <a:gd name="T26" fmla="*/ 34 w 144"/>
                <a:gd name="T27" fmla="*/ 1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92">
                  <a:moveTo>
                    <a:pt x="34" y="18"/>
                  </a:moveTo>
                  <a:cubicBezTo>
                    <a:pt x="30" y="22"/>
                    <a:pt x="20" y="26"/>
                    <a:pt x="13" y="36"/>
                  </a:cubicBezTo>
                  <a:cubicBezTo>
                    <a:pt x="17" y="44"/>
                    <a:pt x="17" y="55"/>
                    <a:pt x="24" y="55"/>
                  </a:cubicBezTo>
                  <a:cubicBezTo>
                    <a:pt x="37" y="58"/>
                    <a:pt x="34" y="76"/>
                    <a:pt x="24" y="73"/>
                  </a:cubicBezTo>
                  <a:cubicBezTo>
                    <a:pt x="10" y="69"/>
                    <a:pt x="10" y="91"/>
                    <a:pt x="20" y="112"/>
                  </a:cubicBezTo>
                  <a:cubicBezTo>
                    <a:pt x="30" y="130"/>
                    <a:pt x="0" y="152"/>
                    <a:pt x="7" y="160"/>
                  </a:cubicBezTo>
                  <a:cubicBezTo>
                    <a:pt x="17" y="170"/>
                    <a:pt x="10" y="181"/>
                    <a:pt x="13" y="188"/>
                  </a:cubicBezTo>
                  <a:cubicBezTo>
                    <a:pt x="17" y="192"/>
                    <a:pt x="64" y="185"/>
                    <a:pt x="88" y="163"/>
                  </a:cubicBezTo>
                  <a:cubicBezTo>
                    <a:pt x="107" y="138"/>
                    <a:pt x="111" y="142"/>
                    <a:pt x="124" y="145"/>
                  </a:cubicBezTo>
                  <a:cubicBezTo>
                    <a:pt x="135" y="149"/>
                    <a:pt x="144" y="138"/>
                    <a:pt x="138" y="127"/>
                  </a:cubicBezTo>
                  <a:cubicBezTo>
                    <a:pt x="135" y="120"/>
                    <a:pt x="128" y="98"/>
                    <a:pt x="128" y="69"/>
                  </a:cubicBezTo>
                  <a:cubicBezTo>
                    <a:pt x="131" y="55"/>
                    <a:pt x="107" y="22"/>
                    <a:pt x="91" y="0"/>
                  </a:cubicBezTo>
                  <a:cubicBezTo>
                    <a:pt x="84" y="8"/>
                    <a:pt x="77" y="8"/>
                    <a:pt x="71" y="8"/>
                  </a:cubicBezTo>
                  <a:cubicBezTo>
                    <a:pt x="57" y="8"/>
                    <a:pt x="41" y="11"/>
                    <a:pt x="34" y="1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38" name="South Africa">
              <a:extLst>
                <a:ext uri="{FF2B5EF4-FFF2-40B4-BE49-F238E27FC236}">
                  <a16:creationId xmlns:a16="http://schemas.microsoft.com/office/drawing/2014/main" id="{AF9FCADE-90DB-48E6-852C-851BC54BE19F}"/>
                </a:ext>
              </a:extLst>
            </p:cNvPr>
            <p:cNvSpPr>
              <a:spLocks noEditPoints="1"/>
            </p:cNvSpPr>
            <p:nvPr/>
          </p:nvSpPr>
          <p:spPr bwMode="auto">
            <a:xfrm>
              <a:off x="5922010" y="4381246"/>
              <a:ext cx="496824" cy="442849"/>
            </a:xfrm>
            <a:custGeom>
              <a:avLst/>
              <a:gdLst>
                <a:gd name="T0" fmla="*/ 597 w 624"/>
                <a:gd name="T1" fmla="*/ 211 h 560"/>
                <a:gd name="T2" fmla="*/ 597 w 624"/>
                <a:gd name="T3" fmla="*/ 207 h 560"/>
                <a:gd name="T4" fmla="*/ 590 w 624"/>
                <a:gd name="T5" fmla="*/ 217 h 560"/>
                <a:gd name="T6" fmla="*/ 570 w 624"/>
                <a:gd name="T7" fmla="*/ 224 h 560"/>
                <a:gd name="T8" fmla="*/ 545 w 624"/>
                <a:gd name="T9" fmla="*/ 190 h 560"/>
                <a:gd name="T10" fmla="*/ 570 w 624"/>
                <a:gd name="T11" fmla="*/ 161 h 560"/>
                <a:gd name="T12" fmla="*/ 594 w 624"/>
                <a:gd name="T13" fmla="*/ 172 h 560"/>
                <a:gd name="T14" fmla="*/ 594 w 624"/>
                <a:gd name="T15" fmla="*/ 165 h 560"/>
                <a:gd name="T16" fmla="*/ 590 w 624"/>
                <a:gd name="T17" fmla="*/ 91 h 560"/>
                <a:gd name="T18" fmla="*/ 566 w 624"/>
                <a:gd name="T19" fmla="*/ 18 h 560"/>
                <a:gd name="T20" fmla="*/ 521 w 624"/>
                <a:gd name="T21" fmla="*/ 7 h 560"/>
                <a:gd name="T22" fmla="*/ 483 w 624"/>
                <a:gd name="T23" fmla="*/ 4 h 560"/>
                <a:gd name="T24" fmla="*/ 470 w 624"/>
                <a:gd name="T25" fmla="*/ 21 h 560"/>
                <a:gd name="T26" fmla="*/ 445 w 624"/>
                <a:gd name="T27" fmla="*/ 35 h 560"/>
                <a:gd name="T28" fmla="*/ 414 w 624"/>
                <a:gd name="T29" fmla="*/ 60 h 560"/>
                <a:gd name="T30" fmla="*/ 397 w 624"/>
                <a:gd name="T31" fmla="*/ 84 h 560"/>
                <a:gd name="T32" fmla="*/ 366 w 624"/>
                <a:gd name="T33" fmla="*/ 109 h 560"/>
                <a:gd name="T34" fmla="*/ 349 w 624"/>
                <a:gd name="T35" fmla="*/ 140 h 560"/>
                <a:gd name="T36" fmla="*/ 314 w 624"/>
                <a:gd name="T37" fmla="*/ 158 h 560"/>
                <a:gd name="T38" fmla="*/ 266 w 624"/>
                <a:gd name="T39" fmla="*/ 140 h 560"/>
                <a:gd name="T40" fmla="*/ 242 w 624"/>
                <a:gd name="T41" fmla="*/ 161 h 560"/>
                <a:gd name="T42" fmla="*/ 204 w 624"/>
                <a:gd name="T43" fmla="*/ 203 h 560"/>
                <a:gd name="T44" fmla="*/ 166 w 624"/>
                <a:gd name="T45" fmla="*/ 207 h 560"/>
                <a:gd name="T46" fmla="*/ 159 w 624"/>
                <a:gd name="T47" fmla="*/ 190 h 560"/>
                <a:gd name="T48" fmla="*/ 166 w 624"/>
                <a:gd name="T49" fmla="*/ 179 h 560"/>
                <a:gd name="T50" fmla="*/ 156 w 624"/>
                <a:gd name="T51" fmla="*/ 133 h 560"/>
                <a:gd name="T52" fmla="*/ 135 w 624"/>
                <a:gd name="T53" fmla="*/ 123 h 560"/>
                <a:gd name="T54" fmla="*/ 135 w 624"/>
                <a:gd name="T55" fmla="*/ 266 h 560"/>
                <a:gd name="T56" fmla="*/ 111 w 624"/>
                <a:gd name="T57" fmla="*/ 291 h 560"/>
                <a:gd name="T58" fmla="*/ 62 w 624"/>
                <a:gd name="T59" fmla="*/ 295 h 560"/>
                <a:gd name="T60" fmla="*/ 42 w 624"/>
                <a:gd name="T61" fmla="*/ 266 h 560"/>
                <a:gd name="T62" fmla="*/ 18 w 624"/>
                <a:gd name="T63" fmla="*/ 277 h 560"/>
                <a:gd name="T64" fmla="*/ 0 w 624"/>
                <a:gd name="T65" fmla="*/ 280 h 560"/>
                <a:gd name="T66" fmla="*/ 32 w 624"/>
                <a:gd name="T67" fmla="*/ 343 h 560"/>
                <a:gd name="T68" fmla="*/ 69 w 624"/>
                <a:gd name="T69" fmla="*/ 421 h 560"/>
                <a:gd name="T70" fmla="*/ 69 w 624"/>
                <a:gd name="T71" fmla="*/ 459 h 560"/>
                <a:gd name="T72" fmla="*/ 69 w 624"/>
                <a:gd name="T73" fmla="*/ 490 h 560"/>
                <a:gd name="T74" fmla="*/ 83 w 624"/>
                <a:gd name="T75" fmla="*/ 526 h 560"/>
                <a:gd name="T76" fmla="*/ 97 w 624"/>
                <a:gd name="T77" fmla="*/ 536 h 560"/>
                <a:gd name="T78" fmla="*/ 118 w 624"/>
                <a:gd name="T79" fmla="*/ 550 h 560"/>
                <a:gd name="T80" fmla="*/ 145 w 624"/>
                <a:gd name="T81" fmla="*/ 550 h 560"/>
                <a:gd name="T82" fmla="*/ 190 w 624"/>
                <a:gd name="T83" fmla="*/ 536 h 560"/>
                <a:gd name="T84" fmla="*/ 225 w 624"/>
                <a:gd name="T85" fmla="*/ 522 h 560"/>
                <a:gd name="T86" fmla="*/ 287 w 624"/>
                <a:gd name="T87" fmla="*/ 522 h 560"/>
                <a:gd name="T88" fmla="*/ 321 w 624"/>
                <a:gd name="T89" fmla="*/ 518 h 560"/>
                <a:gd name="T90" fmla="*/ 349 w 624"/>
                <a:gd name="T91" fmla="*/ 511 h 560"/>
                <a:gd name="T92" fmla="*/ 380 w 624"/>
                <a:gd name="T93" fmla="*/ 501 h 560"/>
                <a:gd name="T94" fmla="*/ 459 w 624"/>
                <a:gd name="T95" fmla="*/ 448 h 560"/>
                <a:gd name="T96" fmla="*/ 552 w 624"/>
                <a:gd name="T97" fmla="*/ 337 h 560"/>
                <a:gd name="T98" fmla="*/ 607 w 624"/>
                <a:gd name="T99" fmla="*/ 274 h 560"/>
                <a:gd name="T100" fmla="*/ 624 w 624"/>
                <a:gd name="T101" fmla="*/ 207 h 560"/>
                <a:gd name="T102" fmla="*/ 597 w 624"/>
                <a:gd name="T103" fmla="*/ 211 h 560"/>
                <a:gd name="T104" fmla="*/ 476 w 624"/>
                <a:gd name="T105" fmla="*/ 340 h 560"/>
                <a:gd name="T106" fmla="*/ 452 w 624"/>
                <a:gd name="T107" fmla="*/ 347 h 560"/>
                <a:gd name="T108" fmla="*/ 442 w 624"/>
                <a:gd name="T109" fmla="*/ 368 h 560"/>
                <a:gd name="T110" fmla="*/ 428 w 624"/>
                <a:gd name="T111" fmla="*/ 364 h 560"/>
                <a:gd name="T112" fmla="*/ 404 w 624"/>
                <a:gd name="T113" fmla="*/ 333 h 560"/>
                <a:gd name="T114" fmla="*/ 428 w 624"/>
                <a:gd name="T115" fmla="*/ 298 h 560"/>
                <a:gd name="T116" fmla="*/ 466 w 624"/>
                <a:gd name="T117" fmla="*/ 280 h 560"/>
                <a:gd name="T118" fmla="*/ 490 w 624"/>
                <a:gd name="T119" fmla="*/ 312 h 560"/>
                <a:gd name="T120" fmla="*/ 476 w 624"/>
                <a:gd name="T121" fmla="*/ 34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4" h="560">
                  <a:moveTo>
                    <a:pt x="597" y="211"/>
                  </a:moveTo>
                  <a:cubicBezTo>
                    <a:pt x="597" y="211"/>
                    <a:pt x="597" y="207"/>
                    <a:pt x="597" y="207"/>
                  </a:cubicBezTo>
                  <a:cubicBezTo>
                    <a:pt x="594" y="207"/>
                    <a:pt x="590" y="211"/>
                    <a:pt x="590" y="217"/>
                  </a:cubicBezTo>
                  <a:cubicBezTo>
                    <a:pt x="590" y="224"/>
                    <a:pt x="580" y="224"/>
                    <a:pt x="570" y="224"/>
                  </a:cubicBezTo>
                  <a:cubicBezTo>
                    <a:pt x="556" y="224"/>
                    <a:pt x="545" y="193"/>
                    <a:pt x="545" y="190"/>
                  </a:cubicBezTo>
                  <a:cubicBezTo>
                    <a:pt x="545" y="182"/>
                    <a:pt x="563" y="161"/>
                    <a:pt x="570" y="161"/>
                  </a:cubicBezTo>
                  <a:cubicBezTo>
                    <a:pt x="576" y="161"/>
                    <a:pt x="587" y="165"/>
                    <a:pt x="594" y="172"/>
                  </a:cubicBezTo>
                  <a:cubicBezTo>
                    <a:pt x="594" y="169"/>
                    <a:pt x="594" y="165"/>
                    <a:pt x="594" y="165"/>
                  </a:cubicBezTo>
                  <a:cubicBezTo>
                    <a:pt x="594" y="158"/>
                    <a:pt x="600" y="98"/>
                    <a:pt x="590" y="91"/>
                  </a:cubicBezTo>
                  <a:cubicBezTo>
                    <a:pt x="580" y="84"/>
                    <a:pt x="570" y="25"/>
                    <a:pt x="566" y="18"/>
                  </a:cubicBezTo>
                  <a:cubicBezTo>
                    <a:pt x="563" y="11"/>
                    <a:pt x="524" y="14"/>
                    <a:pt x="521" y="7"/>
                  </a:cubicBezTo>
                  <a:cubicBezTo>
                    <a:pt x="514" y="0"/>
                    <a:pt x="483" y="7"/>
                    <a:pt x="483" y="4"/>
                  </a:cubicBezTo>
                  <a:cubicBezTo>
                    <a:pt x="476" y="11"/>
                    <a:pt x="473" y="18"/>
                    <a:pt x="470" y="21"/>
                  </a:cubicBezTo>
                  <a:cubicBezTo>
                    <a:pt x="463" y="28"/>
                    <a:pt x="449" y="25"/>
                    <a:pt x="445" y="35"/>
                  </a:cubicBezTo>
                  <a:cubicBezTo>
                    <a:pt x="442" y="46"/>
                    <a:pt x="425" y="60"/>
                    <a:pt x="414" y="60"/>
                  </a:cubicBezTo>
                  <a:cubicBezTo>
                    <a:pt x="404" y="60"/>
                    <a:pt x="397" y="74"/>
                    <a:pt x="397" y="84"/>
                  </a:cubicBezTo>
                  <a:cubicBezTo>
                    <a:pt x="397" y="95"/>
                    <a:pt x="380" y="109"/>
                    <a:pt x="366" y="109"/>
                  </a:cubicBezTo>
                  <a:cubicBezTo>
                    <a:pt x="349" y="109"/>
                    <a:pt x="356" y="123"/>
                    <a:pt x="349" y="140"/>
                  </a:cubicBezTo>
                  <a:cubicBezTo>
                    <a:pt x="345" y="154"/>
                    <a:pt x="338" y="158"/>
                    <a:pt x="314" y="158"/>
                  </a:cubicBezTo>
                  <a:cubicBezTo>
                    <a:pt x="287" y="158"/>
                    <a:pt x="287" y="154"/>
                    <a:pt x="266" y="140"/>
                  </a:cubicBezTo>
                  <a:cubicBezTo>
                    <a:pt x="249" y="130"/>
                    <a:pt x="242" y="151"/>
                    <a:pt x="242" y="161"/>
                  </a:cubicBezTo>
                  <a:cubicBezTo>
                    <a:pt x="239" y="172"/>
                    <a:pt x="214" y="193"/>
                    <a:pt x="204" y="203"/>
                  </a:cubicBezTo>
                  <a:cubicBezTo>
                    <a:pt x="197" y="214"/>
                    <a:pt x="176" y="207"/>
                    <a:pt x="166" y="207"/>
                  </a:cubicBezTo>
                  <a:cubicBezTo>
                    <a:pt x="156" y="207"/>
                    <a:pt x="159" y="196"/>
                    <a:pt x="159" y="190"/>
                  </a:cubicBezTo>
                  <a:cubicBezTo>
                    <a:pt x="159" y="182"/>
                    <a:pt x="166" y="186"/>
                    <a:pt x="166" y="179"/>
                  </a:cubicBezTo>
                  <a:cubicBezTo>
                    <a:pt x="169" y="172"/>
                    <a:pt x="159" y="147"/>
                    <a:pt x="156" y="133"/>
                  </a:cubicBezTo>
                  <a:cubicBezTo>
                    <a:pt x="152" y="130"/>
                    <a:pt x="145" y="126"/>
                    <a:pt x="135" y="123"/>
                  </a:cubicBezTo>
                  <a:cubicBezTo>
                    <a:pt x="135" y="190"/>
                    <a:pt x="135" y="259"/>
                    <a:pt x="135" y="266"/>
                  </a:cubicBezTo>
                  <a:cubicBezTo>
                    <a:pt x="135" y="280"/>
                    <a:pt x="114" y="284"/>
                    <a:pt x="111" y="291"/>
                  </a:cubicBezTo>
                  <a:cubicBezTo>
                    <a:pt x="107" y="298"/>
                    <a:pt x="76" y="295"/>
                    <a:pt x="62" y="295"/>
                  </a:cubicBezTo>
                  <a:cubicBezTo>
                    <a:pt x="45" y="295"/>
                    <a:pt x="49" y="277"/>
                    <a:pt x="42" y="266"/>
                  </a:cubicBezTo>
                  <a:cubicBezTo>
                    <a:pt x="32" y="253"/>
                    <a:pt x="18" y="270"/>
                    <a:pt x="18" y="277"/>
                  </a:cubicBezTo>
                  <a:cubicBezTo>
                    <a:pt x="18" y="284"/>
                    <a:pt x="11" y="280"/>
                    <a:pt x="0" y="280"/>
                  </a:cubicBezTo>
                  <a:cubicBezTo>
                    <a:pt x="14" y="301"/>
                    <a:pt x="25" y="326"/>
                    <a:pt x="32" y="343"/>
                  </a:cubicBezTo>
                  <a:cubicBezTo>
                    <a:pt x="42" y="375"/>
                    <a:pt x="62" y="403"/>
                    <a:pt x="69" y="421"/>
                  </a:cubicBezTo>
                  <a:cubicBezTo>
                    <a:pt x="73" y="442"/>
                    <a:pt x="80" y="455"/>
                    <a:pt x="69" y="459"/>
                  </a:cubicBezTo>
                  <a:cubicBezTo>
                    <a:pt x="56" y="459"/>
                    <a:pt x="56" y="469"/>
                    <a:pt x="69" y="490"/>
                  </a:cubicBezTo>
                  <a:cubicBezTo>
                    <a:pt x="83" y="511"/>
                    <a:pt x="69" y="522"/>
                    <a:pt x="83" y="526"/>
                  </a:cubicBezTo>
                  <a:cubicBezTo>
                    <a:pt x="93" y="526"/>
                    <a:pt x="90" y="532"/>
                    <a:pt x="97" y="536"/>
                  </a:cubicBezTo>
                  <a:cubicBezTo>
                    <a:pt x="107" y="536"/>
                    <a:pt x="114" y="543"/>
                    <a:pt x="118" y="550"/>
                  </a:cubicBezTo>
                  <a:cubicBezTo>
                    <a:pt x="125" y="560"/>
                    <a:pt x="138" y="560"/>
                    <a:pt x="145" y="550"/>
                  </a:cubicBezTo>
                  <a:cubicBezTo>
                    <a:pt x="149" y="539"/>
                    <a:pt x="169" y="536"/>
                    <a:pt x="190" y="536"/>
                  </a:cubicBezTo>
                  <a:cubicBezTo>
                    <a:pt x="211" y="536"/>
                    <a:pt x="207" y="529"/>
                    <a:pt x="225" y="522"/>
                  </a:cubicBezTo>
                  <a:cubicBezTo>
                    <a:pt x="245" y="518"/>
                    <a:pt x="269" y="515"/>
                    <a:pt x="287" y="522"/>
                  </a:cubicBezTo>
                  <a:cubicBezTo>
                    <a:pt x="300" y="529"/>
                    <a:pt x="314" y="522"/>
                    <a:pt x="321" y="518"/>
                  </a:cubicBezTo>
                  <a:cubicBezTo>
                    <a:pt x="332" y="511"/>
                    <a:pt x="345" y="526"/>
                    <a:pt x="349" y="511"/>
                  </a:cubicBezTo>
                  <a:cubicBezTo>
                    <a:pt x="349" y="497"/>
                    <a:pt x="366" y="501"/>
                    <a:pt x="380" y="501"/>
                  </a:cubicBezTo>
                  <a:cubicBezTo>
                    <a:pt x="393" y="501"/>
                    <a:pt x="431" y="476"/>
                    <a:pt x="459" y="448"/>
                  </a:cubicBezTo>
                  <a:cubicBezTo>
                    <a:pt x="487" y="424"/>
                    <a:pt x="535" y="361"/>
                    <a:pt x="552" y="337"/>
                  </a:cubicBezTo>
                  <a:cubicBezTo>
                    <a:pt x="570" y="308"/>
                    <a:pt x="594" y="284"/>
                    <a:pt x="607" y="274"/>
                  </a:cubicBezTo>
                  <a:cubicBezTo>
                    <a:pt x="618" y="263"/>
                    <a:pt x="624" y="232"/>
                    <a:pt x="624" y="207"/>
                  </a:cubicBezTo>
                  <a:cubicBezTo>
                    <a:pt x="611" y="207"/>
                    <a:pt x="597" y="211"/>
                    <a:pt x="597" y="211"/>
                  </a:cubicBezTo>
                  <a:close/>
                  <a:moveTo>
                    <a:pt x="476" y="340"/>
                  </a:moveTo>
                  <a:cubicBezTo>
                    <a:pt x="476" y="350"/>
                    <a:pt x="456" y="337"/>
                    <a:pt x="452" y="347"/>
                  </a:cubicBezTo>
                  <a:cubicBezTo>
                    <a:pt x="449" y="358"/>
                    <a:pt x="442" y="368"/>
                    <a:pt x="442" y="368"/>
                  </a:cubicBezTo>
                  <a:cubicBezTo>
                    <a:pt x="428" y="364"/>
                    <a:pt x="428" y="364"/>
                    <a:pt x="428" y="364"/>
                  </a:cubicBezTo>
                  <a:cubicBezTo>
                    <a:pt x="404" y="333"/>
                    <a:pt x="404" y="333"/>
                    <a:pt x="404" y="333"/>
                  </a:cubicBezTo>
                  <a:cubicBezTo>
                    <a:pt x="404" y="333"/>
                    <a:pt x="421" y="308"/>
                    <a:pt x="428" y="298"/>
                  </a:cubicBezTo>
                  <a:cubicBezTo>
                    <a:pt x="431" y="287"/>
                    <a:pt x="463" y="274"/>
                    <a:pt x="466" y="280"/>
                  </a:cubicBezTo>
                  <a:cubicBezTo>
                    <a:pt x="470" y="291"/>
                    <a:pt x="490" y="301"/>
                    <a:pt x="490" y="312"/>
                  </a:cubicBezTo>
                  <a:cubicBezTo>
                    <a:pt x="490" y="322"/>
                    <a:pt x="476" y="329"/>
                    <a:pt x="476" y="340"/>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39" name="Somalia">
              <a:extLst>
                <a:ext uri="{FF2B5EF4-FFF2-40B4-BE49-F238E27FC236}">
                  <a16:creationId xmlns:a16="http://schemas.microsoft.com/office/drawing/2014/main" id="{70E4CA7A-6659-4275-B8C2-A9DE35307B6F}"/>
                </a:ext>
              </a:extLst>
            </p:cNvPr>
            <p:cNvSpPr>
              <a:spLocks/>
            </p:cNvSpPr>
            <p:nvPr/>
          </p:nvSpPr>
          <p:spPr bwMode="auto">
            <a:xfrm>
              <a:off x="6656451" y="3322828"/>
              <a:ext cx="331216" cy="432054"/>
            </a:xfrm>
            <a:custGeom>
              <a:avLst/>
              <a:gdLst>
                <a:gd name="T0" fmla="*/ 96 w 416"/>
                <a:gd name="T1" fmla="*/ 104 h 544"/>
                <a:gd name="T2" fmla="*/ 125 w 416"/>
                <a:gd name="T3" fmla="*/ 128 h 544"/>
                <a:gd name="T4" fmla="*/ 207 w 416"/>
                <a:gd name="T5" fmla="*/ 155 h 544"/>
                <a:gd name="T6" fmla="*/ 260 w 416"/>
                <a:gd name="T7" fmla="*/ 166 h 544"/>
                <a:gd name="T8" fmla="*/ 274 w 416"/>
                <a:gd name="T9" fmla="*/ 176 h 544"/>
                <a:gd name="T10" fmla="*/ 168 w 416"/>
                <a:gd name="T11" fmla="*/ 279 h 544"/>
                <a:gd name="T12" fmla="*/ 125 w 416"/>
                <a:gd name="T13" fmla="*/ 286 h 544"/>
                <a:gd name="T14" fmla="*/ 71 w 416"/>
                <a:gd name="T15" fmla="*/ 314 h 544"/>
                <a:gd name="T16" fmla="*/ 40 w 416"/>
                <a:gd name="T17" fmla="*/ 317 h 544"/>
                <a:gd name="T18" fmla="*/ 18 w 416"/>
                <a:gd name="T19" fmla="*/ 345 h 544"/>
                <a:gd name="T20" fmla="*/ 0 w 416"/>
                <a:gd name="T21" fmla="*/ 372 h 544"/>
                <a:gd name="T22" fmla="*/ 4 w 416"/>
                <a:gd name="T23" fmla="*/ 514 h 544"/>
                <a:gd name="T24" fmla="*/ 22 w 416"/>
                <a:gd name="T25" fmla="*/ 544 h 544"/>
                <a:gd name="T26" fmla="*/ 111 w 416"/>
                <a:gd name="T27" fmla="*/ 452 h 544"/>
                <a:gd name="T28" fmla="*/ 182 w 416"/>
                <a:gd name="T29" fmla="*/ 400 h 544"/>
                <a:gd name="T30" fmla="*/ 281 w 416"/>
                <a:gd name="T31" fmla="*/ 307 h 544"/>
                <a:gd name="T32" fmla="*/ 328 w 416"/>
                <a:gd name="T33" fmla="*/ 235 h 544"/>
                <a:gd name="T34" fmla="*/ 363 w 416"/>
                <a:gd name="T35" fmla="*/ 173 h 544"/>
                <a:gd name="T36" fmla="*/ 402 w 416"/>
                <a:gd name="T37" fmla="*/ 97 h 544"/>
                <a:gd name="T38" fmla="*/ 413 w 416"/>
                <a:gd name="T39" fmla="*/ 28 h 544"/>
                <a:gd name="T40" fmla="*/ 388 w 416"/>
                <a:gd name="T41" fmla="*/ 14 h 544"/>
                <a:gd name="T42" fmla="*/ 299 w 416"/>
                <a:gd name="T43" fmla="*/ 38 h 544"/>
                <a:gd name="T44" fmla="*/ 235 w 416"/>
                <a:gd name="T45" fmla="*/ 52 h 544"/>
                <a:gd name="T46" fmla="*/ 182 w 416"/>
                <a:gd name="T47" fmla="*/ 62 h 544"/>
                <a:gd name="T48" fmla="*/ 114 w 416"/>
                <a:gd name="T49" fmla="*/ 59 h 544"/>
                <a:gd name="T50" fmla="*/ 96 w 416"/>
                <a:gd name="T51" fmla="*/ 35 h 544"/>
                <a:gd name="T52" fmla="*/ 71 w 416"/>
                <a:gd name="T53" fmla="*/ 69 h 544"/>
                <a:gd name="T54" fmla="*/ 96 w 416"/>
                <a:gd name="T55" fmla="*/ 10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6" h="544">
                  <a:moveTo>
                    <a:pt x="96" y="104"/>
                  </a:moveTo>
                  <a:cubicBezTo>
                    <a:pt x="104" y="107"/>
                    <a:pt x="118" y="124"/>
                    <a:pt x="125" y="128"/>
                  </a:cubicBezTo>
                  <a:cubicBezTo>
                    <a:pt x="132" y="128"/>
                    <a:pt x="178" y="145"/>
                    <a:pt x="207" y="155"/>
                  </a:cubicBezTo>
                  <a:cubicBezTo>
                    <a:pt x="235" y="166"/>
                    <a:pt x="253" y="166"/>
                    <a:pt x="260" y="166"/>
                  </a:cubicBezTo>
                  <a:cubicBezTo>
                    <a:pt x="271" y="166"/>
                    <a:pt x="281" y="169"/>
                    <a:pt x="274" y="176"/>
                  </a:cubicBezTo>
                  <a:cubicBezTo>
                    <a:pt x="267" y="183"/>
                    <a:pt x="178" y="265"/>
                    <a:pt x="168" y="279"/>
                  </a:cubicBezTo>
                  <a:cubicBezTo>
                    <a:pt x="157" y="290"/>
                    <a:pt x="150" y="286"/>
                    <a:pt x="125" y="286"/>
                  </a:cubicBezTo>
                  <a:cubicBezTo>
                    <a:pt x="96" y="286"/>
                    <a:pt x="79" y="314"/>
                    <a:pt x="71" y="314"/>
                  </a:cubicBezTo>
                  <a:cubicBezTo>
                    <a:pt x="68" y="314"/>
                    <a:pt x="50" y="317"/>
                    <a:pt x="40" y="317"/>
                  </a:cubicBezTo>
                  <a:cubicBezTo>
                    <a:pt x="18" y="345"/>
                    <a:pt x="18" y="345"/>
                    <a:pt x="18" y="345"/>
                  </a:cubicBezTo>
                  <a:cubicBezTo>
                    <a:pt x="0" y="372"/>
                    <a:pt x="0" y="372"/>
                    <a:pt x="0" y="372"/>
                  </a:cubicBezTo>
                  <a:cubicBezTo>
                    <a:pt x="4" y="514"/>
                    <a:pt x="4" y="514"/>
                    <a:pt x="4" y="514"/>
                  </a:cubicBezTo>
                  <a:cubicBezTo>
                    <a:pt x="22" y="544"/>
                    <a:pt x="22" y="544"/>
                    <a:pt x="22" y="544"/>
                  </a:cubicBezTo>
                  <a:cubicBezTo>
                    <a:pt x="40" y="524"/>
                    <a:pt x="79" y="483"/>
                    <a:pt x="111" y="452"/>
                  </a:cubicBezTo>
                  <a:cubicBezTo>
                    <a:pt x="146" y="417"/>
                    <a:pt x="164" y="410"/>
                    <a:pt x="182" y="400"/>
                  </a:cubicBezTo>
                  <a:cubicBezTo>
                    <a:pt x="200" y="390"/>
                    <a:pt x="250" y="345"/>
                    <a:pt x="281" y="307"/>
                  </a:cubicBezTo>
                  <a:cubicBezTo>
                    <a:pt x="303" y="279"/>
                    <a:pt x="324" y="252"/>
                    <a:pt x="328" y="235"/>
                  </a:cubicBezTo>
                  <a:cubicBezTo>
                    <a:pt x="331" y="214"/>
                    <a:pt x="349" y="190"/>
                    <a:pt x="363" y="173"/>
                  </a:cubicBezTo>
                  <a:cubicBezTo>
                    <a:pt x="377" y="155"/>
                    <a:pt x="402" y="110"/>
                    <a:pt x="402" y="97"/>
                  </a:cubicBezTo>
                  <a:cubicBezTo>
                    <a:pt x="399" y="83"/>
                    <a:pt x="413" y="52"/>
                    <a:pt x="413" y="28"/>
                  </a:cubicBezTo>
                  <a:cubicBezTo>
                    <a:pt x="416" y="4"/>
                    <a:pt x="395" y="0"/>
                    <a:pt x="388" y="14"/>
                  </a:cubicBezTo>
                  <a:cubicBezTo>
                    <a:pt x="381" y="28"/>
                    <a:pt x="331" y="38"/>
                    <a:pt x="299" y="38"/>
                  </a:cubicBezTo>
                  <a:cubicBezTo>
                    <a:pt x="267" y="38"/>
                    <a:pt x="246" y="42"/>
                    <a:pt x="235" y="52"/>
                  </a:cubicBezTo>
                  <a:cubicBezTo>
                    <a:pt x="221" y="66"/>
                    <a:pt x="192" y="52"/>
                    <a:pt x="182" y="62"/>
                  </a:cubicBezTo>
                  <a:cubicBezTo>
                    <a:pt x="171" y="76"/>
                    <a:pt x="129" y="86"/>
                    <a:pt x="114" y="59"/>
                  </a:cubicBezTo>
                  <a:cubicBezTo>
                    <a:pt x="111" y="45"/>
                    <a:pt x="104" y="38"/>
                    <a:pt x="96" y="35"/>
                  </a:cubicBezTo>
                  <a:cubicBezTo>
                    <a:pt x="82" y="49"/>
                    <a:pt x="71" y="62"/>
                    <a:pt x="71" y="69"/>
                  </a:cubicBezTo>
                  <a:cubicBezTo>
                    <a:pt x="75" y="76"/>
                    <a:pt x="89" y="100"/>
                    <a:pt x="96" y="10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40" name="Solomon Islands">
              <a:extLst>
                <a:ext uri="{FF2B5EF4-FFF2-40B4-BE49-F238E27FC236}">
                  <a16:creationId xmlns:a16="http://schemas.microsoft.com/office/drawing/2014/main" id="{C17D6DAA-3F54-4F47-8739-6EECDAB67D1A}"/>
                </a:ext>
              </a:extLst>
            </p:cNvPr>
            <p:cNvSpPr>
              <a:spLocks noEditPoints="1"/>
            </p:cNvSpPr>
            <p:nvPr/>
          </p:nvSpPr>
          <p:spPr bwMode="auto">
            <a:xfrm>
              <a:off x="10187940" y="3880739"/>
              <a:ext cx="255651" cy="176403"/>
            </a:xfrm>
            <a:custGeom>
              <a:avLst/>
              <a:gdLst>
                <a:gd name="T0" fmla="*/ 4 w 320"/>
                <a:gd name="T1" fmla="*/ 11 h 224"/>
                <a:gd name="T2" fmla="*/ 53 w 320"/>
                <a:gd name="T3" fmla="*/ 65 h 224"/>
                <a:gd name="T4" fmla="*/ 4 w 320"/>
                <a:gd name="T5" fmla="*/ 11 h 224"/>
                <a:gd name="T6" fmla="*/ 77 w 320"/>
                <a:gd name="T7" fmla="*/ 58 h 224"/>
                <a:gd name="T8" fmla="*/ 111 w 320"/>
                <a:gd name="T9" fmla="*/ 85 h 224"/>
                <a:gd name="T10" fmla="*/ 77 w 320"/>
                <a:gd name="T11" fmla="*/ 58 h 224"/>
                <a:gd name="T12" fmla="*/ 209 w 320"/>
                <a:gd name="T13" fmla="*/ 126 h 224"/>
                <a:gd name="T14" fmla="*/ 153 w 320"/>
                <a:gd name="T15" fmla="*/ 95 h 224"/>
                <a:gd name="T16" fmla="*/ 209 w 320"/>
                <a:gd name="T17" fmla="*/ 126 h 224"/>
                <a:gd name="T18" fmla="*/ 202 w 320"/>
                <a:gd name="T19" fmla="*/ 163 h 224"/>
                <a:gd name="T20" fmla="*/ 240 w 320"/>
                <a:gd name="T21" fmla="*/ 183 h 224"/>
                <a:gd name="T22" fmla="*/ 202 w 320"/>
                <a:gd name="T23" fmla="*/ 163 h 224"/>
                <a:gd name="T24" fmla="*/ 271 w 320"/>
                <a:gd name="T25" fmla="*/ 201 h 224"/>
                <a:gd name="T26" fmla="*/ 310 w 320"/>
                <a:gd name="T27" fmla="*/ 218 h 224"/>
                <a:gd name="T28" fmla="*/ 271 w 320"/>
                <a:gd name="T29" fmla="*/ 201 h 224"/>
                <a:gd name="T30" fmla="*/ 244 w 320"/>
                <a:gd name="T31" fmla="*/ 123 h 224"/>
                <a:gd name="T32" fmla="*/ 275 w 320"/>
                <a:gd name="T33" fmla="*/ 177 h 224"/>
                <a:gd name="T34" fmla="*/ 244 w 320"/>
                <a:gd name="T35" fmla="*/ 12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0" h="224">
                  <a:moveTo>
                    <a:pt x="4" y="11"/>
                  </a:moveTo>
                  <a:cubicBezTo>
                    <a:pt x="0" y="21"/>
                    <a:pt x="39" y="75"/>
                    <a:pt x="53" y="65"/>
                  </a:cubicBezTo>
                  <a:cubicBezTo>
                    <a:pt x="77" y="52"/>
                    <a:pt x="8" y="0"/>
                    <a:pt x="4" y="11"/>
                  </a:cubicBezTo>
                  <a:close/>
                  <a:moveTo>
                    <a:pt x="77" y="58"/>
                  </a:moveTo>
                  <a:cubicBezTo>
                    <a:pt x="77" y="62"/>
                    <a:pt x="104" y="88"/>
                    <a:pt x="111" y="85"/>
                  </a:cubicBezTo>
                  <a:cubicBezTo>
                    <a:pt x="119" y="78"/>
                    <a:pt x="80" y="52"/>
                    <a:pt x="77" y="58"/>
                  </a:cubicBezTo>
                  <a:close/>
                  <a:moveTo>
                    <a:pt x="209" y="126"/>
                  </a:moveTo>
                  <a:cubicBezTo>
                    <a:pt x="219" y="119"/>
                    <a:pt x="153" y="85"/>
                    <a:pt x="153" y="95"/>
                  </a:cubicBezTo>
                  <a:cubicBezTo>
                    <a:pt x="153" y="106"/>
                    <a:pt x="199" y="133"/>
                    <a:pt x="209" y="126"/>
                  </a:cubicBezTo>
                  <a:close/>
                  <a:moveTo>
                    <a:pt x="202" y="163"/>
                  </a:moveTo>
                  <a:cubicBezTo>
                    <a:pt x="206" y="180"/>
                    <a:pt x="230" y="190"/>
                    <a:pt x="240" y="183"/>
                  </a:cubicBezTo>
                  <a:cubicBezTo>
                    <a:pt x="251" y="177"/>
                    <a:pt x="199" y="146"/>
                    <a:pt x="202" y="163"/>
                  </a:cubicBezTo>
                  <a:close/>
                  <a:moveTo>
                    <a:pt x="271" y="201"/>
                  </a:moveTo>
                  <a:cubicBezTo>
                    <a:pt x="275" y="204"/>
                    <a:pt x="296" y="224"/>
                    <a:pt x="310" y="218"/>
                  </a:cubicBezTo>
                  <a:cubicBezTo>
                    <a:pt x="320" y="207"/>
                    <a:pt x="268" y="194"/>
                    <a:pt x="271" y="201"/>
                  </a:cubicBezTo>
                  <a:close/>
                  <a:moveTo>
                    <a:pt x="244" y="123"/>
                  </a:moveTo>
                  <a:cubicBezTo>
                    <a:pt x="233" y="143"/>
                    <a:pt x="268" y="173"/>
                    <a:pt x="275" y="177"/>
                  </a:cubicBezTo>
                  <a:cubicBezTo>
                    <a:pt x="279" y="177"/>
                    <a:pt x="247" y="109"/>
                    <a:pt x="244" y="123"/>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41" name="Slovenia">
              <a:extLst>
                <a:ext uri="{FF2B5EF4-FFF2-40B4-BE49-F238E27FC236}">
                  <a16:creationId xmlns:a16="http://schemas.microsoft.com/office/drawing/2014/main" id="{F10F82EE-5891-429A-8369-976269B2E4FE}"/>
                </a:ext>
              </a:extLst>
            </p:cNvPr>
            <p:cNvSpPr>
              <a:spLocks/>
            </p:cNvSpPr>
            <p:nvPr/>
          </p:nvSpPr>
          <p:spPr bwMode="auto">
            <a:xfrm>
              <a:off x="5806821" y="2113153"/>
              <a:ext cx="115189" cy="64770"/>
            </a:xfrm>
            <a:custGeom>
              <a:avLst/>
              <a:gdLst>
                <a:gd name="T0" fmla="*/ 0 w 144"/>
                <a:gd name="T1" fmla="*/ 70 h 80"/>
                <a:gd name="T2" fmla="*/ 27 w 144"/>
                <a:gd name="T3" fmla="*/ 66 h 80"/>
                <a:gd name="T4" fmla="*/ 35 w 144"/>
                <a:gd name="T5" fmla="*/ 80 h 80"/>
                <a:gd name="T6" fmla="*/ 65 w 144"/>
                <a:gd name="T7" fmla="*/ 73 h 80"/>
                <a:gd name="T8" fmla="*/ 92 w 144"/>
                <a:gd name="T9" fmla="*/ 73 h 80"/>
                <a:gd name="T10" fmla="*/ 107 w 144"/>
                <a:gd name="T11" fmla="*/ 55 h 80"/>
                <a:gd name="T12" fmla="*/ 118 w 144"/>
                <a:gd name="T13" fmla="*/ 37 h 80"/>
                <a:gd name="T14" fmla="*/ 144 w 144"/>
                <a:gd name="T15" fmla="*/ 19 h 80"/>
                <a:gd name="T16" fmla="*/ 133 w 144"/>
                <a:gd name="T17" fmla="*/ 4 h 80"/>
                <a:gd name="T18" fmla="*/ 103 w 144"/>
                <a:gd name="T19" fmla="*/ 11 h 80"/>
                <a:gd name="T20" fmla="*/ 69 w 144"/>
                <a:gd name="T21" fmla="*/ 26 h 80"/>
                <a:gd name="T22" fmla="*/ 20 w 144"/>
                <a:gd name="T23" fmla="*/ 15 h 80"/>
                <a:gd name="T24" fmla="*/ 4 w 144"/>
                <a:gd name="T25" fmla="*/ 15 h 80"/>
                <a:gd name="T26" fmla="*/ 0 w 144"/>
                <a:gd name="T27" fmla="*/ 7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80">
                  <a:moveTo>
                    <a:pt x="0" y="70"/>
                  </a:moveTo>
                  <a:cubicBezTo>
                    <a:pt x="12" y="66"/>
                    <a:pt x="23" y="66"/>
                    <a:pt x="27" y="66"/>
                  </a:cubicBezTo>
                  <a:cubicBezTo>
                    <a:pt x="31" y="70"/>
                    <a:pt x="35" y="73"/>
                    <a:pt x="35" y="80"/>
                  </a:cubicBezTo>
                  <a:cubicBezTo>
                    <a:pt x="42" y="77"/>
                    <a:pt x="61" y="77"/>
                    <a:pt x="65" y="73"/>
                  </a:cubicBezTo>
                  <a:cubicBezTo>
                    <a:pt x="72" y="70"/>
                    <a:pt x="92" y="80"/>
                    <a:pt x="92" y="73"/>
                  </a:cubicBezTo>
                  <a:cubicBezTo>
                    <a:pt x="95" y="70"/>
                    <a:pt x="99" y="55"/>
                    <a:pt x="107" y="55"/>
                  </a:cubicBezTo>
                  <a:cubicBezTo>
                    <a:pt x="114" y="55"/>
                    <a:pt x="111" y="37"/>
                    <a:pt x="118" y="37"/>
                  </a:cubicBezTo>
                  <a:cubicBezTo>
                    <a:pt x="126" y="33"/>
                    <a:pt x="144" y="19"/>
                    <a:pt x="144" y="19"/>
                  </a:cubicBezTo>
                  <a:cubicBezTo>
                    <a:pt x="144" y="19"/>
                    <a:pt x="137" y="4"/>
                    <a:pt x="133" y="4"/>
                  </a:cubicBezTo>
                  <a:cubicBezTo>
                    <a:pt x="129" y="0"/>
                    <a:pt x="122" y="11"/>
                    <a:pt x="103" y="11"/>
                  </a:cubicBezTo>
                  <a:cubicBezTo>
                    <a:pt x="88" y="11"/>
                    <a:pt x="76" y="26"/>
                    <a:pt x="69" y="26"/>
                  </a:cubicBezTo>
                  <a:cubicBezTo>
                    <a:pt x="61" y="26"/>
                    <a:pt x="35" y="19"/>
                    <a:pt x="20" y="15"/>
                  </a:cubicBezTo>
                  <a:cubicBezTo>
                    <a:pt x="16" y="15"/>
                    <a:pt x="8" y="15"/>
                    <a:pt x="4" y="15"/>
                  </a:cubicBezTo>
                  <a:cubicBezTo>
                    <a:pt x="0" y="30"/>
                    <a:pt x="0" y="51"/>
                    <a:pt x="0" y="7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42" name="Slovakia">
              <a:extLst>
                <a:ext uri="{FF2B5EF4-FFF2-40B4-BE49-F238E27FC236}">
                  <a16:creationId xmlns:a16="http://schemas.microsoft.com/office/drawing/2014/main" id="{99423D08-686C-4B93-B9BA-3AFBB1A62F10}"/>
                </a:ext>
              </a:extLst>
            </p:cNvPr>
            <p:cNvSpPr>
              <a:spLocks/>
            </p:cNvSpPr>
            <p:nvPr/>
          </p:nvSpPr>
          <p:spPr bwMode="auto">
            <a:xfrm>
              <a:off x="5932805" y="2008759"/>
              <a:ext cx="176403" cy="75565"/>
            </a:xfrm>
            <a:custGeom>
              <a:avLst/>
              <a:gdLst>
                <a:gd name="T0" fmla="*/ 168 w 224"/>
                <a:gd name="T1" fmla="*/ 11 h 96"/>
                <a:gd name="T2" fmla="*/ 136 w 224"/>
                <a:gd name="T3" fmla="*/ 8 h 96"/>
                <a:gd name="T4" fmla="*/ 100 w 224"/>
                <a:gd name="T5" fmla="*/ 4 h 96"/>
                <a:gd name="T6" fmla="*/ 79 w 224"/>
                <a:gd name="T7" fmla="*/ 8 h 96"/>
                <a:gd name="T8" fmla="*/ 72 w 224"/>
                <a:gd name="T9" fmla="*/ 0 h 96"/>
                <a:gd name="T10" fmla="*/ 50 w 224"/>
                <a:gd name="T11" fmla="*/ 22 h 96"/>
                <a:gd name="T12" fmla="*/ 11 w 224"/>
                <a:gd name="T13" fmla="*/ 40 h 96"/>
                <a:gd name="T14" fmla="*/ 0 w 224"/>
                <a:gd name="T15" fmla="*/ 54 h 96"/>
                <a:gd name="T16" fmla="*/ 18 w 224"/>
                <a:gd name="T17" fmla="*/ 86 h 96"/>
                <a:gd name="T18" fmla="*/ 72 w 224"/>
                <a:gd name="T19" fmla="*/ 86 h 96"/>
                <a:gd name="T20" fmla="*/ 114 w 224"/>
                <a:gd name="T21" fmla="*/ 71 h 96"/>
                <a:gd name="T22" fmla="*/ 153 w 224"/>
                <a:gd name="T23" fmla="*/ 47 h 96"/>
                <a:gd name="T24" fmla="*/ 189 w 224"/>
                <a:gd name="T25" fmla="*/ 61 h 96"/>
                <a:gd name="T26" fmla="*/ 214 w 224"/>
                <a:gd name="T27" fmla="*/ 68 h 96"/>
                <a:gd name="T28" fmla="*/ 207 w 224"/>
                <a:gd name="T29" fmla="*/ 54 h 96"/>
                <a:gd name="T30" fmla="*/ 224 w 224"/>
                <a:gd name="T31" fmla="*/ 25 h 96"/>
                <a:gd name="T32" fmla="*/ 224 w 224"/>
                <a:gd name="T33" fmla="*/ 25 h 96"/>
                <a:gd name="T34" fmla="*/ 200 w 224"/>
                <a:gd name="T35" fmla="*/ 18 h 96"/>
                <a:gd name="T36" fmla="*/ 168 w 224"/>
                <a:gd name="T37" fmla="*/ 1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96">
                  <a:moveTo>
                    <a:pt x="168" y="11"/>
                  </a:moveTo>
                  <a:cubicBezTo>
                    <a:pt x="153" y="11"/>
                    <a:pt x="146" y="4"/>
                    <a:pt x="136" y="8"/>
                  </a:cubicBezTo>
                  <a:cubicBezTo>
                    <a:pt x="125" y="11"/>
                    <a:pt x="107" y="8"/>
                    <a:pt x="100" y="4"/>
                  </a:cubicBezTo>
                  <a:cubicBezTo>
                    <a:pt x="97" y="0"/>
                    <a:pt x="86" y="11"/>
                    <a:pt x="79" y="8"/>
                  </a:cubicBezTo>
                  <a:cubicBezTo>
                    <a:pt x="75" y="4"/>
                    <a:pt x="75" y="4"/>
                    <a:pt x="72" y="0"/>
                  </a:cubicBezTo>
                  <a:cubicBezTo>
                    <a:pt x="64" y="8"/>
                    <a:pt x="54" y="11"/>
                    <a:pt x="50" y="22"/>
                  </a:cubicBezTo>
                  <a:cubicBezTo>
                    <a:pt x="39" y="36"/>
                    <a:pt x="22" y="40"/>
                    <a:pt x="11" y="40"/>
                  </a:cubicBezTo>
                  <a:cubicBezTo>
                    <a:pt x="7" y="40"/>
                    <a:pt x="4" y="47"/>
                    <a:pt x="0" y="54"/>
                  </a:cubicBezTo>
                  <a:cubicBezTo>
                    <a:pt x="4" y="61"/>
                    <a:pt x="11" y="79"/>
                    <a:pt x="18" y="86"/>
                  </a:cubicBezTo>
                  <a:cubicBezTo>
                    <a:pt x="29" y="96"/>
                    <a:pt x="72" y="93"/>
                    <a:pt x="72" y="86"/>
                  </a:cubicBezTo>
                  <a:cubicBezTo>
                    <a:pt x="72" y="75"/>
                    <a:pt x="107" y="71"/>
                    <a:pt x="114" y="71"/>
                  </a:cubicBezTo>
                  <a:cubicBezTo>
                    <a:pt x="121" y="71"/>
                    <a:pt x="146" y="47"/>
                    <a:pt x="153" y="47"/>
                  </a:cubicBezTo>
                  <a:cubicBezTo>
                    <a:pt x="157" y="50"/>
                    <a:pt x="182" y="54"/>
                    <a:pt x="189" y="61"/>
                  </a:cubicBezTo>
                  <a:cubicBezTo>
                    <a:pt x="193" y="61"/>
                    <a:pt x="203" y="65"/>
                    <a:pt x="214" y="68"/>
                  </a:cubicBezTo>
                  <a:cubicBezTo>
                    <a:pt x="210" y="65"/>
                    <a:pt x="207" y="57"/>
                    <a:pt x="207" y="54"/>
                  </a:cubicBezTo>
                  <a:cubicBezTo>
                    <a:pt x="207" y="47"/>
                    <a:pt x="221" y="29"/>
                    <a:pt x="224" y="25"/>
                  </a:cubicBezTo>
                  <a:cubicBezTo>
                    <a:pt x="224" y="25"/>
                    <a:pt x="224" y="25"/>
                    <a:pt x="224" y="25"/>
                  </a:cubicBezTo>
                  <a:cubicBezTo>
                    <a:pt x="214" y="22"/>
                    <a:pt x="203" y="22"/>
                    <a:pt x="200" y="18"/>
                  </a:cubicBezTo>
                  <a:cubicBezTo>
                    <a:pt x="196" y="15"/>
                    <a:pt x="178" y="8"/>
                    <a:pt x="168" y="1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43" name="Sierra Leone">
              <a:extLst>
                <a:ext uri="{FF2B5EF4-FFF2-40B4-BE49-F238E27FC236}">
                  <a16:creationId xmlns:a16="http://schemas.microsoft.com/office/drawing/2014/main" id="{2C334DB2-5390-4D04-9225-8D0670127A38}"/>
                </a:ext>
              </a:extLst>
            </p:cNvPr>
            <p:cNvSpPr>
              <a:spLocks/>
            </p:cNvSpPr>
            <p:nvPr/>
          </p:nvSpPr>
          <p:spPr bwMode="auto">
            <a:xfrm>
              <a:off x="5000371" y="3391154"/>
              <a:ext cx="100838" cy="100838"/>
            </a:xfrm>
            <a:custGeom>
              <a:avLst/>
              <a:gdLst>
                <a:gd name="T0" fmla="*/ 121 w 128"/>
                <a:gd name="T1" fmla="*/ 89 h 128"/>
                <a:gd name="T2" fmla="*/ 125 w 128"/>
                <a:gd name="T3" fmla="*/ 64 h 128"/>
                <a:gd name="T4" fmla="*/ 117 w 128"/>
                <a:gd name="T5" fmla="*/ 40 h 128"/>
                <a:gd name="T6" fmla="*/ 82 w 128"/>
                <a:gd name="T7" fmla="*/ 0 h 128"/>
                <a:gd name="T8" fmla="*/ 51 w 128"/>
                <a:gd name="T9" fmla="*/ 8 h 128"/>
                <a:gd name="T10" fmla="*/ 28 w 128"/>
                <a:gd name="T11" fmla="*/ 11 h 128"/>
                <a:gd name="T12" fmla="*/ 0 w 128"/>
                <a:gd name="T13" fmla="*/ 43 h 128"/>
                <a:gd name="T14" fmla="*/ 4 w 128"/>
                <a:gd name="T15" fmla="*/ 57 h 128"/>
                <a:gd name="T16" fmla="*/ 39 w 128"/>
                <a:gd name="T17" fmla="*/ 107 h 128"/>
                <a:gd name="T18" fmla="*/ 74 w 128"/>
                <a:gd name="T19" fmla="*/ 128 h 128"/>
                <a:gd name="T20" fmla="*/ 86 w 128"/>
                <a:gd name="T21" fmla="*/ 114 h 128"/>
                <a:gd name="T22" fmla="*/ 121 w 128"/>
                <a:gd name="T23" fmla="*/ 8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121" y="89"/>
                  </a:moveTo>
                  <a:cubicBezTo>
                    <a:pt x="121" y="79"/>
                    <a:pt x="128" y="72"/>
                    <a:pt x="125" y="64"/>
                  </a:cubicBezTo>
                  <a:cubicBezTo>
                    <a:pt x="117" y="57"/>
                    <a:pt x="117" y="50"/>
                    <a:pt x="117" y="40"/>
                  </a:cubicBezTo>
                  <a:cubicBezTo>
                    <a:pt x="117" y="32"/>
                    <a:pt x="93" y="0"/>
                    <a:pt x="82" y="0"/>
                  </a:cubicBezTo>
                  <a:cubicBezTo>
                    <a:pt x="74" y="0"/>
                    <a:pt x="59" y="8"/>
                    <a:pt x="51" y="8"/>
                  </a:cubicBezTo>
                  <a:cubicBezTo>
                    <a:pt x="39" y="4"/>
                    <a:pt x="32" y="0"/>
                    <a:pt x="28" y="11"/>
                  </a:cubicBezTo>
                  <a:cubicBezTo>
                    <a:pt x="28" y="18"/>
                    <a:pt x="12" y="32"/>
                    <a:pt x="0" y="43"/>
                  </a:cubicBezTo>
                  <a:cubicBezTo>
                    <a:pt x="0" y="47"/>
                    <a:pt x="4" y="50"/>
                    <a:pt x="4" y="57"/>
                  </a:cubicBezTo>
                  <a:cubicBezTo>
                    <a:pt x="16" y="89"/>
                    <a:pt x="28" y="96"/>
                    <a:pt x="39" y="107"/>
                  </a:cubicBezTo>
                  <a:cubicBezTo>
                    <a:pt x="47" y="111"/>
                    <a:pt x="63" y="121"/>
                    <a:pt x="74" y="128"/>
                  </a:cubicBezTo>
                  <a:cubicBezTo>
                    <a:pt x="78" y="121"/>
                    <a:pt x="82" y="118"/>
                    <a:pt x="86" y="114"/>
                  </a:cubicBezTo>
                  <a:cubicBezTo>
                    <a:pt x="93" y="107"/>
                    <a:pt x="117" y="96"/>
                    <a:pt x="121" y="89"/>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44" name="Serbia">
              <a:extLst>
                <a:ext uri="{FF2B5EF4-FFF2-40B4-BE49-F238E27FC236}">
                  <a16:creationId xmlns:a16="http://schemas.microsoft.com/office/drawing/2014/main" id="{EE86AF28-676D-4F50-8244-B8755480F234}"/>
                </a:ext>
              </a:extLst>
            </p:cNvPr>
            <p:cNvSpPr>
              <a:spLocks/>
            </p:cNvSpPr>
            <p:nvPr/>
          </p:nvSpPr>
          <p:spPr bwMode="auto">
            <a:xfrm>
              <a:off x="5986780" y="2141982"/>
              <a:ext cx="125984" cy="158369"/>
            </a:xfrm>
            <a:custGeom>
              <a:avLst/>
              <a:gdLst>
                <a:gd name="T0" fmla="*/ 140 w 160"/>
                <a:gd name="T1" fmla="*/ 127 h 192"/>
                <a:gd name="T2" fmla="*/ 140 w 160"/>
                <a:gd name="T3" fmla="*/ 103 h 192"/>
                <a:gd name="T4" fmla="*/ 143 w 160"/>
                <a:gd name="T5" fmla="*/ 83 h 192"/>
                <a:gd name="T6" fmla="*/ 99 w 160"/>
                <a:gd name="T7" fmla="*/ 69 h 192"/>
                <a:gd name="T8" fmla="*/ 96 w 160"/>
                <a:gd name="T9" fmla="*/ 45 h 192"/>
                <a:gd name="T10" fmla="*/ 82 w 160"/>
                <a:gd name="T11" fmla="*/ 31 h 192"/>
                <a:gd name="T12" fmla="*/ 68 w 160"/>
                <a:gd name="T13" fmla="*/ 7 h 192"/>
                <a:gd name="T14" fmla="*/ 68 w 160"/>
                <a:gd name="T15" fmla="*/ 7 h 192"/>
                <a:gd name="T16" fmla="*/ 58 w 160"/>
                <a:gd name="T17" fmla="*/ 4 h 192"/>
                <a:gd name="T18" fmla="*/ 41 w 160"/>
                <a:gd name="T19" fmla="*/ 0 h 192"/>
                <a:gd name="T20" fmla="*/ 0 w 160"/>
                <a:gd name="T21" fmla="*/ 14 h 192"/>
                <a:gd name="T22" fmla="*/ 11 w 160"/>
                <a:gd name="T23" fmla="*/ 35 h 192"/>
                <a:gd name="T24" fmla="*/ 24 w 160"/>
                <a:gd name="T25" fmla="*/ 66 h 192"/>
                <a:gd name="T26" fmla="*/ 21 w 160"/>
                <a:gd name="T27" fmla="*/ 124 h 192"/>
                <a:gd name="T28" fmla="*/ 7 w 160"/>
                <a:gd name="T29" fmla="*/ 138 h 192"/>
                <a:gd name="T30" fmla="*/ 38 w 160"/>
                <a:gd name="T31" fmla="*/ 172 h 192"/>
                <a:gd name="T32" fmla="*/ 38 w 160"/>
                <a:gd name="T33" fmla="*/ 172 h 192"/>
                <a:gd name="T34" fmla="*/ 72 w 160"/>
                <a:gd name="T35" fmla="*/ 192 h 192"/>
                <a:gd name="T36" fmla="*/ 140 w 160"/>
                <a:gd name="T37" fmla="*/ 182 h 192"/>
                <a:gd name="T38" fmla="*/ 140 w 160"/>
                <a:gd name="T39" fmla="*/ 169 h 192"/>
                <a:gd name="T40" fmla="*/ 154 w 160"/>
                <a:gd name="T41" fmla="*/ 155 h 192"/>
                <a:gd name="T42" fmla="*/ 140 w 160"/>
                <a:gd name="T43" fmla="*/ 12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92">
                  <a:moveTo>
                    <a:pt x="140" y="127"/>
                  </a:moveTo>
                  <a:cubicBezTo>
                    <a:pt x="133" y="121"/>
                    <a:pt x="133" y="107"/>
                    <a:pt x="140" y="103"/>
                  </a:cubicBezTo>
                  <a:cubicBezTo>
                    <a:pt x="150" y="97"/>
                    <a:pt x="143" y="90"/>
                    <a:pt x="143" y="83"/>
                  </a:cubicBezTo>
                  <a:cubicBezTo>
                    <a:pt x="143" y="73"/>
                    <a:pt x="106" y="69"/>
                    <a:pt x="99" y="69"/>
                  </a:cubicBezTo>
                  <a:cubicBezTo>
                    <a:pt x="92" y="66"/>
                    <a:pt x="103" y="45"/>
                    <a:pt x="96" y="45"/>
                  </a:cubicBezTo>
                  <a:cubicBezTo>
                    <a:pt x="86" y="45"/>
                    <a:pt x="82" y="38"/>
                    <a:pt x="82" y="31"/>
                  </a:cubicBezTo>
                  <a:cubicBezTo>
                    <a:pt x="82" y="25"/>
                    <a:pt x="68" y="14"/>
                    <a:pt x="68" y="7"/>
                  </a:cubicBezTo>
                  <a:cubicBezTo>
                    <a:pt x="68" y="7"/>
                    <a:pt x="68" y="7"/>
                    <a:pt x="68" y="7"/>
                  </a:cubicBezTo>
                  <a:cubicBezTo>
                    <a:pt x="65" y="7"/>
                    <a:pt x="58" y="7"/>
                    <a:pt x="58" y="4"/>
                  </a:cubicBezTo>
                  <a:cubicBezTo>
                    <a:pt x="51" y="4"/>
                    <a:pt x="41" y="0"/>
                    <a:pt x="41" y="0"/>
                  </a:cubicBezTo>
                  <a:cubicBezTo>
                    <a:pt x="41" y="0"/>
                    <a:pt x="17" y="7"/>
                    <a:pt x="0" y="14"/>
                  </a:cubicBezTo>
                  <a:cubicBezTo>
                    <a:pt x="4" y="25"/>
                    <a:pt x="7" y="35"/>
                    <a:pt x="11" y="35"/>
                  </a:cubicBezTo>
                  <a:cubicBezTo>
                    <a:pt x="24" y="42"/>
                    <a:pt x="21" y="52"/>
                    <a:pt x="24" y="66"/>
                  </a:cubicBezTo>
                  <a:cubicBezTo>
                    <a:pt x="28" y="76"/>
                    <a:pt x="28" y="124"/>
                    <a:pt x="21" y="124"/>
                  </a:cubicBezTo>
                  <a:cubicBezTo>
                    <a:pt x="17" y="124"/>
                    <a:pt x="14" y="131"/>
                    <a:pt x="7" y="138"/>
                  </a:cubicBezTo>
                  <a:cubicBezTo>
                    <a:pt x="14" y="148"/>
                    <a:pt x="28" y="162"/>
                    <a:pt x="38" y="172"/>
                  </a:cubicBezTo>
                  <a:cubicBezTo>
                    <a:pt x="38" y="172"/>
                    <a:pt x="38" y="172"/>
                    <a:pt x="38" y="172"/>
                  </a:cubicBezTo>
                  <a:cubicBezTo>
                    <a:pt x="45" y="172"/>
                    <a:pt x="72" y="192"/>
                    <a:pt x="72" y="192"/>
                  </a:cubicBezTo>
                  <a:cubicBezTo>
                    <a:pt x="72" y="192"/>
                    <a:pt x="113" y="186"/>
                    <a:pt x="140" y="182"/>
                  </a:cubicBezTo>
                  <a:cubicBezTo>
                    <a:pt x="140" y="175"/>
                    <a:pt x="140" y="172"/>
                    <a:pt x="140" y="169"/>
                  </a:cubicBezTo>
                  <a:cubicBezTo>
                    <a:pt x="140" y="165"/>
                    <a:pt x="147" y="155"/>
                    <a:pt x="154" y="155"/>
                  </a:cubicBezTo>
                  <a:cubicBezTo>
                    <a:pt x="160" y="155"/>
                    <a:pt x="150" y="138"/>
                    <a:pt x="140" y="12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45" name="Senegal">
              <a:extLst>
                <a:ext uri="{FF2B5EF4-FFF2-40B4-BE49-F238E27FC236}">
                  <a16:creationId xmlns:a16="http://schemas.microsoft.com/office/drawing/2014/main" id="{E428B7D1-2632-4087-8CDD-36099D9B2002}"/>
                </a:ext>
              </a:extLst>
            </p:cNvPr>
            <p:cNvSpPr>
              <a:spLocks/>
            </p:cNvSpPr>
            <p:nvPr/>
          </p:nvSpPr>
          <p:spPr bwMode="auto">
            <a:xfrm>
              <a:off x="4874387" y="3182366"/>
              <a:ext cx="190754" cy="151257"/>
            </a:xfrm>
            <a:custGeom>
              <a:avLst/>
              <a:gdLst>
                <a:gd name="T0" fmla="*/ 58 w 240"/>
                <a:gd name="T1" fmla="*/ 185 h 192"/>
                <a:gd name="T2" fmla="*/ 79 w 240"/>
                <a:gd name="T3" fmla="*/ 178 h 192"/>
                <a:gd name="T4" fmla="*/ 137 w 240"/>
                <a:gd name="T5" fmla="*/ 170 h 192"/>
                <a:gd name="T6" fmla="*/ 147 w 240"/>
                <a:gd name="T7" fmla="*/ 174 h 192"/>
                <a:gd name="T8" fmla="*/ 147 w 240"/>
                <a:gd name="T9" fmla="*/ 170 h 192"/>
                <a:gd name="T10" fmla="*/ 176 w 240"/>
                <a:gd name="T11" fmla="*/ 182 h 192"/>
                <a:gd name="T12" fmla="*/ 237 w 240"/>
                <a:gd name="T13" fmla="*/ 185 h 192"/>
                <a:gd name="T14" fmla="*/ 240 w 240"/>
                <a:gd name="T15" fmla="*/ 185 h 192"/>
                <a:gd name="T16" fmla="*/ 240 w 240"/>
                <a:gd name="T17" fmla="*/ 159 h 192"/>
                <a:gd name="T18" fmla="*/ 219 w 240"/>
                <a:gd name="T19" fmla="*/ 130 h 192"/>
                <a:gd name="T20" fmla="*/ 212 w 240"/>
                <a:gd name="T21" fmla="*/ 104 h 192"/>
                <a:gd name="T22" fmla="*/ 205 w 240"/>
                <a:gd name="T23" fmla="*/ 93 h 192"/>
                <a:gd name="T24" fmla="*/ 183 w 240"/>
                <a:gd name="T25" fmla="*/ 63 h 192"/>
                <a:gd name="T26" fmla="*/ 154 w 240"/>
                <a:gd name="T27" fmla="*/ 26 h 192"/>
                <a:gd name="T28" fmla="*/ 140 w 240"/>
                <a:gd name="T29" fmla="*/ 26 h 192"/>
                <a:gd name="T30" fmla="*/ 119 w 240"/>
                <a:gd name="T31" fmla="*/ 4 h 192"/>
                <a:gd name="T32" fmla="*/ 87 w 240"/>
                <a:gd name="T33" fmla="*/ 8 h 192"/>
                <a:gd name="T34" fmla="*/ 50 w 240"/>
                <a:gd name="T35" fmla="*/ 8 h 192"/>
                <a:gd name="T36" fmla="*/ 26 w 240"/>
                <a:gd name="T37" fmla="*/ 30 h 192"/>
                <a:gd name="T38" fmla="*/ 26 w 240"/>
                <a:gd name="T39" fmla="*/ 30 h 192"/>
                <a:gd name="T40" fmla="*/ 15 w 240"/>
                <a:gd name="T41" fmla="*/ 63 h 192"/>
                <a:gd name="T42" fmla="*/ 29 w 240"/>
                <a:gd name="T43" fmla="*/ 122 h 192"/>
                <a:gd name="T44" fmla="*/ 33 w 240"/>
                <a:gd name="T45" fmla="*/ 130 h 192"/>
                <a:gd name="T46" fmla="*/ 83 w 240"/>
                <a:gd name="T47" fmla="*/ 122 h 192"/>
                <a:gd name="T48" fmla="*/ 122 w 240"/>
                <a:gd name="T49" fmla="*/ 137 h 192"/>
                <a:gd name="T50" fmla="*/ 144 w 240"/>
                <a:gd name="T51" fmla="*/ 141 h 192"/>
                <a:gd name="T52" fmla="*/ 119 w 240"/>
                <a:gd name="T53" fmla="*/ 148 h 192"/>
                <a:gd name="T54" fmla="*/ 87 w 240"/>
                <a:gd name="T55" fmla="*/ 141 h 192"/>
                <a:gd name="T56" fmla="*/ 40 w 240"/>
                <a:gd name="T57" fmla="*/ 152 h 192"/>
                <a:gd name="T58" fmla="*/ 26 w 240"/>
                <a:gd name="T59" fmla="*/ 155 h 192"/>
                <a:gd name="T60" fmla="*/ 33 w 240"/>
                <a:gd name="T61" fmla="*/ 174 h 192"/>
                <a:gd name="T62" fmla="*/ 36 w 240"/>
                <a:gd name="T63" fmla="*/ 178 h 192"/>
                <a:gd name="T64" fmla="*/ 58 w 240"/>
                <a:gd name="T65" fmla="*/ 18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192">
                  <a:moveTo>
                    <a:pt x="58" y="185"/>
                  </a:moveTo>
                  <a:cubicBezTo>
                    <a:pt x="65" y="185"/>
                    <a:pt x="79" y="178"/>
                    <a:pt x="79" y="178"/>
                  </a:cubicBezTo>
                  <a:cubicBezTo>
                    <a:pt x="79" y="178"/>
                    <a:pt x="129" y="170"/>
                    <a:pt x="137" y="170"/>
                  </a:cubicBezTo>
                  <a:cubicBezTo>
                    <a:pt x="140" y="170"/>
                    <a:pt x="144" y="174"/>
                    <a:pt x="147" y="174"/>
                  </a:cubicBezTo>
                  <a:cubicBezTo>
                    <a:pt x="147" y="170"/>
                    <a:pt x="147" y="170"/>
                    <a:pt x="147" y="170"/>
                  </a:cubicBezTo>
                  <a:cubicBezTo>
                    <a:pt x="147" y="170"/>
                    <a:pt x="176" y="174"/>
                    <a:pt x="176" y="182"/>
                  </a:cubicBezTo>
                  <a:cubicBezTo>
                    <a:pt x="180" y="189"/>
                    <a:pt x="215" y="192"/>
                    <a:pt x="237" y="185"/>
                  </a:cubicBezTo>
                  <a:cubicBezTo>
                    <a:pt x="237" y="185"/>
                    <a:pt x="240" y="185"/>
                    <a:pt x="240" y="185"/>
                  </a:cubicBezTo>
                  <a:cubicBezTo>
                    <a:pt x="240" y="174"/>
                    <a:pt x="240" y="163"/>
                    <a:pt x="240" y="159"/>
                  </a:cubicBezTo>
                  <a:cubicBezTo>
                    <a:pt x="240" y="152"/>
                    <a:pt x="226" y="137"/>
                    <a:pt x="219" y="130"/>
                  </a:cubicBezTo>
                  <a:cubicBezTo>
                    <a:pt x="212" y="122"/>
                    <a:pt x="212" y="104"/>
                    <a:pt x="212" y="104"/>
                  </a:cubicBezTo>
                  <a:cubicBezTo>
                    <a:pt x="205" y="93"/>
                    <a:pt x="205" y="93"/>
                    <a:pt x="205" y="93"/>
                  </a:cubicBezTo>
                  <a:cubicBezTo>
                    <a:pt x="205" y="93"/>
                    <a:pt x="201" y="71"/>
                    <a:pt x="183" y="63"/>
                  </a:cubicBezTo>
                  <a:cubicBezTo>
                    <a:pt x="165" y="59"/>
                    <a:pt x="154" y="26"/>
                    <a:pt x="154" y="26"/>
                  </a:cubicBezTo>
                  <a:cubicBezTo>
                    <a:pt x="140" y="26"/>
                    <a:pt x="140" y="26"/>
                    <a:pt x="140" y="26"/>
                  </a:cubicBezTo>
                  <a:cubicBezTo>
                    <a:pt x="140" y="26"/>
                    <a:pt x="129" y="11"/>
                    <a:pt x="119" y="4"/>
                  </a:cubicBezTo>
                  <a:cubicBezTo>
                    <a:pt x="104" y="0"/>
                    <a:pt x="87" y="8"/>
                    <a:pt x="87" y="8"/>
                  </a:cubicBezTo>
                  <a:cubicBezTo>
                    <a:pt x="87" y="8"/>
                    <a:pt x="65" y="11"/>
                    <a:pt x="50" y="8"/>
                  </a:cubicBezTo>
                  <a:cubicBezTo>
                    <a:pt x="36" y="4"/>
                    <a:pt x="36" y="26"/>
                    <a:pt x="26" y="30"/>
                  </a:cubicBezTo>
                  <a:cubicBezTo>
                    <a:pt x="26" y="30"/>
                    <a:pt x="26" y="30"/>
                    <a:pt x="26" y="30"/>
                  </a:cubicBezTo>
                  <a:cubicBezTo>
                    <a:pt x="22" y="41"/>
                    <a:pt x="22" y="52"/>
                    <a:pt x="15" y="63"/>
                  </a:cubicBezTo>
                  <a:cubicBezTo>
                    <a:pt x="0" y="82"/>
                    <a:pt x="22" y="111"/>
                    <a:pt x="29" y="122"/>
                  </a:cubicBezTo>
                  <a:cubicBezTo>
                    <a:pt x="33" y="122"/>
                    <a:pt x="33" y="126"/>
                    <a:pt x="33" y="130"/>
                  </a:cubicBezTo>
                  <a:cubicBezTo>
                    <a:pt x="54" y="133"/>
                    <a:pt x="65" y="130"/>
                    <a:pt x="83" y="122"/>
                  </a:cubicBezTo>
                  <a:cubicBezTo>
                    <a:pt x="101" y="111"/>
                    <a:pt x="101" y="137"/>
                    <a:pt x="122" y="137"/>
                  </a:cubicBezTo>
                  <a:cubicBezTo>
                    <a:pt x="140" y="141"/>
                    <a:pt x="144" y="141"/>
                    <a:pt x="144" y="141"/>
                  </a:cubicBezTo>
                  <a:cubicBezTo>
                    <a:pt x="144" y="141"/>
                    <a:pt x="129" y="152"/>
                    <a:pt x="119" y="148"/>
                  </a:cubicBezTo>
                  <a:cubicBezTo>
                    <a:pt x="108" y="148"/>
                    <a:pt x="93" y="133"/>
                    <a:pt x="87" y="141"/>
                  </a:cubicBezTo>
                  <a:cubicBezTo>
                    <a:pt x="76" y="148"/>
                    <a:pt x="50" y="152"/>
                    <a:pt x="40" y="152"/>
                  </a:cubicBezTo>
                  <a:cubicBezTo>
                    <a:pt x="36" y="152"/>
                    <a:pt x="33" y="152"/>
                    <a:pt x="26" y="155"/>
                  </a:cubicBezTo>
                  <a:cubicBezTo>
                    <a:pt x="26" y="163"/>
                    <a:pt x="26" y="170"/>
                    <a:pt x="33" y="174"/>
                  </a:cubicBezTo>
                  <a:cubicBezTo>
                    <a:pt x="33" y="178"/>
                    <a:pt x="36" y="178"/>
                    <a:pt x="36" y="178"/>
                  </a:cubicBezTo>
                  <a:cubicBezTo>
                    <a:pt x="58" y="174"/>
                    <a:pt x="50" y="185"/>
                    <a:pt x="58" y="18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46" name="Samoa">
              <a:extLst>
                <a:ext uri="{FF2B5EF4-FFF2-40B4-BE49-F238E27FC236}">
                  <a16:creationId xmlns:a16="http://schemas.microsoft.com/office/drawing/2014/main" id="{60DB3DBC-DF1C-464B-BF0C-9953CA982C4E}"/>
                </a:ext>
              </a:extLst>
            </p:cNvPr>
            <p:cNvSpPr>
              <a:spLocks noEditPoints="1"/>
            </p:cNvSpPr>
            <p:nvPr/>
          </p:nvSpPr>
          <p:spPr bwMode="auto">
            <a:xfrm>
              <a:off x="10886440" y="4222750"/>
              <a:ext cx="75565" cy="75565"/>
            </a:xfrm>
            <a:custGeom>
              <a:avLst/>
              <a:gdLst>
                <a:gd name="T0" fmla="*/ 13 w 96"/>
                <a:gd name="T1" fmla="*/ 83 h 96"/>
                <a:gd name="T2" fmla="*/ 53 w 96"/>
                <a:gd name="T3" fmla="*/ 70 h 96"/>
                <a:gd name="T4" fmla="*/ 13 w 96"/>
                <a:gd name="T5" fmla="*/ 83 h 96"/>
                <a:gd name="T6" fmla="*/ 63 w 96"/>
                <a:gd name="T7" fmla="*/ 38 h 96"/>
                <a:gd name="T8" fmla="*/ 96 w 96"/>
                <a:gd name="T9" fmla="*/ 15 h 96"/>
                <a:gd name="T10" fmla="*/ 63 w 96"/>
                <a:gd name="T11" fmla="*/ 38 h 96"/>
              </a:gdLst>
              <a:ahLst/>
              <a:cxnLst>
                <a:cxn ang="0">
                  <a:pos x="T0" y="T1"/>
                </a:cxn>
                <a:cxn ang="0">
                  <a:pos x="T2" y="T3"/>
                </a:cxn>
                <a:cxn ang="0">
                  <a:pos x="T4" y="T5"/>
                </a:cxn>
                <a:cxn ang="0">
                  <a:pos x="T6" y="T7"/>
                </a:cxn>
                <a:cxn ang="0">
                  <a:pos x="T8" y="T9"/>
                </a:cxn>
                <a:cxn ang="0">
                  <a:pos x="T10" y="T11"/>
                </a:cxn>
              </a:cxnLst>
              <a:rect l="0" t="0" r="r" b="b"/>
              <a:pathLst>
                <a:path w="96" h="96">
                  <a:moveTo>
                    <a:pt x="13" y="83"/>
                  </a:moveTo>
                  <a:cubicBezTo>
                    <a:pt x="25" y="96"/>
                    <a:pt x="53" y="96"/>
                    <a:pt x="53" y="70"/>
                  </a:cubicBezTo>
                  <a:cubicBezTo>
                    <a:pt x="53" y="45"/>
                    <a:pt x="0" y="70"/>
                    <a:pt x="13" y="83"/>
                  </a:cubicBezTo>
                  <a:close/>
                  <a:moveTo>
                    <a:pt x="63" y="38"/>
                  </a:moveTo>
                  <a:cubicBezTo>
                    <a:pt x="68" y="42"/>
                    <a:pt x="96" y="32"/>
                    <a:pt x="96" y="15"/>
                  </a:cubicBezTo>
                  <a:cubicBezTo>
                    <a:pt x="96" y="0"/>
                    <a:pt x="47" y="32"/>
                    <a:pt x="63" y="38"/>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47" name="Rwanda">
              <a:extLst>
                <a:ext uri="{FF2B5EF4-FFF2-40B4-BE49-F238E27FC236}">
                  <a16:creationId xmlns:a16="http://schemas.microsoft.com/office/drawing/2014/main" id="{4D7BB50F-9DC1-4D28-BB8E-A339BFD4D214}"/>
                </a:ext>
              </a:extLst>
            </p:cNvPr>
            <p:cNvSpPr>
              <a:spLocks/>
            </p:cNvSpPr>
            <p:nvPr/>
          </p:nvSpPr>
          <p:spPr bwMode="auto">
            <a:xfrm>
              <a:off x="6296406" y="3722370"/>
              <a:ext cx="61214" cy="64770"/>
            </a:xfrm>
            <a:custGeom>
              <a:avLst/>
              <a:gdLst>
                <a:gd name="T0" fmla="*/ 66 w 80"/>
                <a:gd name="T1" fmla="*/ 0 h 80"/>
                <a:gd name="T2" fmla="*/ 44 w 80"/>
                <a:gd name="T3" fmla="*/ 9 h 80"/>
                <a:gd name="T4" fmla="*/ 22 w 80"/>
                <a:gd name="T5" fmla="*/ 13 h 80"/>
                <a:gd name="T6" fmla="*/ 19 w 80"/>
                <a:gd name="T7" fmla="*/ 17 h 80"/>
                <a:gd name="T8" fmla="*/ 11 w 80"/>
                <a:gd name="T9" fmla="*/ 47 h 80"/>
                <a:gd name="T10" fmla="*/ 0 w 80"/>
                <a:gd name="T11" fmla="*/ 59 h 80"/>
                <a:gd name="T12" fmla="*/ 11 w 80"/>
                <a:gd name="T13" fmla="*/ 76 h 80"/>
                <a:gd name="T14" fmla="*/ 22 w 80"/>
                <a:gd name="T15" fmla="*/ 76 h 80"/>
                <a:gd name="T16" fmla="*/ 44 w 80"/>
                <a:gd name="T17" fmla="*/ 64 h 80"/>
                <a:gd name="T18" fmla="*/ 80 w 80"/>
                <a:gd name="T19" fmla="*/ 51 h 80"/>
                <a:gd name="T20" fmla="*/ 73 w 80"/>
                <a:gd name="T21" fmla="*/ 22 h 80"/>
                <a:gd name="T22" fmla="*/ 66 w 80"/>
                <a:gd name="T2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80">
                  <a:moveTo>
                    <a:pt x="66" y="0"/>
                  </a:moveTo>
                  <a:cubicBezTo>
                    <a:pt x="59" y="5"/>
                    <a:pt x="48" y="5"/>
                    <a:pt x="44" y="9"/>
                  </a:cubicBezTo>
                  <a:cubicBezTo>
                    <a:pt x="37" y="13"/>
                    <a:pt x="37" y="13"/>
                    <a:pt x="22" y="13"/>
                  </a:cubicBezTo>
                  <a:cubicBezTo>
                    <a:pt x="22" y="13"/>
                    <a:pt x="22" y="17"/>
                    <a:pt x="19" y="17"/>
                  </a:cubicBezTo>
                  <a:cubicBezTo>
                    <a:pt x="8" y="22"/>
                    <a:pt x="11" y="47"/>
                    <a:pt x="11" y="47"/>
                  </a:cubicBezTo>
                  <a:cubicBezTo>
                    <a:pt x="11" y="47"/>
                    <a:pt x="0" y="47"/>
                    <a:pt x="0" y="59"/>
                  </a:cubicBezTo>
                  <a:cubicBezTo>
                    <a:pt x="0" y="72"/>
                    <a:pt x="8" y="72"/>
                    <a:pt x="11" y="76"/>
                  </a:cubicBezTo>
                  <a:cubicBezTo>
                    <a:pt x="15" y="76"/>
                    <a:pt x="19" y="76"/>
                    <a:pt x="22" y="76"/>
                  </a:cubicBezTo>
                  <a:cubicBezTo>
                    <a:pt x="48" y="80"/>
                    <a:pt x="44" y="64"/>
                    <a:pt x="44" y="64"/>
                  </a:cubicBezTo>
                  <a:cubicBezTo>
                    <a:pt x="44" y="64"/>
                    <a:pt x="77" y="64"/>
                    <a:pt x="80" y="51"/>
                  </a:cubicBezTo>
                  <a:cubicBezTo>
                    <a:pt x="80" y="38"/>
                    <a:pt x="73" y="22"/>
                    <a:pt x="73" y="22"/>
                  </a:cubicBezTo>
                  <a:lnTo>
                    <a:pt x="66"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48" name="Russia">
              <a:extLst>
                <a:ext uri="{FF2B5EF4-FFF2-40B4-BE49-F238E27FC236}">
                  <a16:creationId xmlns:a16="http://schemas.microsoft.com/office/drawing/2014/main" id="{954E040F-E8A0-4211-BE6F-3323783DE81C}"/>
                </a:ext>
              </a:extLst>
            </p:cNvPr>
            <p:cNvSpPr>
              <a:spLocks noEditPoints="1"/>
            </p:cNvSpPr>
            <p:nvPr/>
          </p:nvSpPr>
          <p:spPr bwMode="auto">
            <a:xfrm>
              <a:off x="6012053" y="309626"/>
              <a:ext cx="5320792" cy="2030349"/>
            </a:xfrm>
            <a:custGeom>
              <a:avLst/>
              <a:gdLst>
                <a:gd name="T0" fmla="*/ 2827 w 6704"/>
                <a:gd name="T1" fmla="*/ 153 h 2560"/>
                <a:gd name="T2" fmla="*/ 3077 w 6704"/>
                <a:gd name="T3" fmla="*/ 247 h 2560"/>
                <a:gd name="T4" fmla="*/ 2343 w 6704"/>
                <a:gd name="T5" fmla="*/ 732 h 2560"/>
                <a:gd name="T6" fmla="*/ 5034 w 6704"/>
                <a:gd name="T7" fmla="*/ 541 h 2560"/>
                <a:gd name="T8" fmla="*/ 4668 w 6704"/>
                <a:gd name="T9" fmla="*/ 465 h 2560"/>
                <a:gd name="T10" fmla="*/ 3133 w 6704"/>
                <a:gd name="T11" fmla="*/ 264 h 2560"/>
                <a:gd name="T12" fmla="*/ 4832 w 6704"/>
                <a:gd name="T13" fmla="*/ 2300 h 2560"/>
                <a:gd name="T14" fmla="*/ 1184 w 6704"/>
                <a:gd name="T15" fmla="*/ 77 h 2560"/>
                <a:gd name="T16" fmla="*/ 6562 w 6704"/>
                <a:gd name="T17" fmla="*/ 1145 h 2560"/>
                <a:gd name="T18" fmla="*/ 5911 w 6704"/>
                <a:gd name="T19" fmla="*/ 958 h 2560"/>
                <a:gd name="T20" fmla="*/ 5500 w 6704"/>
                <a:gd name="T21" fmla="*/ 930 h 2560"/>
                <a:gd name="T22" fmla="*/ 4915 w 6704"/>
                <a:gd name="T23" fmla="*/ 767 h 2560"/>
                <a:gd name="T24" fmla="*/ 4592 w 6704"/>
                <a:gd name="T25" fmla="*/ 833 h 2560"/>
                <a:gd name="T26" fmla="*/ 4258 w 6704"/>
                <a:gd name="T27" fmla="*/ 704 h 2560"/>
                <a:gd name="T28" fmla="*/ 3833 w 6704"/>
                <a:gd name="T29" fmla="*/ 677 h 2560"/>
                <a:gd name="T30" fmla="*/ 3440 w 6704"/>
                <a:gd name="T31" fmla="*/ 666 h 2560"/>
                <a:gd name="T32" fmla="*/ 3506 w 6704"/>
                <a:gd name="T33" fmla="*/ 424 h 2560"/>
                <a:gd name="T34" fmla="*/ 3164 w 6704"/>
                <a:gd name="T35" fmla="*/ 437 h 2560"/>
                <a:gd name="T36" fmla="*/ 2785 w 6704"/>
                <a:gd name="T37" fmla="*/ 514 h 2560"/>
                <a:gd name="T38" fmla="*/ 2656 w 6704"/>
                <a:gd name="T39" fmla="*/ 656 h 2560"/>
                <a:gd name="T40" fmla="*/ 2322 w 6704"/>
                <a:gd name="T41" fmla="*/ 788 h 2560"/>
                <a:gd name="T42" fmla="*/ 2169 w 6704"/>
                <a:gd name="T43" fmla="*/ 892 h 2560"/>
                <a:gd name="T44" fmla="*/ 2193 w 6704"/>
                <a:gd name="T45" fmla="*/ 1079 h 2560"/>
                <a:gd name="T46" fmla="*/ 2100 w 6704"/>
                <a:gd name="T47" fmla="*/ 1107 h 2560"/>
                <a:gd name="T48" fmla="*/ 1939 w 6704"/>
                <a:gd name="T49" fmla="*/ 802 h 2560"/>
                <a:gd name="T50" fmla="*/ 1629 w 6704"/>
                <a:gd name="T51" fmla="*/ 944 h 2560"/>
                <a:gd name="T52" fmla="*/ 1337 w 6704"/>
                <a:gd name="T53" fmla="*/ 1055 h 2560"/>
                <a:gd name="T54" fmla="*/ 1069 w 6704"/>
                <a:gd name="T55" fmla="*/ 1082 h 2560"/>
                <a:gd name="T56" fmla="*/ 801 w 6704"/>
                <a:gd name="T57" fmla="*/ 1225 h 2560"/>
                <a:gd name="T58" fmla="*/ 592 w 6704"/>
                <a:gd name="T59" fmla="*/ 1228 h 2560"/>
                <a:gd name="T60" fmla="*/ 700 w 6704"/>
                <a:gd name="T61" fmla="*/ 1013 h 2560"/>
                <a:gd name="T62" fmla="*/ 349 w 6704"/>
                <a:gd name="T63" fmla="*/ 1027 h 2560"/>
                <a:gd name="T64" fmla="*/ 464 w 6704"/>
                <a:gd name="T65" fmla="*/ 1412 h 2560"/>
                <a:gd name="T66" fmla="*/ 310 w 6704"/>
                <a:gd name="T67" fmla="*/ 1721 h 2560"/>
                <a:gd name="T68" fmla="*/ 467 w 6704"/>
                <a:gd name="T69" fmla="*/ 1988 h 2560"/>
                <a:gd name="T70" fmla="*/ 777 w 6704"/>
                <a:gd name="T71" fmla="*/ 2140 h 2560"/>
                <a:gd name="T72" fmla="*/ 672 w 6704"/>
                <a:gd name="T73" fmla="*/ 2366 h 2560"/>
                <a:gd name="T74" fmla="*/ 1135 w 6704"/>
                <a:gd name="T75" fmla="*/ 2536 h 2560"/>
                <a:gd name="T76" fmla="*/ 1087 w 6704"/>
                <a:gd name="T77" fmla="*/ 2123 h 2560"/>
                <a:gd name="T78" fmla="*/ 1480 w 6704"/>
                <a:gd name="T79" fmla="*/ 2075 h 2560"/>
                <a:gd name="T80" fmla="*/ 1643 w 6704"/>
                <a:gd name="T81" fmla="*/ 1919 h 2560"/>
                <a:gd name="T82" fmla="*/ 2124 w 6704"/>
                <a:gd name="T83" fmla="*/ 1919 h 2560"/>
                <a:gd name="T84" fmla="*/ 2569 w 6704"/>
                <a:gd name="T85" fmla="*/ 2123 h 2560"/>
                <a:gd name="T86" fmla="*/ 2955 w 6704"/>
                <a:gd name="T87" fmla="*/ 2137 h 2560"/>
                <a:gd name="T88" fmla="*/ 3269 w 6704"/>
                <a:gd name="T89" fmla="*/ 2127 h 2560"/>
                <a:gd name="T90" fmla="*/ 3826 w 6704"/>
                <a:gd name="T91" fmla="*/ 2154 h 2560"/>
                <a:gd name="T92" fmla="*/ 4212 w 6704"/>
                <a:gd name="T93" fmla="*/ 2130 h 2560"/>
                <a:gd name="T94" fmla="*/ 4355 w 6704"/>
                <a:gd name="T95" fmla="*/ 2390 h 2560"/>
                <a:gd name="T96" fmla="*/ 4752 w 6704"/>
                <a:gd name="T97" fmla="*/ 1984 h 2560"/>
                <a:gd name="T98" fmla="*/ 4560 w 6704"/>
                <a:gd name="T99" fmla="*/ 1835 h 2560"/>
                <a:gd name="T100" fmla="*/ 5166 w 6704"/>
                <a:gd name="T101" fmla="*/ 1638 h 2560"/>
                <a:gd name="T102" fmla="*/ 5511 w 6704"/>
                <a:gd name="T103" fmla="*/ 1527 h 2560"/>
                <a:gd name="T104" fmla="*/ 5371 w 6704"/>
                <a:gd name="T105" fmla="*/ 1711 h 2560"/>
                <a:gd name="T106" fmla="*/ 5594 w 6704"/>
                <a:gd name="T107" fmla="*/ 1804 h 2560"/>
                <a:gd name="T108" fmla="*/ 5907 w 6704"/>
                <a:gd name="T109" fmla="*/ 1585 h 2560"/>
                <a:gd name="T110" fmla="*/ 6148 w 6704"/>
                <a:gd name="T111" fmla="*/ 1294 h 2560"/>
                <a:gd name="T112" fmla="*/ 6524 w 6704"/>
                <a:gd name="T113" fmla="*/ 1312 h 2560"/>
                <a:gd name="T114" fmla="*/ 3662 w 6704"/>
                <a:gd name="T115" fmla="*/ 1783 h 2560"/>
                <a:gd name="T116" fmla="*/ 1344 w 6704"/>
                <a:gd name="T117" fmla="*/ 857 h 2560"/>
                <a:gd name="T118" fmla="*/ 1688 w 6704"/>
                <a:gd name="T119" fmla="*/ 458 h 2560"/>
                <a:gd name="T120" fmla="*/ 1563 w 6704"/>
                <a:gd name="T121" fmla="*/ 11 h 2560"/>
                <a:gd name="T122" fmla="*/ 1695 w 6704"/>
                <a:gd name="T123" fmla="*/ 7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04" h="2560">
                  <a:moveTo>
                    <a:pt x="101" y="1853"/>
                  </a:moveTo>
                  <a:cubicBezTo>
                    <a:pt x="98" y="1853"/>
                    <a:pt x="84" y="1849"/>
                    <a:pt x="81" y="1842"/>
                  </a:cubicBezTo>
                  <a:cubicBezTo>
                    <a:pt x="74" y="1839"/>
                    <a:pt x="63" y="1839"/>
                    <a:pt x="56" y="1842"/>
                  </a:cubicBezTo>
                  <a:cubicBezTo>
                    <a:pt x="56" y="1842"/>
                    <a:pt x="59" y="1842"/>
                    <a:pt x="59" y="1846"/>
                  </a:cubicBezTo>
                  <a:cubicBezTo>
                    <a:pt x="67" y="1856"/>
                    <a:pt x="39" y="1856"/>
                    <a:pt x="49" y="1867"/>
                  </a:cubicBezTo>
                  <a:cubicBezTo>
                    <a:pt x="56" y="1880"/>
                    <a:pt x="28" y="1880"/>
                    <a:pt x="28" y="1867"/>
                  </a:cubicBezTo>
                  <a:cubicBezTo>
                    <a:pt x="28" y="1856"/>
                    <a:pt x="0" y="1863"/>
                    <a:pt x="4" y="1870"/>
                  </a:cubicBezTo>
                  <a:cubicBezTo>
                    <a:pt x="4" y="1874"/>
                    <a:pt x="4" y="1877"/>
                    <a:pt x="0" y="1880"/>
                  </a:cubicBezTo>
                  <a:cubicBezTo>
                    <a:pt x="8" y="1880"/>
                    <a:pt x="18" y="1884"/>
                    <a:pt x="22" y="1887"/>
                  </a:cubicBezTo>
                  <a:cubicBezTo>
                    <a:pt x="25" y="1887"/>
                    <a:pt x="94" y="1894"/>
                    <a:pt x="122" y="1891"/>
                  </a:cubicBezTo>
                  <a:cubicBezTo>
                    <a:pt x="122" y="1884"/>
                    <a:pt x="126" y="1870"/>
                    <a:pt x="126" y="1863"/>
                  </a:cubicBezTo>
                  <a:cubicBezTo>
                    <a:pt x="126" y="1856"/>
                    <a:pt x="108" y="1849"/>
                    <a:pt x="101" y="1853"/>
                  </a:cubicBezTo>
                  <a:close/>
                  <a:moveTo>
                    <a:pt x="2862" y="122"/>
                  </a:moveTo>
                  <a:cubicBezTo>
                    <a:pt x="2886" y="132"/>
                    <a:pt x="2876" y="139"/>
                    <a:pt x="2855" y="139"/>
                  </a:cubicBezTo>
                  <a:cubicBezTo>
                    <a:pt x="2830" y="139"/>
                    <a:pt x="2810" y="146"/>
                    <a:pt x="2827" y="153"/>
                  </a:cubicBezTo>
                  <a:cubicBezTo>
                    <a:pt x="2837" y="156"/>
                    <a:pt x="2837" y="170"/>
                    <a:pt x="2862" y="174"/>
                  </a:cubicBezTo>
                  <a:cubicBezTo>
                    <a:pt x="2886" y="181"/>
                    <a:pt x="2910" y="160"/>
                    <a:pt x="2907" y="146"/>
                  </a:cubicBezTo>
                  <a:cubicBezTo>
                    <a:pt x="2903" y="132"/>
                    <a:pt x="2991" y="122"/>
                    <a:pt x="3015" y="115"/>
                  </a:cubicBezTo>
                  <a:cubicBezTo>
                    <a:pt x="3039" y="108"/>
                    <a:pt x="3001" y="84"/>
                    <a:pt x="3025" y="84"/>
                  </a:cubicBezTo>
                  <a:cubicBezTo>
                    <a:pt x="3050" y="80"/>
                    <a:pt x="3039" y="70"/>
                    <a:pt x="3008" y="62"/>
                  </a:cubicBezTo>
                  <a:cubicBezTo>
                    <a:pt x="2977" y="59"/>
                    <a:pt x="2991" y="31"/>
                    <a:pt x="2980" y="25"/>
                  </a:cubicBezTo>
                  <a:cubicBezTo>
                    <a:pt x="2969" y="14"/>
                    <a:pt x="2962" y="35"/>
                    <a:pt x="2925" y="42"/>
                  </a:cubicBezTo>
                  <a:cubicBezTo>
                    <a:pt x="2882" y="52"/>
                    <a:pt x="2862" y="62"/>
                    <a:pt x="2879" y="70"/>
                  </a:cubicBezTo>
                  <a:cubicBezTo>
                    <a:pt x="2896" y="77"/>
                    <a:pt x="2879" y="98"/>
                    <a:pt x="2862" y="98"/>
                  </a:cubicBezTo>
                  <a:cubicBezTo>
                    <a:pt x="2844" y="94"/>
                    <a:pt x="2841" y="115"/>
                    <a:pt x="2862" y="122"/>
                  </a:cubicBezTo>
                  <a:close/>
                  <a:moveTo>
                    <a:pt x="2925" y="156"/>
                  </a:moveTo>
                  <a:cubicBezTo>
                    <a:pt x="2925" y="167"/>
                    <a:pt x="2886" y="181"/>
                    <a:pt x="2896" y="191"/>
                  </a:cubicBezTo>
                  <a:cubicBezTo>
                    <a:pt x="2907" y="198"/>
                    <a:pt x="2914" y="194"/>
                    <a:pt x="2928" y="198"/>
                  </a:cubicBezTo>
                  <a:cubicBezTo>
                    <a:pt x="2938" y="201"/>
                    <a:pt x="2945" y="229"/>
                    <a:pt x="2966" y="226"/>
                  </a:cubicBezTo>
                  <a:cubicBezTo>
                    <a:pt x="2987" y="218"/>
                    <a:pt x="3043" y="247"/>
                    <a:pt x="3077" y="247"/>
                  </a:cubicBezTo>
                  <a:cubicBezTo>
                    <a:pt x="3109" y="247"/>
                    <a:pt x="3113" y="218"/>
                    <a:pt x="3102" y="218"/>
                  </a:cubicBezTo>
                  <a:cubicBezTo>
                    <a:pt x="3091" y="218"/>
                    <a:pt x="3102" y="201"/>
                    <a:pt x="3119" y="174"/>
                  </a:cubicBezTo>
                  <a:cubicBezTo>
                    <a:pt x="3140" y="149"/>
                    <a:pt x="3064" y="128"/>
                    <a:pt x="3064" y="149"/>
                  </a:cubicBezTo>
                  <a:cubicBezTo>
                    <a:pt x="3064" y="170"/>
                    <a:pt x="3039" y="146"/>
                    <a:pt x="3032" y="132"/>
                  </a:cubicBezTo>
                  <a:cubicBezTo>
                    <a:pt x="3025" y="118"/>
                    <a:pt x="2925" y="142"/>
                    <a:pt x="2925" y="156"/>
                  </a:cubicBezTo>
                  <a:close/>
                  <a:moveTo>
                    <a:pt x="2005" y="715"/>
                  </a:moveTo>
                  <a:cubicBezTo>
                    <a:pt x="2019" y="715"/>
                    <a:pt x="2061" y="708"/>
                    <a:pt x="2064" y="701"/>
                  </a:cubicBezTo>
                  <a:cubicBezTo>
                    <a:pt x="2071" y="690"/>
                    <a:pt x="2051" y="683"/>
                    <a:pt x="2023" y="683"/>
                  </a:cubicBezTo>
                  <a:cubicBezTo>
                    <a:pt x="1995" y="683"/>
                    <a:pt x="1992" y="711"/>
                    <a:pt x="2005" y="715"/>
                  </a:cubicBezTo>
                  <a:close/>
                  <a:moveTo>
                    <a:pt x="1783" y="70"/>
                  </a:moveTo>
                  <a:cubicBezTo>
                    <a:pt x="1824" y="66"/>
                    <a:pt x="1824" y="42"/>
                    <a:pt x="1800" y="38"/>
                  </a:cubicBezTo>
                  <a:cubicBezTo>
                    <a:pt x="1779" y="31"/>
                    <a:pt x="1776" y="52"/>
                    <a:pt x="1761" y="49"/>
                  </a:cubicBezTo>
                  <a:cubicBezTo>
                    <a:pt x="1751" y="49"/>
                    <a:pt x="1706" y="55"/>
                    <a:pt x="1717" y="66"/>
                  </a:cubicBezTo>
                  <a:cubicBezTo>
                    <a:pt x="1727" y="80"/>
                    <a:pt x="1758" y="73"/>
                    <a:pt x="1783" y="70"/>
                  </a:cubicBezTo>
                  <a:close/>
                  <a:moveTo>
                    <a:pt x="2343" y="732"/>
                  </a:moveTo>
                  <a:cubicBezTo>
                    <a:pt x="2364" y="739"/>
                    <a:pt x="2378" y="736"/>
                    <a:pt x="2374" y="718"/>
                  </a:cubicBezTo>
                  <a:cubicBezTo>
                    <a:pt x="2371" y="701"/>
                    <a:pt x="2329" y="726"/>
                    <a:pt x="2343" y="732"/>
                  </a:cubicBezTo>
                  <a:close/>
                  <a:moveTo>
                    <a:pt x="2834" y="42"/>
                  </a:moveTo>
                  <a:cubicBezTo>
                    <a:pt x="2837" y="25"/>
                    <a:pt x="2761" y="31"/>
                    <a:pt x="2782" y="49"/>
                  </a:cubicBezTo>
                  <a:cubicBezTo>
                    <a:pt x="2789" y="52"/>
                    <a:pt x="2827" y="59"/>
                    <a:pt x="2834" y="42"/>
                  </a:cubicBezTo>
                  <a:close/>
                  <a:moveTo>
                    <a:pt x="6248" y="878"/>
                  </a:moveTo>
                  <a:cubicBezTo>
                    <a:pt x="6270" y="892"/>
                    <a:pt x="6283" y="864"/>
                    <a:pt x="6304" y="878"/>
                  </a:cubicBezTo>
                  <a:cubicBezTo>
                    <a:pt x="6321" y="892"/>
                    <a:pt x="6367" y="871"/>
                    <a:pt x="6384" y="867"/>
                  </a:cubicBezTo>
                  <a:cubicBezTo>
                    <a:pt x="6405" y="864"/>
                    <a:pt x="6395" y="843"/>
                    <a:pt x="6343" y="836"/>
                  </a:cubicBezTo>
                  <a:cubicBezTo>
                    <a:pt x="6290" y="829"/>
                    <a:pt x="6221" y="867"/>
                    <a:pt x="6248" y="878"/>
                  </a:cubicBezTo>
                  <a:close/>
                  <a:moveTo>
                    <a:pt x="4954" y="555"/>
                  </a:moveTo>
                  <a:cubicBezTo>
                    <a:pt x="4981" y="559"/>
                    <a:pt x="4995" y="583"/>
                    <a:pt x="5047" y="587"/>
                  </a:cubicBezTo>
                  <a:cubicBezTo>
                    <a:pt x="5100" y="590"/>
                    <a:pt x="5142" y="580"/>
                    <a:pt x="5142" y="569"/>
                  </a:cubicBezTo>
                  <a:cubicBezTo>
                    <a:pt x="5142" y="559"/>
                    <a:pt x="5093" y="541"/>
                    <a:pt x="5079" y="548"/>
                  </a:cubicBezTo>
                  <a:cubicBezTo>
                    <a:pt x="5062" y="559"/>
                    <a:pt x="5051" y="534"/>
                    <a:pt x="5034" y="541"/>
                  </a:cubicBezTo>
                  <a:cubicBezTo>
                    <a:pt x="5013" y="545"/>
                    <a:pt x="4988" y="545"/>
                    <a:pt x="4978" y="527"/>
                  </a:cubicBezTo>
                  <a:cubicBezTo>
                    <a:pt x="4971" y="514"/>
                    <a:pt x="4940" y="555"/>
                    <a:pt x="4954" y="555"/>
                  </a:cubicBezTo>
                  <a:close/>
                  <a:moveTo>
                    <a:pt x="4602" y="555"/>
                  </a:moveTo>
                  <a:cubicBezTo>
                    <a:pt x="4616" y="566"/>
                    <a:pt x="4623" y="573"/>
                    <a:pt x="4634" y="583"/>
                  </a:cubicBezTo>
                  <a:cubicBezTo>
                    <a:pt x="4640" y="590"/>
                    <a:pt x="4675" y="576"/>
                    <a:pt x="4689" y="573"/>
                  </a:cubicBezTo>
                  <a:cubicBezTo>
                    <a:pt x="4703" y="569"/>
                    <a:pt x="4707" y="593"/>
                    <a:pt x="4727" y="580"/>
                  </a:cubicBezTo>
                  <a:cubicBezTo>
                    <a:pt x="4748" y="566"/>
                    <a:pt x="4773" y="573"/>
                    <a:pt x="4797" y="573"/>
                  </a:cubicBezTo>
                  <a:cubicBezTo>
                    <a:pt x="4822" y="573"/>
                    <a:pt x="4793" y="541"/>
                    <a:pt x="4793" y="527"/>
                  </a:cubicBezTo>
                  <a:cubicBezTo>
                    <a:pt x="4793" y="514"/>
                    <a:pt x="4825" y="524"/>
                    <a:pt x="4815" y="534"/>
                  </a:cubicBezTo>
                  <a:cubicBezTo>
                    <a:pt x="4804" y="545"/>
                    <a:pt x="4828" y="573"/>
                    <a:pt x="4866" y="569"/>
                  </a:cubicBezTo>
                  <a:cubicBezTo>
                    <a:pt x="4901" y="569"/>
                    <a:pt x="4874" y="545"/>
                    <a:pt x="4895" y="538"/>
                  </a:cubicBezTo>
                  <a:cubicBezTo>
                    <a:pt x="4912" y="527"/>
                    <a:pt x="4908" y="520"/>
                    <a:pt x="4884" y="503"/>
                  </a:cubicBezTo>
                  <a:cubicBezTo>
                    <a:pt x="4856" y="486"/>
                    <a:pt x="4822" y="497"/>
                    <a:pt x="4797" y="486"/>
                  </a:cubicBezTo>
                  <a:cubicBezTo>
                    <a:pt x="4773" y="476"/>
                    <a:pt x="4745" y="476"/>
                    <a:pt x="4741" y="500"/>
                  </a:cubicBezTo>
                  <a:cubicBezTo>
                    <a:pt x="4741" y="527"/>
                    <a:pt x="4693" y="472"/>
                    <a:pt x="4668" y="465"/>
                  </a:cubicBezTo>
                  <a:cubicBezTo>
                    <a:pt x="4640" y="458"/>
                    <a:pt x="4564" y="538"/>
                    <a:pt x="4602" y="555"/>
                  </a:cubicBezTo>
                  <a:close/>
                  <a:moveTo>
                    <a:pt x="4842" y="704"/>
                  </a:moveTo>
                  <a:cubicBezTo>
                    <a:pt x="4863" y="701"/>
                    <a:pt x="4828" y="663"/>
                    <a:pt x="4793" y="656"/>
                  </a:cubicBezTo>
                  <a:cubicBezTo>
                    <a:pt x="4755" y="649"/>
                    <a:pt x="4724" y="680"/>
                    <a:pt x="4727" y="687"/>
                  </a:cubicBezTo>
                  <a:cubicBezTo>
                    <a:pt x="4738" y="701"/>
                    <a:pt x="4822" y="708"/>
                    <a:pt x="4842" y="704"/>
                  </a:cubicBezTo>
                  <a:close/>
                  <a:moveTo>
                    <a:pt x="3105" y="320"/>
                  </a:moveTo>
                  <a:cubicBezTo>
                    <a:pt x="3119" y="327"/>
                    <a:pt x="3172" y="305"/>
                    <a:pt x="3206" y="309"/>
                  </a:cubicBezTo>
                  <a:cubicBezTo>
                    <a:pt x="3241" y="309"/>
                    <a:pt x="3338" y="281"/>
                    <a:pt x="3342" y="264"/>
                  </a:cubicBezTo>
                  <a:cubicBezTo>
                    <a:pt x="3345" y="243"/>
                    <a:pt x="3307" y="247"/>
                    <a:pt x="3293" y="229"/>
                  </a:cubicBezTo>
                  <a:cubicBezTo>
                    <a:pt x="3276" y="212"/>
                    <a:pt x="3245" y="226"/>
                    <a:pt x="3234" y="240"/>
                  </a:cubicBezTo>
                  <a:cubicBezTo>
                    <a:pt x="3227" y="254"/>
                    <a:pt x="3216" y="243"/>
                    <a:pt x="3241" y="218"/>
                  </a:cubicBezTo>
                  <a:cubicBezTo>
                    <a:pt x="3262" y="198"/>
                    <a:pt x="3216" y="181"/>
                    <a:pt x="3216" y="194"/>
                  </a:cubicBezTo>
                  <a:cubicBezTo>
                    <a:pt x="3216" y="208"/>
                    <a:pt x="3175" y="198"/>
                    <a:pt x="3175" y="208"/>
                  </a:cubicBezTo>
                  <a:cubicBezTo>
                    <a:pt x="3175" y="222"/>
                    <a:pt x="3161" y="229"/>
                    <a:pt x="3161" y="240"/>
                  </a:cubicBezTo>
                  <a:cubicBezTo>
                    <a:pt x="3161" y="254"/>
                    <a:pt x="3133" y="233"/>
                    <a:pt x="3133" y="264"/>
                  </a:cubicBezTo>
                  <a:cubicBezTo>
                    <a:pt x="3130" y="291"/>
                    <a:pt x="3088" y="309"/>
                    <a:pt x="3105" y="320"/>
                  </a:cubicBezTo>
                  <a:close/>
                  <a:moveTo>
                    <a:pt x="4752" y="628"/>
                  </a:moveTo>
                  <a:cubicBezTo>
                    <a:pt x="4752" y="611"/>
                    <a:pt x="4686" y="635"/>
                    <a:pt x="4713" y="642"/>
                  </a:cubicBezTo>
                  <a:cubicBezTo>
                    <a:pt x="4727" y="649"/>
                    <a:pt x="4752" y="646"/>
                    <a:pt x="4752" y="628"/>
                  </a:cubicBezTo>
                  <a:close/>
                  <a:moveTo>
                    <a:pt x="4835" y="2040"/>
                  </a:moveTo>
                  <a:cubicBezTo>
                    <a:pt x="4822" y="2006"/>
                    <a:pt x="4852" y="1974"/>
                    <a:pt x="4828" y="1957"/>
                  </a:cubicBezTo>
                  <a:cubicBezTo>
                    <a:pt x="4807" y="1940"/>
                    <a:pt x="4815" y="1904"/>
                    <a:pt x="4804" y="1912"/>
                  </a:cubicBezTo>
                  <a:cubicBezTo>
                    <a:pt x="4793" y="1919"/>
                    <a:pt x="4804" y="1950"/>
                    <a:pt x="4786" y="1950"/>
                  </a:cubicBezTo>
                  <a:cubicBezTo>
                    <a:pt x="4766" y="1953"/>
                    <a:pt x="4783" y="1970"/>
                    <a:pt x="4776" y="1995"/>
                  </a:cubicBezTo>
                  <a:cubicBezTo>
                    <a:pt x="4769" y="2016"/>
                    <a:pt x="4780" y="2050"/>
                    <a:pt x="4790" y="2071"/>
                  </a:cubicBezTo>
                  <a:cubicBezTo>
                    <a:pt x="4800" y="2092"/>
                    <a:pt x="4776" y="2203"/>
                    <a:pt x="4786" y="2220"/>
                  </a:cubicBezTo>
                  <a:cubicBezTo>
                    <a:pt x="4797" y="2241"/>
                    <a:pt x="4773" y="2321"/>
                    <a:pt x="4780" y="2332"/>
                  </a:cubicBezTo>
                  <a:cubicBezTo>
                    <a:pt x="4793" y="2349"/>
                    <a:pt x="4783" y="2310"/>
                    <a:pt x="4804" y="2307"/>
                  </a:cubicBezTo>
                  <a:cubicBezTo>
                    <a:pt x="4825" y="2303"/>
                    <a:pt x="4825" y="2328"/>
                    <a:pt x="4839" y="2335"/>
                  </a:cubicBezTo>
                  <a:cubicBezTo>
                    <a:pt x="4852" y="2342"/>
                    <a:pt x="4842" y="2296"/>
                    <a:pt x="4832" y="2300"/>
                  </a:cubicBezTo>
                  <a:cubicBezTo>
                    <a:pt x="4822" y="2303"/>
                    <a:pt x="4811" y="2272"/>
                    <a:pt x="4804" y="2255"/>
                  </a:cubicBezTo>
                  <a:cubicBezTo>
                    <a:pt x="4800" y="2234"/>
                    <a:pt x="4818" y="2213"/>
                    <a:pt x="4818" y="2189"/>
                  </a:cubicBezTo>
                  <a:cubicBezTo>
                    <a:pt x="4818" y="2169"/>
                    <a:pt x="4846" y="2169"/>
                    <a:pt x="4863" y="2186"/>
                  </a:cubicBezTo>
                  <a:cubicBezTo>
                    <a:pt x="4881" y="2203"/>
                    <a:pt x="4884" y="2193"/>
                    <a:pt x="4877" y="2179"/>
                  </a:cubicBezTo>
                  <a:cubicBezTo>
                    <a:pt x="4870" y="2165"/>
                    <a:pt x="4846" y="2075"/>
                    <a:pt x="4835" y="2040"/>
                  </a:cubicBezTo>
                  <a:close/>
                  <a:moveTo>
                    <a:pt x="1076" y="87"/>
                  </a:moveTo>
                  <a:cubicBezTo>
                    <a:pt x="1104" y="62"/>
                    <a:pt x="1139" y="84"/>
                    <a:pt x="1142" y="73"/>
                  </a:cubicBezTo>
                  <a:cubicBezTo>
                    <a:pt x="1146" y="62"/>
                    <a:pt x="1094" y="59"/>
                    <a:pt x="1072" y="70"/>
                  </a:cubicBezTo>
                  <a:cubicBezTo>
                    <a:pt x="1052" y="80"/>
                    <a:pt x="1006" y="70"/>
                    <a:pt x="1013" y="84"/>
                  </a:cubicBezTo>
                  <a:cubicBezTo>
                    <a:pt x="1017" y="91"/>
                    <a:pt x="1048" y="111"/>
                    <a:pt x="1076" y="87"/>
                  </a:cubicBezTo>
                  <a:close/>
                  <a:moveTo>
                    <a:pt x="1135" y="1010"/>
                  </a:moveTo>
                  <a:cubicBezTo>
                    <a:pt x="1167" y="1038"/>
                    <a:pt x="1194" y="996"/>
                    <a:pt x="1208" y="996"/>
                  </a:cubicBezTo>
                  <a:cubicBezTo>
                    <a:pt x="1222" y="992"/>
                    <a:pt x="1198" y="975"/>
                    <a:pt x="1173" y="968"/>
                  </a:cubicBezTo>
                  <a:cubicBezTo>
                    <a:pt x="1149" y="961"/>
                    <a:pt x="1111" y="989"/>
                    <a:pt x="1135" y="1010"/>
                  </a:cubicBezTo>
                  <a:close/>
                  <a:moveTo>
                    <a:pt x="1184" y="77"/>
                  </a:moveTo>
                  <a:cubicBezTo>
                    <a:pt x="1201" y="87"/>
                    <a:pt x="1139" y="84"/>
                    <a:pt x="1131" y="94"/>
                  </a:cubicBezTo>
                  <a:cubicBezTo>
                    <a:pt x="1124" y="108"/>
                    <a:pt x="1087" y="101"/>
                    <a:pt x="1094" y="115"/>
                  </a:cubicBezTo>
                  <a:cubicBezTo>
                    <a:pt x="1101" y="128"/>
                    <a:pt x="1160" y="132"/>
                    <a:pt x="1160" y="118"/>
                  </a:cubicBezTo>
                  <a:cubicBezTo>
                    <a:pt x="1160" y="108"/>
                    <a:pt x="1191" y="118"/>
                    <a:pt x="1191" y="108"/>
                  </a:cubicBezTo>
                  <a:cubicBezTo>
                    <a:pt x="1191" y="98"/>
                    <a:pt x="1205" y="87"/>
                    <a:pt x="1236" y="84"/>
                  </a:cubicBezTo>
                  <a:cubicBezTo>
                    <a:pt x="1271" y="80"/>
                    <a:pt x="1271" y="70"/>
                    <a:pt x="1240" y="55"/>
                  </a:cubicBezTo>
                  <a:cubicBezTo>
                    <a:pt x="1208" y="42"/>
                    <a:pt x="1170" y="62"/>
                    <a:pt x="1184" y="77"/>
                  </a:cubicBezTo>
                  <a:close/>
                  <a:moveTo>
                    <a:pt x="3607" y="607"/>
                  </a:moveTo>
                  <a:cubicBezTo>
                    <a:pt x="3599" y="617"/>
                    <a:pt x="3575" y="617"/>
                    <a:pt x="3582" y="624"/>
                  </a:cubicBezTo>
                  <a:cubicBezTo>
                    <a:pt x="3592" y="642"/>
                    <a:pt x="3652" y="632"/>
                    <a:pt x="3652" y="614"/>
                  </a:cubicBezTo>
                  <a:cubicBezTo>
                    <a:pt x="3655" y="597"/>
                    <a:pt x="3610" y="597"/>
                    <a:pt x="3607" y="607"/>
                  </a:cubicBezTo>
                  <a:close/>
                  <a:moveTo>
                    <a:pt x="6694" y="1208"/>
                  </a:moveTo>
                  <a:cubicBezTo>
                    <a:pt x="6680" y="1204"/>
                    <a:pt x="6645" y="1179"/>
                    <a:pt x="6635" y="1166"/>
                  </a:cubicBezTo>
                  <a:cubicBezTo>
                    <a:pt x="6624" y="1152"/>
                    <a:pt x="6583" y="1145"/>
                    <a:pt x="6583" y="1152"/>
                  </a:cubicBezTo>
                  <a:cubicBezTo>
                    <a:pt x="6583" y="1159"/>
                    <a:pt x="6565" y="1152"/>
                    <a:pt x="6562" y="1145"/>
                  </a:cubicBezTo>
                  <a:cubicBezTo>
                    <a:pt x="6558" y="1135"/>
                    <a:pt x="6513" y="1135"/>
                    <a:pt x="6513" y="1142"/>
                  </a:cubicBezTo>
                  <a:cubicBezTo>
                    <a:pt x="6513" y="1152"/>
                    <a:pt x="6524" y="1152"/>
                    <a:pt x="6531" y="1162"/>
                  </a:cubicBezTo>
                  <a:cubicBezTo>
                    <a:pt x="6538" y="1169"/>
                    <a:pt x="6520" y="1176"/>
                    <a:pt x="6524" y="1186"/>
                  </a:cubicBezTo>
                  <a:cubicBezTo>
                    <a:pt x="6527" y="1197"/>
                    <a:pt x="6506" y="1179"/>
                    <a:pt x="6499" y="1176"/>
                  </a:cubicBezTo>
                  <a:cubicBezTo>
                    <a:pt x="6492" y="1169"/>
                    <a:pt x="6495" y="1145"/>
                    <a:pt x="6499" y="1135"/>
                  </a:cubicBezTo>
                  <a:cubicBezTo>
                    <a:pt x="6499" y="1124"/>
                    <a:pt x="6485" y="1124"/>
                    <a:pt x="6482" y="1114"/>
                  </a:cubicBezTo>
                  <a:cubicBezTo>
                    <a:pt x="6482" y="1103"/>
                    <a:pt x="6429" y="1079"/>
                    <a:pt x="6405" y="1069"/>
                  </a:cubicBezTo>
                  <a:cubicBezTo>
                    <a:pt x="6384" y="1062"/>
                    <a:pt x="6356" y="1052"/>
                    <a:pt x="6350" y="1041"/>
                  </a:cubicBezTo>
                  <a:cubicBezTo>
                    <a:pt x="6343" y="1030"/>
                    <a:pt x="6301" y="1027"/>
                    <a:pt x="6287" y="1013"/>
                  </a:cubicBezTo>
                  <a:cubicBezTo>
                    <a:pt x="6273" y="996"/>
                    <a:pt x="6207" y="968"/>
                    <a:pt x="6175" y="968"/>
                  </a:cubicBezTo>
                  <a:cubicBezTo>
                    <a:pt x="6148" y="965"/>
                    <a:pt x="6155" y="951"/>
                    <a:pt x="6141" y="951"/>
                  </a:cubicBezTo>
                  <a:cubicBezTo>
                    <a:pt x="6126" y="954"/>
                    <a:pt x="6067" y="951"/>
                    <a:pt x="6050" y="947"/>
                  </a:cubicBezTo>
                  <a:cubicBezTo>
                    <a:pt x="6029" y="947"/>
                    <a:pt x="6026" y="961"/>
                    <a:pt x="6012" y="954"/>
                  </a:cubicBezTo>
                  <a:cubicBezTo>
                    <a:pt x="5998" y="951"/>
                    <a:pt x="5931" y="923"/>
                    <a:pt x="5921" y="933"/>
                  </a:cubicBezTo>
                  <a:cubicBezTo>
                    <a:pt x="5914" y="944"/>
                    <a:pt x="5918" y="958"/>
                    <a:pt x="5911" y="958"/>
                  </a:cubicBezTo>
                  <a:cubicBezTo>
                    <a:pt x="5901" y="961"/>
                    <a:pt x="5911" y="972"/>
                    <a:pt x="5928" y="989"/>
                  </a:cubicBezTo>
                  <a:cubicBezTo>
                    <a:pt x="5949" y="1006"/>
                    <a:pt x="5935" y="1020"/>
                    <a:pt x="5918" y="1027"/>
                  </a:cubicBezTo>
                  <a:cubicBezTo>
                    <a:pt x="5901" y="1034"/>
                    <a:pt x="5872" y="1020"/>
                    <a:pt x="5865" y="1006"/>
                  </a:cubicBezTo>
                  <a:cubicBezTo>
                    <a:pt x="5855" y="996"/>
                    <a:pt x="5831" y="999"/>
                    <a:pt x="5827" y="982"/>
                  </a:cubicBezTo>
                  <a:cubicBezTo>
                    <a:pt x="5820" y="965"/>
                    <a:pt x="5835" y="961"/>
                    <a:pt x="5845" y="972"/>
                  </a:cubicBezTo>
                  <a:cubicBezTo>
                    <a:pt x="5855" y="982"/>
                    <a:pt x="5872" y="975"/>
                    <a:pt x="5872" y="961"/>
                  </a:cubicBezTo>
                  <a:cubicBezTo>
                    <a:pt x="5876" y="947"/>
                    <a:pt x="5841" y="940"/>
                    <a:pt x="5824" y="940"/>
                  </a:cubicBezTo>
                  <a:cubicBezTo>
                    <a:pt x="5806" y="944"/>
                    <a:pt x="5796" y="968"/>
                    <a:pt x="5779" y="979"/>
                  </a:cubicBezTo>
                  <a:cubicBezTo>
                    <a:pt x="5761" y="989"/>
                    <a:pt x="5688" y="975"/>
                    <a:pt x="5681" y="968"/>
                  </a:cubicBezTo>
                  <a:cubicBezTo>
                    <a:pt x="5674" y="961"/>
                    <a:pt x="5573" y="968"/>
                    <a:pt x="5563" y="975"/>
                  </a:cubicBezTo>
                  <a:cubicBezTo>
                    <a:pt x="5552" y="982"/>
                    <a:pt x="5559" y="1006"/>
                    <a:pt x="5552" y="1010"/>
                  </a:cubicBezTo>
                  <a:cubicBezTo>
                    <a:pt x="5549" y="1013"/>
                    <a:pt x="5542" y="979"/>
                    <a:pt x="5542" y="972"/>
                  </a:cubicBezTo>
                  <a:cubicBezTo>
                    <a:pt x="5542" y="965"/>
                    <a:pt x="5531" y="961"/>
                    <a:pt x="5514" y="961"/>
                  </a:cubicBezTo>
                  <a:cubicBezTo>
                    <a:pt x="5496" y="961"/>
                    <a:pt x="5486" y="961"/>
                    <a:pt x="5493" y="954"/>
                  </a:cubicBezTo>
                  <a:cubicBezTo>
                    <a:pt x="5500" y="947"/>
                    <a:pt x="5486" y="937"/>
                    <a:pt x="5500" y="930"/>
                  </a:cubicBezTo>
                  <a:cubicBezTo>
                    <a:pt x="5514" y="919"/>
                    <a:pt x="5472" y="889"/>
                    <a:pt x="5434" y="874"/>
                  </a:cubicBezTo>
                  <a:cubicBezTo>
                    <a:pt x="5396" y="857"/>
                    <a:pt x="5308" y="867"/>
                    <a:pt x="5288" y="874"/>
                  </a:cubicBezTo>
                  <a:cubicBezTo>
                    <a:pt x="5264" y="882"/>
                    <a:pt x="5218" y="878"/>
                    <a:pt x="5194" y="878"/>
                  </a:cubicBezTo>
                  <a:cubicBezTo>
                    <a:pt x="5173" y="878"/>
                    <a:pt x="5190" y="871"/>
                    <a:pt x="5183" y="860"/>
                  </a:cubicBezTo>
                  <a:cubicBezTo>
                    <a:pt x="5180" y="850"/>
                    <a:pt x="5142" y="836"/>
                    <a:pt x="5135" y="847"/>
                  </a:cubicBezTo>
                  <a:cubicBezTo>
                    <a:pt x="5131" y="853"/>
                    <a:pt x="5121" y="847"/>
                    <a:pt x="5121" y="840"/>
                  </a:cubicBezTo>
                  <a:cubicBezTo>
                    <a:pt x="5121" y="833"/>
                    <a:pt x="5086" y="819"/>
                    <a:pt x="5072" y="823"/>
                  </a:cubicBezTo>
                  <a:cubicBezTo>
                    <a:pt x="5058" y="826"/>
                    <a:pt x="5051" y="809"/>
                    <a:pt x="5069" y="809"/>
                  </a:cubicBezTo>
                  <a:cubicBezTo>
                    <a:pt x="5083" y="809"/>
                    <a:pt x="5110" y="812"/>
                    <a:pt x="5100" y="795"/>
                  </a:cubicBezTo>
                  <a:cubicBezTo>
                    <a:pt x="5086" y="777"/>
                    <a:pt x="4981" y="770"/>
                    <a:pt x="4971" y="774"/>
                  </a:cubicBezTo>
                  <a:cubicBezTo>
                    <a:pt x="4964" y="777"/>
                    <a:pt x="4971" y="791"/>
                    <a:pt x="4950" y="812"/>
                  </a:cubicBezTo>
                  <a:cubicBezTo>
                    <a:pt x="4926" y="833"/>
                    <a:pt x="4905" y="819"/>
                    <a:pt x="4908" y="809"/>
                  </a:cubicBezTo>
                  <a:cubicBezTo>
                    <a:pt x="4912" y="798"/>
                    <a:pt x="4940" y="802"/>
                    <a:pt x="4940" y="791"/>
                  </a:cubicBezTo>
                  <a:cubicBezTo>
                    <a:pt x="4940" y="780"/>
                    <a:pt x="4901" y="784"/>
                    <a:pt x="4895" y="777"/>
                  </a:cubicBezTo>
                  <a:cubicBezTo>
                    <a:pt x="4888" y="767"/>
                    <a:pt x="4901" y="763"/>
                    <a:pt x="4915" y="767"/>
                  </a:cubicBezTo>
                  <a:cubicBezTo>
                    <a:pt x="4929" y="770"/>
                    <a:pt x="4954" y="774"/>
                    <a:pt x="4957" y="767"/>
                  </a:cubicBezTo>
                  <a:cubicBezTo>
                    <a:pt x="4957" y="760"/>
                    <a:pt x="4940" y="760"/>
                    <a:pt x="4919" y="753"/>
                  </a:cubicBezTo>
                  <a:cubicBezTo>
                    <a:pt x="4895" y="750"/>
                    <a:pt x="4839" y="736"/>
                    <a:pt x="4807" y="739"/>
                  </a:cubicBezTo>
                  <a:cubicBezTo>
                    <a:pt x="4780" y="743"/>
                    <a:pt x="4766" y="729"/>
                    <a:pt x="4748" y="729"/>
                  </a:cubicBezTo>
                  <a:cubicBezTo>
                    <a:pt x="4734" y="726"/>
                    <a:pt x="4734" y="736"/>
                    <a:pt x="4741" y="746"/>
                  </a:cubicBezTo>
                  <a:cubicBezTo>
                    <a:pt x="4748" y="756"/>
                    <a:pt x="4724" y="760"/>
                    <a:pt x="4707" y="756"/>
                  </a:cubicBezTo>
                  <a:cubicBezTo>
                    <a:pt x="4686" y="756"/>
                    <a:pt x="4658" y="767"/>
                    <a:pt x="4671" y="780"/>
                  </a:cubicBezTo>
                  <a:cubicBezTo>
                    <a:pt x="4682" y="795"/>
                    <a:pt x="4693" y="777"/>
                    <a:pt x="4703" y="784"/>
                  </a:cubicBezTo>
                  <a:cubicBezTo>
                    <a:pt x="4710" y="788"/>
                    <a:pt x="4679" y="798"/>
                    <a:pt x="4693" y="805"/>
                  </a:cubicBezTo>
                  <a:cubicBezTo>
                    <a:pt x="4707" y="809"/>
                    <a:pt x="4703" y="823"/>
                    <a:pt x="4703" y="829"/>
                  </a:cubicBezTo>
                  <a:cubicBezTo>
                    <a:pt x="4703" y="836"/>
                    <a:pt x="4679" y="840"/>
                    <a:pt x="4671" y="829"/>
                  </a:cubicBezTo>
                  <a:cubicBezTo>
                    <a:pt x="4661" y="819"/>
                    <a:pt x="4651" y="829"/>
                    <a:pt x="4634" y="829"/>
                  </a:cubicBezTo>
                  <a:cubicBezTo>
                    <a:pt x="4619" y="826"/>
                    <a:pt x="4605" y="833"/>
                    <a:pt x="4623" y="836"/>
                  </a:cubicBezTo>
                  <a:cubicBezTo>
                    <a:pt x="4640" y="840"/>
                    <a:pt x="4647" y="850"/>
                    <a:pt x="4623" y="853"/>
                  </a:cubicBezTo>
                  <a:cubicBezTo>
                    <a:pt x="4598" y="853"/>
                    <a:pt x="4605" y="829"/>
                    <a:pt x="4592" y="833"/>
                  </a:cubicBezTo>
                  <a:cubicBezTo>
                    <a:pt x="4578" y="836"/>
                    <a:pt x="4546" y="823"/>
                    <a:pt x="4532" y="823"/>
                  </a:cubicBezTo>
                  <a:cubicBezTo>
                    <a:pt x="4515" y="823"/>
                    <a:pt x="4508" y="836"/>
                    <a:pt x="4487" y="840"/>
                  </a:cubicBezTo>
                  <a:cubicBezTo>
                    <a:pt x="4466" y="840"/>
                    <a:pt x="4435" y="826"/>
                    <a:pt x="4428" y="816"/>
                  </a:cubicBezTo>
                  <a:cubicBezTo>
                    <a:pt x="4417" y="805"/>
                    <a:pt x="4414" y="802"/>
                    <a:pt x="4404" y="816"/>
                  </a:cubicBezTo>
                  <a:cubicBezTo>
                    <a:pt x="4393" y="826"/>
                    <a:pt x="4393" y="853"/>
                    <a:pt x="4383" y="853"/>
                  </a:cubicBezTo>
                  <a:cubicBezTo>
                    <a:pt x="4373" y="857"/>
                    <a:pt x="4369" y="878"/>
                    <a:pt x="4358" y="885"/>
                  </a:cubicBezTo>
                  <a:cubicBezTo>
                    <a:pt x="4348" y="892"/>
                    <a:pt x="4348" y="874"/>
                    <a:pt x="4334" y="878"/>
                  </a:cubicBezTo>
                  <a:cubicBezTo>
                    <a:pt x="4320" y="878"/>
                    <a:pt x="4278" y="836"/>
                    <a:pt x="4275" y="826"/>
                  </a:cubicBezTo>
                  <a:cubicBezTo>
                    <a:pt x="4275" y="812"/>
                    <a:pt x="4247" y="788"/>
                    <a:pt x="4240" y="784"/>
                  </a:cubicBezTo>
                  <a:cubicBezTo>
                    <a:pt x="4233" y="780"/>
                    <a:pt x="4247" y="777"/>
                    <a:pt x="4254" y="784"/>
                  </a:cubicBezTo>
                  <a:cubicBezTo>
                    <a:pt x="4265" y="791"/>
                    <a:pt x="4275" y="791"/>
                    <a:pt x="4285" y="788"/>
                  </a:cubicBezTo>
                  <a:cubicBezTo>
                    <a:pt x="4292" y="784"/>
                    <a:pt x="4292" y="763"/>
                    <a:pt x="4275" y="760"/>
                  </a:cubicBezTo>
                  <a:cubicBezTo>
                    <a:pt x="4261" y="760"/>
                    <a:pt x="4268" y="750"/>
                    <a:pt x="4275" y="746"/>
                  </a:cubicBezTo>
                  <a:cubicBezTo>
                    <a:pt x="4282" y="743"/>
                    <a:pt x="4258" y="722"/>
                    <a:pt x="4268" y="718"/>
                  </a:cubicBezTo>
                  <a:cubicBezTo>
                    <a:pt x="4275" y="715"/>
                    <a:pt x="4271" y="708"/>
                    <a:pt x="4258" y="704"/>
                  </a:cubicBezTo>
                  <a:cubicBezTo>
                    <a:pt x="4247" y="704"/>
                    <a:pt x="4233" y="694"/>
                    <a:pt x="4233" y="687"/>
                  </a:cubicBezTo>
                  <a:cubicBezTo>
                    <a:pt x="4233" y="680"/>
                    <a:pt x="4177" y="677"/>
                    <a:pt x="4181" y="687"/>
                  </a:cubicBezTo>
                  <a:cubicBezTo>
                    <a:pt x="4181" y="697"/>
                    <a:pt x="4163" y="694"/>
                    <a:pt x="4167" y="687"/>
                  </a:cubicBezTo>
                  <a:cubicBezTo>
                    <a:pt x="4167" y="677"/>
                    <a:pt x="4146" y="680"/>
                    <a:pt x="4122" y="673"/>
                  </a:cubicBezTo>
                  <a:cubicBezTo>
                    <a:pt x="4094" y="666"/>
                    <a:pt x="4094" y="649"/>
                    <a:pt x="4087" y="649"/>
                  </a:cubicBezTo>
                  <a:cubicBezTo>
                    <a:pt x="4077" y="646"/>
                    <a:pt x="4080" y="673"/>
                    <a:pt x="4066" y="666"/>
                  </a:cubicBezTo>
                  <a:cubicBezTo>
                    <a:pt x="4056" y="660"/>
                    <a:pt x="4041" y="673"/>
                    <a:pt x="4049" y="687"/>
                  </a:cubicBezTo>
                  <a:cubicBezTo>
                    <a:pt x="4056" y="701"/>
                    <a:pt x="4049" y="704"/>
                    <a:pt x="4049" y="715"/>
                  </a:cubicBezTo>
                  <a:cubicBezTo>
                    <a:pt x="4045" y="729"/>
                    <a:pt x="4038" y="722"/>
                    <a:pt x="4024" y="718"/>
                  </a:cubicBezTo>
                  <a:cubicBezTo>
                    <a:pt x="4010" y="711"/>
                    <a:pt x="4010" y="732"/>
                    <a:pt x="3975" y="722"/>
                  </a:cubicBezTo>
                  <a:cubicBezTo>
                    <a:pt x="3944" y="715"/>
                    <a:pt x="3930" y="722"/>
                    <a:pt x="3923" y="711"/>
                  </a:cubicBezTo>
                  <a:cubicBezTo>
                    <a:pt x="3916" y="701"/>
                    <a:pt x="3909" y="701"/>
                    <a:pt x="3906" y="711"/>
                  </a:cubicBezTo>
                  <a:cubicBezTo>
                    <a:pt x="3906" y="718"/>
                    <a:pt x="3857" y="715"/>
                    <a:pt x="3850" y="701"/>
                  </a:cubicBezTo>
                  <a:cubicBezTo>
                    <a:pt x="3846" y="690"/>
                    <a:pt x="3861" y="687"/>
                    <a:pt x="3868" y="683"/>
                  </a:cubicBezTo>
                  <a:cubicBezTo>
                    <a:pt x="3875" y="680"/>
                    <a:pt x="3861" y="677"/>
                    <a:pt x="3833" y="677"/>
                  </a:cubicBezTo>
                  <a:cubicBezTo>
                    <a:pt x="3805" y="680"/>
                    <a:pt x="3787" y="663"/>
                    <a:pt x="3760" y="666"/>
                  </a:cubicBezTo>
                  <a:cubicBezTo>
                    <a:pt x="3732" y="670"/>
                    <a:pt x="3669" y="673"/>
                    <a:pt x="3662" y="680"/>
                  </a:cubicBezTo>
                  <a:cubicBezTo>
                    <a:pt x="3652" y="683"/>
                    <a:pt x="3669" y="697"/>
                    <a:pt x="3655" y="701"/>
                  </a:cubicBezTo>
                  <a:cubicBezTo>
                    <a:pt x="3641" y="701"/>
                    <a:pt x="3652" y="673"/>
                    <a:pt x="3648" y="663"/>
                  </a:cubicBezTo>
                  <a:cubicBezTo>
                    <a:pt x="3648" y="649"/>
                    <a:pt x="3628" y="646"/>
                    <a:pt x="3631" y="656"/>
                  </a:cubicBezTo>
                  <a:cubicBezTo>
                    <a:pt x="3634" y="666"/>
                    <a:pt x="3599" y="670"/>
                    <a:pt x="3589" y="663"/>
                  </a:cubicBezTo>
                  <a:cubicBezTo>
                    <a:pt x="3582" y="656"/>
                    <a:pt x="3568" y="646"/>
                    <a:pt x="3544" y="639"/>
                  </a:cubicBezTo>
                  <a:cubicBezTo>
                    <a:pt x="3523" y="635"/>
                    <a:pt x="3495" y="660"/>
                    <a:pt x="3499" y="666"/>
                  </a:cubicBezTo>
                  <a:cubicBezTo>
                    <a:pt x="3506" y="673"/>
                    <a:pt x="3523" y="666"/>
                    <a:pt x="3523" y="670"/>
                  </a:cubicBezTo>
                  <a:cubicBezTo>
                    <a:pt x="3526" y="680"/>
                    <a:pt x="3474" y="677"/>
                    <a:pt x="3474" y="683"/>
                  </a:cubicBezTo>
                  <a:cubicBezTo>
                    <a:pt x="3474" y="694"/>
                    <a:pt x="3429" y="704"/>
                    <a:pt x="3415" y="704"/>
                  </a:cubicBezTo>
                  <a:cubicBezTo>
                    <a:pt x="3377" y="711"/>
                    <a:pt x="3370" y="711"/>
                    <a:pt x="3352" y="726"/>
                  </a:cubicBezTo>
                  <a:cubicBezTo>
                    <a:pt x="3335" y="739"/>
                    <a:pt x="3349" y="711"/>
                    <a:pt x="3363" y="697"/>
                  </a:cubicBezTo>
                  <a:cubicBezTo>
                    <a:pt x="3377" y="683"/>
                    <a:pt x="3391" y="690"/>
                    <a:pt x="3398" y="680"/>
                  </a:cubicBezTo>
                  <a:cubicBezTo>
                    <a:pt x="3404" y="670"/>
                    <a:pt x="3419" y="670"/>
                    <a:pt x="3440" y="666"/>
                  </a:cubicBezTo>
                  <a:cubicBezTo>
                    <a:pt x="3464" y="663"/>
                    <a:pt x="3460" y="649"/>
                    <a:pt x="3471" y="646"/>
                  </a:cubicBezTo>
                  <a:cubicBezTo>
                    <a:pt x="3481" y="642"/>
                    <a:pt x="3509" y="632"/>
                    <a:pt x="3513" y="621"/>
                  </a:cubicBezTo>
                  <a:cubicBezTo>
                    <a:pt x="3516" y="611"/>
                    <a:pt x="3568" y="593"/>
                    <a:pt x="3579" y="593"/>
                  </a:cubicBezTo>
                  <a:cubicBezTo>
                    <a:pt x="3589" y="593"/>
                    <a:pt x="3592" y="573"/>
                    <a:pt x="3599" y="573"/>
                  </a:cubicBezTo>
                  <a:cubicBezTo>
                    <a:pt x="3603" y="573"/>
                    <a:pt x="3634" y="559"/>
                    <a:pt x="3645" y="555"/>
                  </a:cubicBezTo>
                  <a:cubicBezTo>
                    <a:pt x="3658" y="548"/>
                    <a:pt x="3662" y="538"/>
                    <a:pt x="3666" y="531"/>
                  </a:cubicBezTo>
                  <a:cubicBezTo>
                    <a:pt x="3666" y="524"/>
                    <a:pt x="3648" y="524"/>
                    <a:pt x="3648" y="517"/>
                  </a:cubicBezTo>
                  <a:cubicBezTo>
                    <a:pt x="3645" y="510"/>
                    <a:pt x="3655" y="514"/>
                    <a:pt x="3666" y="510"/>
                  </a:cubicBezTo>
                  <a:cubicBezTo>
                    <a:pt x="3680" y="507"/>
                    <a:pt x="3666" y="490"/>
                    <a:pt x="3655" y="493"/>
                  </a:cubicBezTo>
                  <a:cubicBezTo>
                    <a:pt x="3648" y="497"/>
                    <a:pt x="3662" y="483"/>
                    <a:pt x="3652" y="472"/>
                  </a:cubicBezTo>
                  <a:cubicBezTo>
                    <a:pt x="3645" y="461"/>
                    <a:pt x="3628" y="479"/>
                    <a:pt x="3628" y="468"/>
                  </a:cubicBezTo>
                  <a:cubicBezTo>
                    <a:pt x="3628" y="458"/>
                    <a:pt x="3628" y="444"/>
                    <a:pt x="3621" y="437"/>
                  </a:cubicBezTo>
                  <a:cubicBezTo>
                    <a:pt x="3614" y="430"/>
                    <a:pt x="3599" y="448"/>
                    <a:pt x="3585" y="437"/>
                  </a:cubicBezTo>
                  <a:cubicBezTo>
                    <a:pt x="3572" y="427"/>
                    <a:pt x="3530" y="420"/>
                    <a:pt x="3530" y="424"/>
                  </a:cubicBezTo>
                  <a:cubicBezTo>
                    <a:pt x="3530" y="430"/>
                    <a:pt x="3509" y="417"/>
                    <a:pt x="3506" y="424"/>
                  </a:cubicBezTo>
                  <a:cubicBezTo>
                    <a:pt x="3499" y="427"/>
                    <a:pt x="3467" y="427"/>
                    <a:pt x="3457" y="424"/>
                  </a:cubicBezTo>
                  <a:cubicBezTo>
                    <a:pt x="3446" y="420"/>
                    <a:pt x="3433" y="427"/>
                    <a:pt x="3429" y="437"/>
                  </a:cubicBezTo>
                  <a:cubicBezTo>
                    <a:pt x="3429" y="448"/>
                    <a:pt x="3387" y="444"/>
                    <a:pt x="3380" y="441"/>
                  </a:cubicBezTo>
                  <a:cubicBezTo>
                    <a:pt x="3374" y="441"/>
                    <a:pt x="3408" y="410"/>
                    <a:pt x="3408" y="406"/>
                  </a:cubicBezTo>
                  <a:cubicBezTo>
                    <a:pt x="3408" y="399"/>
                    <a:pt x="3349" y="406"/>
                    <a:pt x="3345" y="403"/>
                  </a:cubicBezTo>
                  <a:cubicBezTo>
                    <a:pt x="3342" y="396"/>
                    <a:pt x="3311" y="392"/>
                    <a:pt x="3301" y="396"/>
                  </a:cubicBezTo>
                  <a:cubicBezTo>
                    <a:pt x="3286" y="396"/>
                    <a:pt x="3297" y="392"/>
                    <a:pt x="3311" y="389"/>
                  </a:cubicBezTo>
                  <a:cubicBezTo>
                    <a:pt x="3321" y="389"/>
                    <a:pt x="3335" y="378"/>
                    <a:pt x="3345" y="375"/>
                  </a:cubicBezTo>
                  <a:cubicBezTo>
                    <a:pt x="3360" y="375"/>
                    <a:pt x="3356" y="368"/>
                    <a:pt x="3352" y="361"/>
                  </a:cubicBezTo>
                  <a:cubicBezTo>
                    <a:pt x="3345" y="354"/>
                    <a:pt x="3331" y="357"/>
                    <a:pt x="3318" y="354"/>
                  </a:cubicBezTo>
                  <a:cubicBezTo>
                    <a:pt x="3304" y="347"/>
                    <a:pt x="3290" y="344"/>
                    <a:pt x="3276" y="344"/>
                  </a:cubicBezTo>
                  <a:cubicBezTo>
                    <a:pt x="3265" y="340"/>
                    <a:pt x="3252" y="347"/>
                    <a:pt x="3227" y="354"/>
                  </a:cubicBezTo>
                  <a:cubicBezTo>
                    <a:pt x="3199" y="357"/>
                    <a:pt x="3196" y="378"/>
                    <a:pt x="3182" y="385"/>
                  </a:cubicBezTo>
                  <a:cubicBezTo>
                    <a:pt x="3168" y="392"/>
                    <a:pt x="3143" y="417"/>
                    <a:pt x="3154" y="420"/>
                  </a:cubicBezTo>
                  <a:cubicBezTo>
                    <a:pt x="3168" y="424"/>
                    <a:pt x="3161" y="430"/>
                    <a:pt x="3164" y="437"/>
                  </a:cubicBezTo>
                  <a:cubicBezTo>
                    <a:pt x="3164" y="444"/>
                    <a:pt x="3154" y="444"/>
                    <a:pt x="3140" y="444"/>
                  </a:cubicBezTo>
                  <a:cubicBezTo>
                    <a:pt x="3126" y="441"/>
                    <a:pt x="3081" y="441"/>
                    <a:pt x="3081" y="451"/>
                  </a:cubicBezTo>
                  <a:cubicBezTo>
                    <a:pt x="3081" y="461"/>
                    <a:pt x="3109" y="465"/>
                    <a:pt x="3105" y="472"/>
                  </a:cubicBezTo>
                  <a:cubicBezTo>
                    <a:pt x="3105" y="476"/>
                    <a:pt x="3088" y="472"/>
                    <a:pt x="3077" y="465"/>
                  </a:cubicBezTo>
                  <a:cubicBezTo>
                    <a:pt x="3067" y="461"/>
                    <a:pt x="3046" y="461"/>
                    <a:pt x="3043" y="472"/>
                  </a:cubicBezTo>
                  <a:cubicBezTo>
                    <a:pt x="3039" y="483"/>
                    <a:pt x="3022" y="479"/>
                    <a:pt x="3018" y="479"/>
                  </a:cubicBezTo>
                  <a:cubicBezTo>
                    <a:pt x="3011" y="476"/>
                    <a:pt x="3001" y="483"/>
                    <a:pt x="2991" y="479"/>
                  </a:cubicBezTo>
                  <a:cubicBezTo>
                    <a:pt x="2984" y="476"/>
                    <a:pt x="3008" y="465"/>
                    <a:pt x="3004" y="458"/>
                  </a:cubicBezTo>
                  <a:cubicBezTo>
                    <a:pt x="2998" y="451"/>
                    <a:pt x="2969" y="458"/>
                    <a:pt x="2966" y="468"/>
                  </a:cubicBezTo>
                  <a:cubicBezTo>
                    <a:pt x="2962" y="479"/>
                    <a:pt x="2945" y="461"/>
                    <a:pt x="2938" y="465"/>
                  </a:cubicBezTo>
                  <a:cubicBezTo>
                    <a:pt x="2935" y="468"/>
                    <a:pt x="2928" y="472"/>
                    <a:pt x="2914" y="476"/>
                  </a:cubicBezTo>
                  <a:cubicBezTo>
                    <a:pt x="2903" y="483"/>
                    <a:pt x="2882" y="472"/>
                    <a:pt x="2876" y="479"/>
                  </a:cubicBezTo>
                  <a:cubicBezTo>
                    <a:pt x="2872" y="490"/>
                    <a:pt x="2900" y="493"/>
                    <a:pt x="2900" y="497"/>
                  </a:cubicBezTo>
                  <a:cubicBezTo>
                    <a:pt x="2900" y="500"/>
                    <a:pt x="2837" y="500"/>
                    <a:pt x="2834" y="507"/>
                  </a:cubicBezTo>
                  <a:cubicBezTo>
                    <a:pt x="2834" y="514"/>
                    <a:pt x="2813" y="514"/>
                    <a:pt x="2785" y="514"/>
                  </a:cubicBezTo>
                  <a:cubicBezTo>
                    <a:pt x="2761" y="514"/>
                    <a:pt x="2771" y="527"/>
                    <a:pt x="2750" y="531"/>
                  </a:cubicBezTo>
                  <a:cubicBezTo>
                    <a:pt x="2730" y="534"/>
                    <a:pt x="2719" y="534"/>
                    <a:pt x="2712" y="545"/>
                  </a:cubicBezTo>
                  <a:cubicBezTo>
                    <a:pt x="2705" y="555"/>
                    <a:pt x="2688" y="559"/>
                    <a:pt x="2681" y="548"/>
                  </a:cubicBezTo>
                  <a:cubicBezTo>
                    <a:pt x="2674" y="541"/>
                    <a:pt x="2656" y="552"/>
                    <a:pt x="2667" y="555"/>
                  </a:cubicBezTo>
                  <a:cubicBezTo>
                    <a:pt x="2677" y="555"/>
                    <a:pt x="2667" y="566"/>
                    <a:pt x="2660" y="562"/>
                  </a:cubicBezTo>
                  <a:cubicBezTo>
                    <a:pt x="2653" y="562"/>
                    <a:pt x="2635" y="576"/>
                    <a:pt x="2646" y="573"/>
                  </a:cubicBezTo>
                  <a:cubicBezTo>
                    <a:pt x="2656" y="573"/>
                    <a:pt x="2663" y="580"/>
                    <a:pt x="2656" y="587"/>
                  </a:cubicBezTo>
                  <a:cubicBezTo>
                    <a:pt x="2653" y="593"/>
                    <a:pt x="2628" y="580"/>
                    <a:pt x="2622" y="587"/>
                  </a:cubicBezTo>
                  <a:cubicBezTo>
                    <a:pt x="2618" y="590"/>
                    <a:pt x="2635" y="600"/>
                    <a:pt x="2646" y="597"/>
                  </a:cubicBezTo>
                  <a:cubicBezTo>
                    <a:pt x="2656" y="597"/>
                    <a:pt x="2660" y="604"/>
                    <a:pt x="2663" y="611"/>
                  </a:cubicBezTo>
                  <a:cubicBezTo>
                    <a:pt x="2663" y="617"/>
                    <a:pt x="2639" y="607"/>
                    <a:pt x="2632" y="614"/>
                  </a:cubicBezTo>
                  <a:cubicBezTo>
                    <a:pt x="2628" y="617"/>
                    <a:pt x="2635" y="621"/>
                    <a:pt x="2646" y="624"/>
                  </a:cubicBezTo>
                  <a:cubicBezTo>
                    <a:pt x="2660" y="624"/>
                    <a:pt x="2649" y="628"/>
                    <a:pt x="2660" y="639"/>
                  </a:cubicBezTo>
                  <a:cubicBezTo>
                    <a:pt x="2660" y="639"/>
                    <a:pt x="2660" y="639"/>
                    <a:pt x="2663" y="639"/>
                  </a:cubicBezTo>
                  <a:cubicBezTo>
                    <a:pt x="2667" y="646"/>
                    <a:pt x="2656" y="649"/>
                    <a:pt x="2656" y="656"/>
                  </a:cubicBezTo>
                  <a:cubicBezTo>
                    <a:pt x="2660" y="663"/>
                    <a:pt x="2646" y="666"/>
                    <a:pt x="2646" y="660"/>
                  </a:cubicBezTo>
                  <a:cubicBezTo>
                    <a:pt x="2646" y="653"/>
                    <a:pt x="2615" y="649"/>
                    <a:pt x="2611" y="656"/>
                  </a:cubicBezTo>
                  <a:cubicBezTo>
                    <a:pt x="2604" y="666"/>
                    <a:pt x="2597" y="670"/>
                    <a:pt x="2590" y="663"/>
                  </a:cubicBezTo>
                  <a:cubicBezTo>
                    <a:pt x="2583" y="656"/>
                    <a:pt x="2562" y="666"/>
                    <a:pt x="2535" y="666"/>
                  </a:cubicBezTo>
                  <a:cubicBezTo>
                    <a:pt x="2503" y="666"/>
                    <a:pt x="2447" y="670"/>
                    <a:pt x="2430" y="677"/>
                  </a:cubicBezTo>
                  <a:cubicBezTo>
                    <a:pt x="2416" y="680"/>
                    <a:pt x="2406" y="701"/>
                    <a:pt x="2420" y="715"/>
                  </a:cubicBezTo>
                  <a:cubicBezTo>
                    <a:pt x="2430" y="729"/>
                    <a:pt x="2420" y="732"/>
                    <a:pt x="2420" y="743"/>
                  </a:cubicBezTo>
                  <a:cubicBezTo>
                    <a:pt x="2420" y="750"/>
                    <a:pt x="2454" y="767"/>
                    <a:pt x="2472" y="770"/>
                  </a:cubicBezTo>
                  <a:cubicBezTo>
                    <a:pt x="2489" y="770"/>
                    <a:pt x="2507" y="795"/>
                    <a:pt x="2496" y="809"/>
                  </a:cubicBezTo>
                  <a:cubicBezTo>
                    <a:pt x="2483" y="823"/>
                    <a:pt x="2451" y="805"/>
                    <a:pt x="2427" y="788"/>
                  </a:cubicBezTo>
                  <a:cubicBezTo>
                    <a:pt x="2406" y="770"/>
                    <a:pt x="2354" y="763"/>
                    <a:pt x="2339" y="763"/>
                  </a:cubicBezTo>
                  <a:cubicBezTo>
                    <a:pt x="2322" y="763"/>
                    <a:pt x="2332" y="750"/>
                    <a:pt x="2308" y="750"/>
                  </a:cubicBezTo>
                  <a:cubicBezTo>
                    <a:pt x="2288" y="750"/>
                    <a:pt x="2270" y="770"/>
                    <a:pt x="2284" y="770"/>
                  </a:cubicBezTo>
                  <a:cubicBezTo>
                    <a:pt x="2298" y="770"/>
                    <a:pt x="2308" y="767"/>
                    <a:pt x="2301" y="774"/>
                  </a:cubicBezTo>
                  <a:cubicBezTo>
                    <a:pt x="2295" y="780"/>
                    <a:pt x="2305" y="780"/>
                    <a:pt x="2322" y="788"/>
                  </a:cubicBezTo>
                  <a:cubicBezTo>
                    <a:pt x="2339" y="795"/>
                    <a:pt x="2308" y="805"/>
                    <a:pt x="2291" y="795"/>
                  </a:cubicBezTo>
                  <a:cubicBezTo>
                    <a:pt x="2273" y="780"/>
                    <a:pt x="2252" y="791"/>
                    <a:pt x="2249" y="802"/>
                  </a:cubicBezTo>
                  <a:cubicBezTo>
                    <a:pt x="2242" y="812"/>
                    <a:pt x="2270" y="836"/>
                    <a:pt x="2301" y="843"/>
                  </a:cubicBezTo>
                  <a:cubicBezTo>
                    <a:pt x="2332" y="847"/>
                    <a:pt x="2322" y="857"/>
                    <a:pt x="2336" y="860"/>
                  </a:cubicBezTo>
                  <a:cubicBezTo>
                    <a:pt x="2350" y="867"/>
                    <a:pt x="2339" y="874"/>
                    <a:pt x="2329" y="874"/>
                  </a:cubicBezTo>
                  <a:cubicBezTo>
                    <a:pt x="2319" y="874"/>
                    <a:pt x="2301" y="857"/>
                    <a:pt x="2284" y="850"/>
                  </a:cubicBezTo>
                  <a:cubicBezTo>
                    <a:pt x="2270" y="843"/>
                    <a:pt x="2225" y="853"/>
                    <a:pt x="2218" y="843"/>
                  </a:cubicBezTo>
                  <a:cubicBezTo>
                    <a:pt x="2207" y="836"/>
                    <a:pt x="2225" y="826"/>
                    <a:pt x="2214" y="819"/>
                  </a:cubicBezTo>
                  <a:cubicBezTo>
                    <a:pt x="2207" y="812"/>
                    <a:pt x="2214" y="798"/>
                    <a:pt x="2225" y="780"/>
                  </a:cubicBezTo>
                  <a:cubicBezTo>
                    <a:pt x="2235" y="763"/>
                    <a:pt x="2221" y="736"/>
                    <a:pt x="2207" y="732"/>
                  </a:cubicBezTo>
                  <a:cubicBezTo>
                    <a:pt x="2193" y="729"/>
                    <a:pt x="2193" y="743"/>
                    <a:pt x="2197" y="746"/>
                  </a:cubicBezTo>
                  <a:cubicBezTo>
                    <a:pt x="2200" y="753"/>
                    <a:pt x="2200" y="774"/>
                    <a:pt x="2186" y="788"/>
                  </a:cubicBezTo>
                  <a:cubicBezTo>
                    <a:pt x="2176" y="802"/>
                    <a:pt x="2141" y="802"/>
                    <a:pt x="2141" y="812"/>
                  </a:cubicBezTo>
                  <a:cubicBezTo>
                    <a:pt x="2141" y="823"/>
                    <a:pt x="2117" y="829"/>
                    <a:pt x="2124" y="836"/>
                  </a:cubicBezTo>
                  <a:cubicBezTo>
                    <a:pt x="2134" y="843"/>
                    <a:pt x="2166" y="882"/>
                    <a:pt x="2169" y="892"/>
                  </a:cubicBezTo>
                  <a:cubicBezTo>
                    <a:pt x="2173" y="902"/>
                    <a:pt x="2141" y="937"/>
                    <a:pt x="2144" y="958"/>
                  </a:cubicBezTo>
                  <a:cubicBezTo>
                    <a:pt x="2152" y="979"/>
                    <a:pt x="2141" y="986"/>
                    <a:pt x="2148" y="996"/>
                  </a:cubicBezTo>
                  <a:cubicBezTo>
                    <a:pt x="2155" y="1006"/>
                    <a:pt x="2169" y="996"/>
                    <a:pt x="2179" y="1003"/>
                  </a:cubicBezTo>
                  <a:cubicBezTo>
                    <a:pt x="2186" y="1006"/>
                    <a:pt x="2203" y="996"/>
                    <a:pt x="2225" y="992"/>
                  </a:cubicBezTo>
                  <a:cubicBezTo>
                    <a:pt x="2246" y="989"/>
                    <a:pt x="2284" y="1010"/>
                    <a:pt x="2298" y="1016"/>
                  </a:cubicBezTo>
                  <a:cubicBezTo>
                    <a:pt x="2315" y="1023"/>
                    <a:pt x="2305" y="1034"/>
                    <a:pt x="2315" y="1048"/>
                  </a:cubicBezTo>
                  <a:cubicBezTo>
                    <a:pt x="2322" y="1058"/>
                    <a:pt x="2298" y="1058"/>
                    <a:pt x="2295" y="1076"/>
                  </a:cubicBezTo>
                  <a:cubicBezTo>
                    <a:pt x="2295" y="1093"/>
                    <a:pt x="2339" y="1100"/>
                    <a:pt x="2339" y="1107"/>
                  </a:cubicBezTo>
                  <a:cubicBezTo>
                    <a:pt x="2343" y="1110"/>
                    <a:pt x="2308" y="1107"/>
                    <a:pt x="2298" y="1103"/>
                  </a:cubicBezTo>
                  <a:cubicBezTo>
                    <a:pt x="2284" y="1096"/>
                    <a:pt x="2284" y="1082"/>
                    <a:pt x="2280" y="1079"/>
                  </a:cubicBezTo>
                  <a:cubicBezTo>
                    <a:pt x="2273" y="1076"/>
                    <a:pt x="2288" y="1062"/>
                    <a:pt x="2288" y="1048"/>
                  </a:cubicBezTo>
                  <a:cubicBezTo>
                    <a:pt x="2291" y="1038"/>
                    <a:pt x="2273" y="1030"/>
                    <a:pt x="2270" y="1023"/>
                  </a:cubicBezTo>
                  <a:cubicBezTo>
                    <a:pt x="2263" y="1016"/>
                    <a:pt x="2256" y="1006"/>
                    <a:pt x="2246" y="1010"/>
                  </a:cubicBezTo>
                  <a:cubicBezTo>
                    <a:pt x="2235" y="1010"/>
                    <a:pt x="2197" y="1013"/>
                    <a:pt x="2183" y="1023"/>
                  </a:cubicBezTo>
                  <a:cubicBezTo>
                    <a:pt x="2173" y="1034"/>
                    <a:pt x="2186" y="1065"/>
                    <a:pt x="2193" y="1079"/>
                  </a:cubicBezTo>
                  <a:cubicBezTo>
                    <a:pt x="2197" y="1093"/>
                    <a:pt x="2159" y="1114"/>
                    <a:pt x="2159" y="1124"/>
                  </a:cubicBezTo>
                  <a:cubicBezTo>
                    <a:pt x="2162" y="1138"/>
                    <a:pt x="2148" y="1142"/>
                    <a:pt x="2131" y="1152"/>
                  </a:cubicBezTo>
                  <a:cubicBezTo>
                    <a:pt x="2113" y="1159"/>
                    <a:pt x="2093" y="1166"/>
                    <a:pt x="2093" y="1183"/>
                  </a:cubicBezTo>
                  <a:cubicBezTo>
                    <a:pt x="2096" y="1197"/>
                    <a:pt x="2071" y="1190"/>
                    <a:pt x="2058" y="1183"/>
                  </a:cubicBezTo>
                  <a:cubicBezTo>
                    <a:pt x="2047" y="1176"/>
                    <a:pt x="2030" y="1186"/>
                    <a:pt x="2012" y="1186"/>
                  </a:cubicBezTo>
                  <a:cubicBezTo>
                    <a:pt x="1995" y="1186"/>
                    <a:pt x="1995" y="1169"/>
                    <a:pt x="1981" y="1176"/>
                  </a:cubicBezTo>
                  <a:cubicBezTo>
                    <a:pt x="1967" y="1179"/>
                    <a:pt x="1960" y="1169"/>
                    <a:pt x="1964" y="1159"/>
                  </a:cubicBezTo>
                  <a:cubicBezTo>
                    <a:pt x="1967" y="1149"/>
                    <a:pt x="1981" y="1155"/>
                    <a:pt x="1985" y="1166"/>
                  </a:cubicBezTo>
                  <a:cubicBezTo>
                    <a:pt x="1985" y="1173"/>
                    <a:pt x="1995" y="1169"/>
                    <a:pt x="2005" y="1162"/>
                  </a:cubicBezTo>
                  <a:cubicBezTo>
                    <a:pt x="2019" y="1155"/>
                    <a:pt x="2012" y="1169"/>
                    <a:pt x="2030" y="1173"/>
                  </a:cubicBezTo>
                  <a:cubicBezTo>
                    <a:pt x="2047" y="1173"/>
                    <a:pt x="2037" y="1162"/>
                    <a:pt x="2051" y="1162"/>
                  </a:cubicBezTo>
                  <a:cubicBezTo>
                    <a:pt x="2061" y="1166"/>
                    <a:pt x="2061" y="1162"/>
                    <a:pt x="2058" y="1155"/>
                  </a:cubicBezTo>
                  <a:cubicBezTo>
                    <a:pt x="2054" y="1149"/>
                    <a:pt x="2068" y="1145"/>
                    <a:pt x="2075" y="1142"/>
                  </a:cubicBezTo>
                  <a:cubicBezTo>
                    <a:pt x="2085" y="1138"/>
                    <a:pt x="2082" y="1124"/>
                    <a:pt x="2089" y="1121"/>
                  </a:cubicBezTo>
                  <a:cubicBezTo>
                    <a:pt x="2096" y="1114"/>
                    <a:pt x="2089" y="1107"/>
                    <a:pt x="2100" y="1107"/>
                  </a:cubicBezTo>
                  <a:cubicBezTo>
                    <a:pt x="2107" y="1107"/>
                    <a:pt x="2110" y="1093"/>
                    <a:pt x="2117" y="1093"/>
                  </a:cubicBezTo>
                  <a:cubicBezTo>
                    <a:pt x="2124" y="1093"/>
                    <a:pt x="2131" y="1082"/>
                    <a:pt x="2124" y="1076"/>
                  </a:cubicBezTo>
                  <a:cubicBezTo>
                    <a:pt x="2120" y="1069"/>
                    <a:pt x="2127" y="1052"/>
                    <a:pt x="2134" y="1048"/>
                  </a:cubicBezTo>
                  <a:cubicBezTo>
                    <a:pt x="2141" y="1048"/>
                    <a:pt x="2144" y="1041"/>
                    <a:pt x="2137" y="1034"/>
                  </a:cubicBezTo>
                  <a:cubicBezTo>
                    <a:pt x="2131" y="1030"/>
                    <a:pt x="2103" y="1013"/>
                    <a:pt x="2107" y="1003"/>
                  </a:cubicBezTo>
                  <a:cubicBezTo>
                    <a:pt x="2107" y="989"/>
                    <a:pt x="2100" y="972"/>
                    <a:pt x="2103" y="961"/>
                  </a:cubicBezTo>
                  <a:cubicBezTo>
                    <a:pt x="2107" y="954"/>
                    <a:pt x="2107" y="933"/>
                    <a:pt x="2103" y="923"/>
                  </a:cubicBezTo>
                  <a:cubicBezTo>
                    <a:pt x="2103" y="913"/>
                    <a:pt x="2110" y="902"/>
                    <a:pt x="2113" y="885"/>
                  </a:cubicBezTo>
                  <a:cubicBezTo>
                    <a:pt x="2117" y="864"/>
                    <a:pt x="2093" y="843"/>
                    <a:pt x="2082" y="840"/>
                  </a:cubicBezTo>
                  <a:cubicBezTo>
                    <a:pt x="2071" y="833"/>
                    <a:pt x="2078" y="823"/>
                    <a:pt x="2096" y="809"/>
                  </a:cubicBezTo>
                  <a:cubicBezTo>
                    <a:pt x="2110" y="795"/>
                    <a:pt x="2113" y="753"/>
                    <a:pt x="2110" y="743"/>
                  </a:cubicBezTo>
                  <a:cubicBezTo>
                    <a:pt x="2110" y="732"/>
                    <a:pt x="2075" y="726"/>
                    <a:pt x="2061" y="726"/>
                  </a:cubicBezTo>
                  <a:cubicBezTo>
                    <a:pt x="2051" y="729"/>
                    <a:pt x="1998" y="726"/>
                    <a:pt x="1988" y="722"/>
                  </a:cubicBezTo>
                  <a:cubicBezTo>
                    <a:pt x="1974" y="722"/>
                    <a:pt x="1971" y="732"/>
                    <a:pt x="1967" y="746"/>
                  </a:cubicBezTo>
                  <a:cubicBezTo>
                    <a:pt x="1960" y="756"/>
                    <a:pt x="1946" y="774"/>
                    <a:pt x="1939" y="802"/>
                  </a:cubicBezTo>
                  <a:cubicBezTo>
                    <a:pt x="1932" y="826"/>
                    <a:pt x="1901" y="836"/>
                    <a:pt x="1887" y="840"/>
                  </a:cubicBezTo>
                  <a:cubicBezTo>
                    <a:pt x="1873" y="847"/>
                    <a:pt x="1866" y="864"/>
                    <a:pt x="1870" y="874"/>
                  </a:cubicBezTo>
                  <a:cubicBezTo>
                    <a:pt x="1876" y="885"/>
                    <a:pt x="1887" y="878"/>
                    <a:pt x="1894" y="882"/>
                  </a:cubicBezTo>
                  <a:cubicBezTo>
                    <a:pt x="1901" y="885"/>
                    <a:pt x="1894" y="909"/>
                    <a:pt x="1887" y="913"/>
                  </a:cubicBezTo>
                  <a:cubicBezTo>
                    <a:pt x="1883" y="916"/>
                    <a:pt x="1897" y="923"/>
                    <a:pt x="1887" y="930"/>
                  </a:cubicBezTo>
                  <a:cubicBezTo>
                    <a:pt x="1876" y="937"/>
                    <a:pt x="1866" y="951"/>
                    <a:pt x="1873" y="958"/>
                  </a:cubicBezTo>
                  <a:cubicBezTo>
                    <a:pt x="1880" y="965"/>
                    <a:pt x="1908" y="968"/>
                    <a:pt x="1919" y="975"/>
                  </a:cubicBezTo>
                  <a:cubicBezTo>
                    <a:pt x="1932" y="982"/>
                    <a:pt x="1925" y="992"/>
                    <a:pt x="1936" y="1006"/>
                  </a:cubicBezTo>
                  <a:cubicBezTo>
                    <a:pt x="1946" y="1016"/>
                    <a:pt x="1956" y="1010"/>
                    <a:pt x="1960" y="1016"/>
                  </a:cubicBezTo>
                  <a:cubicBezTo>
                    <a:pt x="1964" y="1023"/>
                    <a:pt x="1943" y="1055"/>
                    <a:pt x="1936" y="1055"/>
                  </a:cubicBezTo>
                  <a:cubicBezTo>
                    <a:pt x="1929" y="1058"/>
                    <a:pt x="1897" y="1027"/>
                    <a:pt x="1887" y="1020"/>
                  </a:cubicBezTo>
                  <a:cubicBezTo>
                    <a:pt x="1880" y="1013"/>
                    <a:pt x="1842" y="999"/>
                    <a:pt x="1824" y="992"/>
                  </a:cubicBezTo>
                  <a:cubicBezTo>
                    <a:pt x="1807" y="982"/>
                    <a:pt x="1793" y="982"/>
                    <a:pt x="1772" y="972"/>
                  </a:cubicBezTo>
                  <a:cubicBezTo>
                    <a:pt x="1751" y="958"/>
                    <a:pt x="1737" y="951"/>
                    <a:pt x="1699" y="951"/>
                  </a:cubicBezTo>
                  <a:cubicBezTo>
                    <a:pt x="1664" y="951"/>
                    <a:pt x="1640" y="944"/>
                    <a:pt x="1629" y="944"/>
                  </a:cubicBezTo>
                  <a:cubicBezTo>
                    <a:pt x="1616" y="947"/>
                    <a:pt x="1622" y="933"/>
                    <a:pt x="1598" y="923"/>
                  </a:cubicBezTo>
                  <a:cubicBezTo>
                    <a:pt x="1577" y="913"/>
                    <a:pt x="1563" y="902"/>
                    <a:pt x="1553" y="909"/>
                  </a:cubicBezTo>
                  <a:cubicBezTo>
                    <a:pt x="1539" y="913"/>
                    <a:pt x="1546" y="937"/>
                    <a:pt x="1563" y="940"/>
                  </a:cubicBezTo>
                  <a:cubicBezTo>
                    <a:pt x="1581" y="944"/>
                    <a:pt x="1574" y="954"/>
                    <a:pt x="1591" y="951"/>
                  </a:cubicBezTo>
                  <a:cubicBezTo>
                    <a:pt x="1612" y="951"/>
                    <a:pt x="1619" y="958"/>
                    <a:pt x="1616" y="968"/>
                  </a:cubicBezTo>
                  <a:cubicBezTo>
                    <a:pt x="1616" y="982"/>
                    <a:pt x="1626" y="992"/>
                    <a:pt x="1636" y="1003"/>
                  </a:cubicBezTo>
                  <a:cubicBezTo>
                    <a:pt x="1643" y="1010"/>
                    <a:pt x="1640" y="1023"/>
                    <a:pt x="1622" y="1023"/>
                  </a:cubicBezTo>
                  <a:cubicBezTo>
                    <a:pt x="1609" y="1023"/>
                    <a:pt x="1588" y="1027"/>
                    <a:pt x="1595" y="1038"/>
                  </a:cubicBezTo>
                  <a:cubicBezTo>
                    <a:pt x="1602" y="1048"/>
                    <a:pt x="1591" y="1052"/>
                    <a:pt x="1577" y="1045"/>
                  </a:cubicBezTo>
                  <a:cubicBezTo>
                    <a:pt x="1560" y="1038"/>
                    <a:pt x="1570" y="1027"/>
                    <a:pt x="1577" y="1020"/>
                  </a:cubicBezTo>
                  <a:cubicBezTo>
                    <a:pt x="1581" y="1016"/>
                    <a:pt x="1563" y="1006"/>
                    <a:pt x="1553" y="1003"/>
                  </a:cubicBezTo>
                  <a:cubicBezTo>
                    <a:pt x="1543" y="999"/>
                    <a:pt x="1504" y="1030"/>
                    <a:pt x="1490" y="1034"/>
                  </a:cubicBezTo>
                  <a:cubicBezTo>
                    <a:pt x="1480" y="1038"/>
                    <a:pt x="1452" y="1027"/>
                    <a:pt x="1424" y="1034"/>
                  </a:cubicBezTo>
                  <a:cubicBezTo>
                    <a:pt x="1396" y="1041"/>
                    <a:pt x="1400" y="1062"/>
                    <a:pt x="1389" y="1062"/>
                  </a:cubicBezTo>
                  <a:cubicBezTo>
                    <a:pt x="1379" y="1058"/>
                    <a:pt x="1348" y="1062"/>
                    <a:pt x="1337" y="1055"/>
                  </a:cubicBezTo>
                  <a:cubicBezTo>
                    <a:pt x="1323" y="1048"/>
                    <a:pt x="1334" y="1045"/>
                    <a:pt x="1348" y="1045"/>
                  </a:cubicBezTo>
                  <a:cubicBezTo>
                    <a:pt x="1358" y="1048"/>
                    <a:pt x="1361" y="1041"/>
                    <a:pt x="1355" y="1034"/>
                  </a:cubicBezTo>
                  <a:cubicBezTo>
                    <a:pt x="1348" y="1027"/>
                    <a:pt x="1365" y="1013"/>
                    <a:pt x="1365" y="1006"/>
                  </a:cubicBezTo>
                  <a:cubicBezTo>
                    <a:pt x="1365" y="1003"/>
                    <a:pt x="1319" y="1016"/>
                    <a:pt x="1309" y="1023"/>
                  </a:cubicBezTo>
                  <a:cubicBezTo>
                    <a:pt x="1302" y="1030"/>
                    <a:pt x="1312" y="1041"/>
                    <a:pt x="1302" y="1045"/>
                  </a:cubicBezTo>
                  <a:cubicBezTo>
                    <a:pt x="1295" y="1048"/>
                    <a:pt x="1295" y="1038"/>
                    <a:pt x="1285" y="1034"/>
                  </a:cubicBezTo>
                  <a:cubicBezTo>
                    <a:pt x="1278" y="1030"/>
                    <a:pt x="1208" y="1048"/>
                    <a:pt x="1194" y="1062"/>
                  </a:cubicBezTo>
                  <a:cubicBezTo>
                    <a:pt x="1184" y="1076"/>
                    <a:pt x="1160" y="1076"/>
                    <a:pt x="1160" y="1086"/>
                  </a:cubicBezTo>
                  <a:cubicBezTo>
                    <a:pt x="1160" y="1093"/>
                    <a:pt x="1128" y="1093"/>
                    <a:pt x="1114" y="1096"/>
                  </a:cubicBezTo>
                  <a:cubicBezTo>
                    <a:pt x="1104" y="1103"/>
                    <a:pt x="1111" y="1128"/>
                    <a:pt x="1107" y="1138"/>
                  </a:cubicBezTo>
                  <a:cubicBezTo>
                    <a:pt x="1101" y="1152"/>
                    <a:pt x="1055" y="1149"/>
                    <a:pt x="1041" y="1149"/>
                  </a:cubicBezTo>
                  <a:cubicBezTo>
                    <a:pt x="1024" y="1149"/>
                    <a:pt x="1021" y="1121"/>
                    <a:pt x="1010" y="1117"/>
                  </a:cubicBezTo>
                  <a:cubicBezTo>
                    <a:pt x="996" y="1117"/>
                    <a:pt x="1003" y="1100"/>
                    <a:pt x="1006" y="1093"/>
                  </a:cubicBezTo>
                  <a:cubicBezTo>
                    <a:pt x="1010" y="1086"/>
                    <a:pt x="1021" y="1093"/>
                    <a:pt x="1034" y="1082"/>
                  </a:cubicBezTo>
                  <a:cubicBezTo>
                    <a:pt x="1048" y="1072"/>
                    <a:pt x="1062" y="1086"/>
                    <a:pt x="1069" y="1082"/>
                  </a:cubicBezTo>
                  <a:cubicBezTo>
                    <a:pt x="1076" y="1076"/>
                    <a:pt x="1048" y="1058"/>
                    <a:pt x="1045" y="1045"/>
                  </a:cubicBezTo>
                  <a:cubicBezTo>
                    <a:pt x="1045" y="1030"/>
                    <a:pt x="1013" y="1023"/>
                    <a:pt x="996" y="1030"/>
                  </a:cubicBezTo>
                  <a:cubicBezTo>
                    <a:pt x="979" y="1034"/>
                    <a:pt x="958" y="1030"/>
                    <a:pt x="947" y="1023"/>
                  </a:cubicBezTo>
                  <a:cubicBezTo>
                    <a:pt x="933" y="1020"/>
                    <a:pt x="936" y="1034"/>
                    <a:pt x="954" y="1041"/>
                  </a:cubicBezTo>
                  <a:cubicBezTo>
                    <a:pt x="972" y="1045"/>
                    <a:pt x="961" y="1058"/>
                    <a:pt x="965" y="1065"/>
                  </a:cubicBezTo>
                  <a:cubicBezTo>
                    <a:pt x="968" y="1076"/>
                    <a:pt x="961" y="1096"/>
                    <a:pt x="951" y="1110"/>
                  </a:cubicBezTo>
                  <a:cubicBezTo>
                    <a:pt x="940" y="1124"/>
                    <a:pt x="947" y="1124"/>
                    <a:pt x="965" y="1124"/>
                  </a:cubicBezTo>
                  <a:cubicBezTo>
                    <a:pt x="979" y="1124"/>
                    <a:pt x="979" y="1145"/>
                    <a:pt x="979" y="1159"/>
                  </a:cubicBezTo>
                  <a:cubicBezTo>
                    <a:pt x="979" y="1173"/>
                    <a:pt x="965" y="1176"/>
                    <a:pt x="965" y="1190"/>
                  </a:cubicBezTo>
                  <a:cubicBezTo>
                    <a:pt x="965" y="1201"/>
                    <a:pt x="954" y="1183"/>
                    <a:pt x="947" y="1186"/>
                  </a:cubicBezTo>
                  <a:cubicBezTo>
                    <a:pt x="944" y="1194"/>
                    <a:pt x="940" y="1186"/>
                    <a:pt x="936" y="1176"/>
                  </a:cubicBezTo>
                  <a:cubicBezTo>
                    <a:pt x="933" y="1166"/>
                    <a:pt x="913" y="1173"/>
                    <a:pt x="899" y="1169"/>
                  </a:cubicBezTo>
                  <a:cubicBezTo>
                    <a:pt x="884" y="1166"/>
                    <a:pt x="877" y="1173"/>
                    <a:pt x="874" y="1179"/>
                  </a:cubicBezTo>
                  <a:cubicBezTo>
                    <a:pt x="867" y="1190"/>
                    <a:pt x="846" y="1194"/>
                    <a:pt x="840" y="1197"/>
                  </a:cubicBezTo>
                  <a:cubicBezTo>
                    <a:pt x="825" y="1197"/>
                    <a:pt x="811" y="1218"/>
                    <a:pt x="801" y="1225"/>
                  </a:cubicBezTo>
                  <a:cubicBezTo>
                    <a:pt x="791" y="1232"/>
                    <a:pt x="787" y="1242"/>
                    <a:pt x="801" y="1256"/>
                  </a:cubicBezTo>
                  <a:cubicBezTo>
                    <a:pt x="818" y="1270"/>
                    <a:pt x="818" y="1280"/>
                    <a:pt x="818" y="1288"/>
                  </a:cubicBezTo>
                  <a:cubicBezTo>
                    <a:pt x="818" y="1294"/>
                    <a:pt x="777" y="1294"/>
                    <a:pt x="773" y="1284"/>
                  </a:cubicBezTo>
                  <a:cubicBezTo>
                    <a:pt x="766" y="1277"/>
                    <a:pt x="738" y="1273"/>
                    <a:pt x="731" y="1277"/>
                  </a:cubicBezTo>
                  <a:cubicBezTo>
                    <a:pt x="721" y="1277"/>
                    <a:pt x="700" y="1249"/>
                    <a:pt x="686" y="1249"/>
                  </a:cubicBezTo>
                  <a:cubicBezTo>
                    <a:pt x="676" y="1249"/>
                    <a:pt x="665" y="1263"/>
                    <a:pt x="662" y="1270"/>
                  </a:cubicBezTo>
                  <a:cubicBezTo>
                    <a:pt x="658" y="1280"/>
                    <a:pt x="669" y="1280"/>
                    <a:pt x="676" y="1294"/>
                  </a:cubicBezTo>
                  <a:cubicBezTo>
                    <a:pt x="679" y="1308"/>
                    <a:pt x="700" y="1308"/>
                    <a:pt x="714" y="1308"/>
                  </a:cubicBezTo>
                  <a:cubicBezTo>
                    <a:pt x="725" y="1308"/>
                    <a:pt x="721" y="1325"/>
                    <a:pt x="718" y="1332"/>
                  </a:cubicBezTo>
                  <a:cubicBezTo>
                    <a:pt x="714" y="1339"/>
                    <a:pt x="693" y="1342"/>
                    <a:pt x="686" y="1336"/>
                  </a:cubicBezTo>
                  <a:cubicBezTo>
                    <a:pt x="679" y="1329"/>
                    <a:pt x="655" y="1336"/>
                    <a:pt x="655" y="1325"/>
                  </a:cubicBezTo>
                  <a:cubicBezTo>
                    <a:pt x="655" y="1318"/>
                    <a:pt x="638" y="1305"/>
                    <a:pt x="620" y="1305"/>
                  </a:cubicBezTo>
                  <a:cubicBezTo>
                    <a:pt x="603" y="1308"/>
                    <a:pt x="599" y="1298"/>
                    <a:pt x="599" y="1284"/>
                  </a:cubicBezTo>
                  <a:cubicBezTo>
                    <a:pt x="599" y="1270"/>
                    <a:pt x="589" y="1263"/>
                    <a:pt x="589" y="1256"/>
                  </a:cubicBezTo>
                  <a:cubicBezTo>
                    <a:pt x="592" y="1249"/>
                    <a:pt x="582" y="1235"/>
                    <a:pt x="592" y="1228"/>
                  </a:cubicBezTo>
                  <a:cubicBezTo>
                    <a:pt x="599" y="1225"/>
                    <a:pt x="592" y="1215"/>
                    <a:pt x="596" y="1204"/>
                  </a:cubicBezTo>
                  <a:cubicBezTo>
                    <a:pt x="596" y="1197"/>
                    <a:pt x="578" y="1183"/>
                    <a:pt x="564" y="1183"/>
                  </a:cubicBezTo>
                  <a:cubicBezTo>
                    <a:pt x="550" y="1183"/>
                    <a:pt x="554" y="1169"/>
                    <a:pt x="540" y="1166"/>
                  </a:cubicBezTo>
                  <a:cubicBezTo>
                    <a:pt x="530" y="1162"/>
                    <a:pt x="505" y="1142"/>
                    <a:pt x="502" y="1135"/>
                  </a:cubicBezTo>
                  <a:cubicBezTo>
                    <a:pt x="502" y="1124"/>
                    <a:pt x="481" y="1124"/>
                    <a:pt x="488" y="1121"/>
                  </a:cubicBezTo>
                  <a:cubicBezTo>
                    <a:pt x="494" y="1117"/>
                    <a:pt x="509" y="1121"/>
                    <a:pt x="519" y="1131"/>
                  </a:cubicBezTo>
                  <a:cubicBezTo>
                    <a:pt x="530" y="1142"/>
                    <a:pt x="547" y="1152"/>
                    <a:pt x="575" y="1155"/>
                  </a:cubicBezTo>
                  <a:cubicBezTo>
                    <a:pt x="603" y="1159"/>
                    <a:pt x="613" y="1173"/>
                    <a:pt x="641" y="1176"/>
                  </a:cubicBezTo>
                  <a:cubicBezTo>
                    <a:pt x="672" y="1183"/>
                    <a:pt x="689" y="1186"/>
                    <a:pt x="735" y="1194"/>
                  </a:cubicBezTo>
                  <a:cubicBezTo>
                    <a:pt x="777" y="1197"/>
                    <a:pt x="836" y="1155"/>
                    <a:pt x="846" y="1142"/>
                  </a:cubicBezTo>
                  <a:cubicBezTo>
                    <a:pt x="860" y="1131"/>
                    <a:pt x="843" y="1107"/>
                    <a:pt x="843" y="1096"/>
                  </a:cubicBezTo>
                  <a:cubicBezTo>
                    <a:pt x="843" y="1086"/>
                    <a:pt x="825" y="1086"/>
                    <a:pt x="822" y="1079"/>
                  </a:cubicBezTo>
                  <a:cubicBezTo>
                    <a:pt x="818" y="1072"/>
                    <a:pt x="804" y="1058"/>
                    <a:pt x="791" y="1058"/>
                  </a:cubicBezTo>
                  <a:cubicBezTo>
                    <a:pt x="773" y="1058"/>
                    <a:pt x="770" y="1041"/>
                    <a:pt x="756" y="1041"/>
                  </a:cubicBezTo>
                  <a:cubicBezTo>
                    <a:pt x="742" y="1041"/>
                    <a:pt x="735" y="1034"/>
                    <a:pt x="700" y="1013"/>
                  </a:cubicBezTo>
                  <a:cubicBezTo>
                    <a:pt x="665" y="989"/>
                    <a:pt x="616" y="972"/>
                    <a:pt x="606" y="975"/>
                  </a:cubicBezTo>
                  <a:cubicBezTo>
                    <a:pt x="599" y="982"/>
                    <a:pt x="592" y="982"/>
                    <a:pt x="589" y="975"/>
                  </a:cubicBezTo>
                  <a:cubicBezTo>
                    <a:pt x="582" y="965"/>
                    <a:pt x="568" y="968"/>
                    <a:pt x="557" y="975"/>
                  </a:cubicBezTo>
                  <a:cubicBezTo>
                    <a:pt x="550" y="982"/>
                    <a:pt x="540" y="968"/>
                    <a:pt x="523" y="972"/>
                  </a:cubicBezTo>
                  <a:cubicBezTo>
                    <a:pt x="505" y="975"/>
                    <a:pt x="494" y="965"/>
                    <a:pt x="502" y="958"/>
                  </a:cubicBezTo>
                  <a:cubicBezTo>
                    <a:pt x="505" y="954"/>
                    <a:pt x="530" y="958"/>
                    <a:pt x="530" y="951"/>
                  </a:cubicBezTo>
                  <a:cubicBezTo>
                    <a:pt x="530" y="940"/>
                    <a:pt x="519" y="951"/>
                    <a:pt x="505" y="940"/>
                  </a:cubicBezTo>
                  <a:cubicBezTo>
                    <a:pt x="488" y="930"/>
                    <a:pt x="481" y="937"/>
                    <a:pt x="477" y="944"/>
                  </a:cubicBezTo>
                  <a:cubicBezTo>
                    <a:pt x="474" y="954"/>
                    <a:pt x="460" y="951"/>
                    <a:pt x="453" y="944"/>
                  </a:cubicBezTo>
                  <a:cubicBezTo>
                    <a:pt x="453" y="944"/>
                    <a:pt x="450" y="940"/>
                    <a:pt x="450" y="940"/>
                  </a:cubicBezTo>
                  <a:cubicBezTo>
                    <a:pt x="446" y="954"/>
                    <a:pt x="439" y="958"/>
                    <a:pt x="428" y="954"/>
                  </a:cubicBezTo>
                  <a:cubicBezTo>
                    <a:pt x="418" y="954"/>
                    <a:pt x="408" y="972"/>
                    <a:pt x="398" y="972"/>
                  </a:cubicBezTo>
                  <a:cubicBezTo>
                    <a:pt x="387" y="972"/>
                    <a:pt x="373" y="982"/>
                    <a:pt x="369" y="992"/>
                  </a:cubicBezTo>
                  <a:cubicBezTo>
                    <a:pt x="369" y="1003"/>
                    <a:pt x="355" y="999"/>
                    <a:pt x="355" y="1006"/>
                  </a:cubicBezTo>
                  <a:cubicBezTo>
                    <a:pt x="355" y="1013"/>
                    <a:pt x="355" y="1020"/>
                    <a:pt x="349" y="1027"/>
                  </a:cubicBezTo>
                  <a:cubicBezTo>
                    <a:pt x="345" y="1034"/>
                    <a:pt x="349" y="1038"/>
                    <a:pt x="355" y="1048"/>
                  </a:cubicBezTo>
                  <a:cubicBezTo>
                    <a:pt x="362" y="1058"/>
                    <a:pt x="373" y="1058"/>
                    <a:pt x="380" y="1062"/>
                  </a:cubicBezTo>
                  <a:cubicBezTo>
                    <a:pt x="387" y="1065"/>
                    <a:pt x="408" y="1082"/>
                    <a:pt x="408" y="1089"/>
                  </a:cubicBezTo>
                  <a:cubicBezTo>
                    <a:pt x="408" y="1096"/>
                    <a:pt x="391" y="1114"/>
                    <a:pt x="383" y="1121"/>
                  </a:cubicBezTo>
                  <a:cubicBezTo>
                    <a:pt x="376" y="1124"/>
                    <a:pt x="366" y="1135"/>
                    <a:pt x="373" y="1142"/>
                  </a:cubicBezTo>
                  <a:cubicBezTo>
                    <a:pt x="376" y="1149"/>
                    <a:pt x="398" y="1179"/>
                    <a:pt x="408" y="1201"/>
                  </a:cubicBezTo>
                  <a:cubicBezTo>
                    <a:pt x="421" y="1225"/>
                    <a:pt x="404" y="1215"/>
                    <a:pt x="398" y="1225"/>
                  </a:cubicBezTo>
                  <a:cubicBezTo>
                    <a:pt x="387" y="1235"/>
                    <a:pt x="401" y="1249"/>
                    <a:pt x="401" y="1256"/>
                  </a:cubicBezTo>
                  <a:cubicBezTo>
                    <a:pt x="404" y="1263"/>
                    <a:pt x="391" y="1259"/>
                    <a:pt x="394" y="1266"/>
                  </a:cubicBezTo>
                  <a:cubicBezTo>
                    <a:pt x="394" y="1273"/>
                    <a:pt x="411" y="1273"/>
                    <a:pt x="411" y="1280"/>
                  </a:cubicBezTo>
                  <a:cubicBezTo>
                    <a:pt x="415" y="1284"/>
                    <a:pt x="401" y="1291"/>
                    <a:pt x="408" y="1298"/>
                  </a:cubicBezTo>
                  <a:cubicBezTo>
                    <a:pt x="411" y="1308"/>
                    <a:pt x="425" y="1308"/>
                    <a:pt x="428" y="1318"/>
                  </a:cubicBezTo>
                  <a:cubicBezTo>
                    <a:pt x="428" y="1332"/>
                    <a:pt x="401" y="1332"/>
                    <a:pt x="404" y="1342"/>
                  </a:cubicBezTo>
                  <a:cubicBezTo>
                    <a:pt x="404" y="1350"/>
                    <a:pt x="439" y="1364"/>
                    <a:pt x="453" y="1381"/>
                  </a:cubicBezTo>
                  <a:cubicBezTo>
                    <a:pt x="467" y="1398"/>
                    <a:pt x="467" y="1402"/>
                    <a:pt x="464" y="1412"/>
                  </a:cubicBezTo>
                  <a:cubicBezTo>
                    <a:pt x="457" y="1429"/>
                    <a:pt x="415" y="1447"/>
                    <a:pt x="404" y="1468"/>
                  </a:cubicBezTo>
                  <a:cubicBezTo>
                    <a:pt x="398" y="1488"/>
                    <a:pt x="362" y="1499"/>
                    <a:pt x="345" y="1516"/>
                  </a:cubicBezTo>
                  <a:cubicBezTo>
                    <a:pt x="338" y="1523"/>
                    <a:pt x="331" y="1530"/>
                    <a:pt x="328" y="1537"/>
                  </a:cubicBezTo>
                  <a:cubicBezTo>
                    <a:pt x="335" y="1537"/>
                    <a:pt x="338" y="1534"/>
                    <a:pt x="342" y="1534"/>
                  </a:cubicBezTo>
                  <a:cubicBezTo>
                    <a:pt x="352" y="1527"/>
                    <a:pt x="359" y="1551"/>
                    <a:pt x="366" y="1558"/>
                  </a:cubicBezTo>
                  <a:cubicBezTo>
                    <a:pt x="376" y="1565"/>
                    <a:pt x="394" y="1558"/>
                    <a:pt x="401" y="1565"/>
                  </a:cubicBezTo>
                  <a:cubicBezTo>
                    <a:pt x="408" y="1571"/>
                    <a:pt x="398" y="1571"/>
                    <a:pt x="383" y="1571"/>
                  </a:cubicBezTo>
                  <a:cubicBezTo>
                    <a:pt x="369" y="1568"/>
                    <a:pt x="366" y="1575"/>
                    <a:pt x="345" y="1582"/>
                  </a:cubicBezTo>
                  <a:cubicBezTo>
                    <a:pt x="331" y="1589"/>
                    <a:pt x="331" y="1596"/>
                    <a:pt x="328" y="1600"/>
                  </a:cubicBezTo>
                  <a:cubicBezTo>
                    <a:pt x="335" y="1614"/>
                    <a:pt x="324" y="1614"/>
                    <a:pt x="317" y="1624"/>
                  </a:cubicBezTo>
                  <a:cubicBezTo>
                    <a:pt x="314" y="1634"/>
                    <a:pt x="306" y="1638"/>
                    <a:pt x="306" y="1644"/>
                  </a:cubicBezTo>
                  <a:cubicBezTo>
                    <a:pt x="303" y="1651"/>
                    <a:pt x="306" y="1655"/>
                    <a:pt x="306" y="1665"/>
                  </a:cubicBezTo>
                  <a:cubicBezTo>
                    <a:pt x="310" y="1676"/>
                    <a:pt x="310" y="1679"/>
                    <a:pt x="317" y="1686"/>
                  </a:cubicBezTo>
                  <a:cubicBezTo>
                    <a:pt x="324" y="1697"/>
                    <a:pt x="310" y="1697"/>
                    <a:pt x="306" y="1700"/>
                  </a:cubicBezTo>
                  <a:cubicBezTo>
                    <a:pt x="300" y="1704"/>
                    <a:pt x="303" y="1714"/>
                    <a:pt x="310" y="1721"/>
                  </a:cubicBezTo>
                  <a:cubicBezTo>
                    <a:pt x="317" y="1728"/>
                    <a:pt x="317" y="1738"/>
                    <a:pt x="317" y="1741"/>
                  </a:cubicBezTo>
                  <a:cubicBezTo>
                    <a:pt x="314" y="1748"/>
                    <a:pt x="321" y="1759"/>
                    <a:pt x="328" y="1766"/>
                  </a:cubicBezTo>
                  <a:cubicBezTo>
                    <a:pt x="335" y="1773"/>
                    <a:pt x="335" y="1787"/>
                    <a:pt x="338" y="1794"/>
                  </a:cubicBezTo>
                  <a:cubicBezTo>
                    <a:pt x="345" y="1797"/>
                    <a:pt x="349" y="1801"/>
                    <a:pt x="359" y="1797"/>
                  </a:cubicBezTo>
                  <a:cubicBezTo>
                    <a:pt x="369" y="1797"/>
                    <a:pt x="376" y="1801"/>
                    <a:pt x="380" y="1807"/>
                  </a:cubicBezTo>
                  <a:cubicBezTo>
                    <a:pt x="383" y="1814"/>
                    <a:pt x="391" y="1811"/>
                    <a:pt x="401" y="1807"/>
                  </a:cubicBezTo>
                  <a:cubicBezTo>
                    <a:pt x="411" y="1804"/>
                    <a:pt x="432" y="1814"/>
                    <a:pt x="435" y="1818"/>
                  </a:cubicBezTo>
                  <a:cubicBezTo>
                    <a:pt x="442" y="1821"/>
                    <a:pt x="439" y="1835"/>
                    <a:pt x="439" y="1846"/>
                  </a:cubicBezTo>
                  <a:cubicBezTo>
                    <a:pt x="442" y="1856"/>
                    <a:pt x="435" y="1867"/>
                    <a:pt x="446" y="1874"/>
                  </a:cubicBezTo>
                  <a:cubicBezTo>
                    <a:pt x="453" y="1880"/>
                    <a:pt x="453" y="1894"/>
                    <a:pt x="464" y="1897"/>
                  </a:cubicBezTo>
                  <a:cubicBezTo>
                    <a:pt x="474" y="1901"/>
                    <a:pt x="477" y="1919"/>
                    <a:pt x="484" y="1919"/>
                  </a:cubicBezTo>
                  <a:cubicBezTo>
                    <a:pt x="491" y="1922"/>
                    <a:pt x="505" y="1933"/>
                    <a:pt x="509" y="1940"/>
                  </a:cubicBezTo>
                  <a:cubicBezTo>
                    <a:pt x="509" y="1946"/>
                    <a:pt x="494" y="1953"/>
                    <a:pt x="488" y="1957"/>
                  </a:cubicBezTo>
                  <a:cubicBezTo>
                    <a:pt x="481" y="1960"/>
                    <a:pt x="464" y="1946"/>
                    <a:pt x="460" y="1953"/>
                  </a:cubicBezTo>
                  <a:cubicBezTo>
                    <a:pt x="453" y="1960"/>
                    <a:pt x="460" y="1970"/>
                    <a:pt x="467" y="1988"/>
                  </a:cubicBezTo>
                  <a:cubicBezTo>
                    <a:pt x="470" y="2009"/>
                    <a:pt x="474" y="2009"/>
                    <a:pt x="481" y="2009"/>
                  </a:cubicBezTo>
                  <a:cubicBezTo>
                    <a:pt x="491" y="2009"/>
                    <a:pt x="494" y="2006"/>
                    <a:pt x="502" y="2002"/>
                  </a:cubicBezTo>
                  <a:cubicBezTo>
                    <a:pt x="505" y="1998"/>
                    <a:pt x="519" y="2002"/>
                    <a:pt x="526" y="1998"/>
                  </a:cubicBezTo>
                  <a:cubicBezTo>
                    <a:pt x="533" y="1998"/>
                    <a:pt x="554" y="1995"/>
                    <a:pt x="557" y="2002"/>
                  </a:cubicBezTo>
                  <a:cubicBezTo>
                    <a:pt x="564" y="2009"/>
                    <a:pt x="568" y="2026"/>
                    <a:pt x="564" y="2033"/>
                  </a:cubicBezTo>
                  <a:cubicBezTo>
                    <a:pt x="561" y="2040"/>
                    <a:pt x="568" y="2047"/>
                    <a:pt x="571" y="2054"/>
                  </a:cubicBezTo>
                  <a:cubicBezTo>
                    <a:pt x="578" y="2064"/>
                    <a:pt x="596" y="2057"/>
                    <a:pt x="603" y="2061"/>
                  </a:cubicBezTo>
                  <a:cubicBezTo>
                    <a:pt x="606" y="2064"/>
                    <a:pt x="620" y="2082"/>
                    <a:pt x="620" y="2092"/>
                  </a:cubicBezTo>
                  <a:cubicBezTo>
                    <a:pt x="616" y="2099"/>
                    <a:pt x="627" y="2103"/>
                    <a:pt x="634" y="2099"/>
                  </a:cubicBezTo>
                  <a:cubicBezTo>
                    <a:pt x="641" y="2096"/>
                    <a:pt x="645" y="2103"/>
                    <a:pt x="652" y="2109"/>
                  </a:cubicBezTo>
                  <a:cubicBezTo>
                    <a:pt x="658" y="2113"/>
                    <a:pt x="665" y="2109"/>
                    <a:pt x="672" y="2106"/>
                  </a:cubicBezTo>
                  <a:cubicBezTo>
                    <a:pt x="679" y="2103"/>
                    <a:pt x="689" y="2099"/>
                    <a:pt x="693" y="2106"/>
                  </a:cubicBezTo>
                  <a:cubicBezTo>
                    <a:pt x="697" y="2109"/>
                    <a:pt x="711" y="2123"/>
                    <a:pt x="711" y="2127"/>
                  </a:cubicBezTo>
                  <a:cubicBezTo>
                    <a:pt x="711" y="2130"/>
                    <a:pt x="735" y="2127"/>
                    <a:pt x="745" y="2130"/>
                  </a:cubicBezTo>
                  <a:cubicBezTo>
                    <a:pt x="756" y="2137"/>
                    <a:pt x="766" y="2133"/>
                    <a:pt x="777" y="2140"/>
                  </a:cubicBezTo>
                  <a:cubicBezTo>
                    <a:pt x="787" y="2144"/>
                    <a:pt x="797" y="2147"/>
                    <a:pt x="801" y="2154"/>
                  </a:cubicBezTo>
                  <a:cubicBezTo>
                    <a:pt x="801" y="2162"/>
                    <a:pt x="787" y="2165"/>
                    <a:pt x="787" y="2169"/>
                  </a:cubicBezTo>
                  <a:cubicBezTo>
                    <a:pt x="787" y="2172"/>
                    <a:pt x="797" y="2176"/>
                    <a:pt x="797" y="2182"/>
                  </a:cubicBezTo>
                  <a:cubicBezTo>
                    <a:pt x="797" y="2186"/>
                    <a:pt x="787" y="2186"/>
                    <a:pt x="784" y="2189"/>
                  </a:cubicBezTo>
                  <a:cubicBezTo>
                    <a:pt x="784" y="2196"/>
                    <a:pt x="791" y="2200"/>
                    <a:pt x="794" y="2206"/>
                  </a:cubicBezTo>
                  <a:cubicBezTo>
                    <a:pt x="794" y="2210"/>
                    <a:pt x="787" y="2224"/>
                    <a:pt x="787" y="2227"/>
                  </a:cubicBezTo>
                  <a:cubicBezTo>
                    <a:pt x="787" y="2234"/>
                    <a:pt x="759" y="2227"/>
                    <a:pt x="752" y="2227"/>
                  </a:cubicBezTo>
                  <a:cubicBezTo>
                    <a:pt x="749" y="2227"/>
                    <a:pt x="728" y="2248"/>
                    <a:pt x="725" y="2248"/>
                  </a:cubicBezTo>
                  <a:cubicBezTo>
                    <a:pt x="718" y="2248"/>
                    <a:pt x="721" y="2259"/>
                    <a:pt x="721" y="2269"/>
                  </a:cubicBezTo>
                  <a:cubicBezTo>
                    <a:pt x="742" y="2266"/>
                    <a:pt x="759" y="2262"/>
                    <a:pt x="763" y="2266"/>
                  </a:cubicBezTo>
                  <a:cubicBezTo>
                    <a:pt x="766" y="2272"/>
                    <a:pt x="721" y="2293"/>
                    <a:pt x="714" y="2293"/>
                  </a:cubicBezTo>
                  <a:cubicBezTo>
                    <a:pt x="704" y="2296"/>
                    <a:pt x="728" y="2310"/>
                    <a:pt x="728" y="2318"/>
                  </a:cubicBezTo>
                  <a:cubicBezTo>
                    <a:pt x="728" y="2325"/>
                    <a:pt x="704" y="2325"/>
                    <a:pt x="704" y="2339"/>
                  </a:cubicBezTo>
                  <a:cubicBezTo>
                    <a:pt x="707" y="2352"/>
                    <a:pt x="697" y="2356"/>
                    <a:pt x="682" y="2356"/>
                  </a:cubicBezTo>
                  <a:cubicBezTo>
                    <a:pt x="669" y="2356"/>
                    <a:pt x="665" y="2363"/>
                    <a:pt x="672" y="2366"/>
                  </a:cubicBezTo>
                  <a:cubicBezTo>
                    <a:pt x="679" y="2366"/>
                    <a:pt x="679" y="2383"/>
                    <a:pt x="704" y="2390"/>
                  </a:cubicBezTo>
                  <a:cubicBezTo>
                    <a:pt x="728" y="2397"/>
                    <a:pt x="756" y="2418"/>
                    <a:pt x="777" y="2442"/>
                  </a:cubicBezTo>
                  <a:cubicBezTo>
                    <a:pt x="780" y="2446"/>
                    <a:pt x="784" y="2449"/>
                    <a:pt x="787" y="2449"/>
                  </a:cubicBezTo>
                  <a:cubicBezTo>
                    <a:pt x="794" y="2446"/>
                    <a:pt x="797" y="2446"/>
                    <a:pt x="801" y="2442"/>
                  </a:cubicBezTo>
                  <a:cubicBezTo>
                    <a:pt x="815" y="2442"/>
                    <a:pt x="836" y="2449"/>
                    <a:pt x="850" y="2456"/>
                  </a:cubicBezTo>
                  <a:cubicBezTo>
                    <a:pt x="860" y="2466"/>
                    <a:pt x="906" y="2456"/>
                    <a:pt x="909" y="2463"/>
                  </a:cubicBezTo>
                  <a:cubicBezTo>
                    <a:pt x="916" y="2470"/>
                    <a:pt x="926" y="2477"/>
                    <a:pt x="933" y="2477"/>
                  </a:cubicBezTo>
                  <a:cubicBezTo>
                    <a:pt x="944" y="2477"/>
                    <a:pt x="951" y="2495"/>
                    <a:pt x="958" y="2491"/>
                  </a:cubicBezTo>
                  <a:cubicBezTo>
                    <a:pt x="965" y="2484"/>
                    <a:pt x="992" y="2484"/>
                    <a:pt x="999" y="2484"/>
                  </a:cubicBezTo>
                  <a:cubicBezTo>
                    <a:pt x="1006" y="2484"/>
                    <a:pt x="1006" y="2491"/>
                    <a:pt x="1013" y="2491"/>
                  </a:cubicBezTo>
                  <a:cubicBezTo>
                    <a:pt x="1021" y="2491"/>
                    <a:pt x="1021" y="2515"/>
                    <a:pt x="1024" y="2515"/>
                  </a:cubicBezTo>
                  <a:cubicBezTo>
                    <a:pt x="1031" y="2512"/>
                    <a:pt x="1048" y="2529"/>
                    <a:pt x="1062" y="2532"/>
                  </a:cubicBezTo>
                  <a:cubicBezTo>
                    <a:pt x="1072" y="2532"/>
                    <a:pt x="1087" y="2553"/>
                    <a:pt x="1090" y="2553"/>
                  </a:cubicBezTo>
                  <a:cubicBezTo>
                    <a:pt x="1097" y="2550"/>
                    <a:pt x="1104" y="2560"/>
                    <a:pt x="1107" y="2553"/>
                  </a:cubicBezTo>
                  <a:cubicBezTo>
                    <a:pt x="1111" y="2546"/>
                    <a:pt x="1128" y="2550"/>
                    <a:pt x="1135" y="2536"/>
                  </a:cubicBezTo>
                  <a:cubicBezTo>
                    <a:pt x="1111" y="2508"/>
                    <a:pt x="1087" y="2477"/>
                    <a:pt x="1090" y="2466"/>
                  </a:cubicBezTo>
                  <a:cubicBezTo>
                    <a:pt x="1090" y="2446"/>
                    <a:pt x="1097" y="2435"/>
                    <a:pt x="1072" y="2415"/>
                  </a:cubicBezTo>
                  <a:cubicBezTo>
                    <a:pt x="1048" y="2394"/>
                    <a:pt x="1076" y="2380"/>
                    <a:pt x="1094" y="2356"/>
                  </a:cubicBezTo>
                  <a:cubicBezTo>
                    <a:pt x="1107" y="2339"/>
                    <a:pt x="1142" y="2328"/>
                    <a:pt x="1163" y="2314"/>
                  </a:cubicBezTo>
                  <a:cubicBezTo>
                    <a:pt x="1160" y="2310"/>
                    <a:pt x="1153" y="2310"/>
                    <a:pt x="1149" y="2307"/>
                  </a:cubicBezTo>
                  <a:cubicBezTo>
                    <a:pt x="1135" y="2300"/>
                    <a:pt x="1128" y="2293"/>
                    <a:pt x="1142" y="2290"/>
                  </a:cubicBezTo>
                  <a:cubicBezTo>
                    <a:pt x="1153" y="2286"/>
                    <a:pt x="1149" y="2279"/>
                    <a:pt x="1135" y="2266"/>
                  </a:cubicBezTo>
                  <a:cubicBezTo>
                    <a:pt x="1124" y="2252"/>
                    <a:pt x="1118" y="2238"/>
                    <a:pt x="1111" y="2238"/>
                  </a:cubicBezTo>
                  <a:cubicBezTo>
                    <a:pt x="1104" y="2238"/>
                    <a:pt x="1094" y="2234"/>
                    <a:pt x="1083" y="2238"/>
                  </a:cubicBezTo>
                  <a:cubicBezTo>
                    <a:pt x="1072" y="2241"/>
                    <a:pt x="1076" y="2231"/>
                    <a:pt x="1076" y="2217"/>
                  </a:cubicBezTo>
                  <a:cubicBezTo>
                    <a:pt x="1080" y="2206"/>
                    <a:pt x="1058" y="2206"/>
                    <a:pt x="1055" y="2203"/>
                  </a:cubicBezTo>
                  <a:cubicBezTo>
                    <a:pt x="1052" y="2196"/>
                    <a:pt x="1058" y="2179"/>
                    <a:pt x="1062" y="2179"/>
                  </a:cubicBezTo>
                  <a:cubicBezTo>
                    <a:pt x="1065" y="2176"/>
                    <a:pt x="1076" y="2172"/>
                    <a:pt x="1076" y="2165"/>
                  </a:cubicBezTo>
                  <a:cubicBezTo>
                    <a:pt x="1076" y="2162"/>
                    <a:pt x="1058" y="2158"/>
                    <a:pt x="1065" y="2147"/>
                  </a:cubicBezTo>
                  <a:cubicBezTo>
                    <a:pt x="1072" y="2133"/>
                    <a:pt x="1087" y="2133"/>
                    <a:pt x="1087" y="2123"/>
                  </a:cubicBezTo>
                  <a:cubicBezTo>
                    <a:pt x="1087" y="2109"/>
                    <a:pt x="1097" y="2099"/>
                    <a:pt x="1107" y="2109"/>
                  </a:cubicBezTo>
                  <a:cubicBezTo>
                    <a:pt x="1121" y="2116"/>
                    <a:pt x="1124" y="2140"/>
                    <a:pt x="1139" y="2133"/>
                  </a:cubicBezTo>
                  <a:cubicBezTo>
                    <a:pt x="1153" y="2130"/>
                    <a:pt x="1146" y="2116"/>
                    <a:pt x="1142" y="2109"/>
                  </a:cubicBezTo>
                  <a:cubicBezTo>
                    <a:pt x="1142" y="2103"/>
                    <a:pt x="1139" y="2092"/>
                    <a:pt x="1153" y="2089"/>
                  </a:cubicBezTo>
                  <a:cubicBezTo>
                    <a:pt x="1170" y="2085"/>
                    <a:pt x="1163" y="2071"/>
                    <a:pt x="1173" y="2071"/>
                  </a:cubicBezTo>
                  <a:cubicBezTo>
                    <a:pt x="1187" y="2071"/>
                    <a:pt x="1208" y="2054"/>
                    <a:pt x="1216" y="2050"/>
                  </a:cubicBezTo>
                  <a:cubicBezTo>
                    <a:pt x="1222" y="2047"/>
                    <a:pt x="1240" y="2040"/>
                    <a:pt x="1246" y="2043"/>
                  </a:cubicBezTo>
                  <a:cubicBezTo>
                    <a:pt x="1253" y="2047"/>
                    <a:pt x="1260" y="2054"/>
                    <a:pt x="1267" y="2043"/>
                  </a:cubicBezTo>
                  <a:cubicBezTo>
                    <a:pt x="1271" y="2030"/>
                    <a:pt x="1292" y="2037"/>
                    <a:pt x="1295" y="2043"/>
                  </a:cubicBezTo>
                  <a:cubicBezTo>
                    <a:pt x="1295" y="2050"/>
                    <a:pt x="1330" y="2050"/>
                    <a:pt x="1341" y="2057"/>
                  </a:cubicBezTo>
                  <a:cubicBezTo>
                    <a:pt x="1351" y="2064"/>
                    <a:pt x="1372" y="2078"/>
                    <a:pt x="1372" y="2085"/>
                  </a:cubicBezTo>
                  <a:cubicBezTo>
                    <a:pt x="1372" y="2092"/>
                    <a:pt x="1382" y="2103"/>
                    <a:pt x="1382" y="2089"/>
                  </a:cubicBezTo>
                  <a:cubicBezTo>
                    <a:pt x="1382" y="2078"/>
                    <a:pt x="1393" y="2082"/>
                    <a:pt x="1407" y="2089"/>
                  </a:cubicBezTo>
                  <a:cubicBezTo>
                    <a:pt x="1421" y="2099"/>
                    <a:pt x="1438" y="2096"/>
                    <a:pt x="1441" y="2085"/>
                  </a:cubicBezTo>
                  <a:cubicBezTo>
                    <a:pt x="1445" y="2078"/>
                    <a:pt x="1473" y="2068"/>
                    <a:pt x="1480" y="2075"/>
                  </a:cubicBezTo>
                  <a:cubicBezTo>
                    <a:pt x="1490" y="2082"/>
                    <a:pt x="1494" y="2085"/>
                    <a:pt x="1504" y="2075"/>
                  </a:cubicBezTo>
                  <a:cubicBezTo>
                    <a:pt x="1514" y="2064"/>
                    <a:pt x="1539" y="2068"/>
                    <a:pt x="1543" y="2078"/>
                  </a:cubicBezTo>
                  <a:cubicBezTo>
                    <a:pt x="1546" y="2089"/>
                    <a:pt x="1556" y="2089"/>
                    <a:pt x="1567" y="2089"/>
                  </a:cubicBezTo>
                  <a:cubicBezTo>
                    <a:pt x="1577" y="2089"/>
                    <a:pt x="1581" y="2106"/>
                    <a:pt x="1588" y="2103"/>
                  </a:cubicBezTo>
                  <a:cubicBezTo>
                    <a:pt x="1595" y="2099"/>
                    <a:pt x="1591" y="2082"/>
                    <a:pt x="1602" y="2082"/>
                  </a:cubicBezTo>
                  <a:cubicBezTo>
                    <a:pt x="1609" y="2085"/>
                    <a:pt x="1616" y="2096"/>
                    <a:pt x="1629" y="2096"/>
                  </a:cubicBezTo>
                  <a:cubicBezTo>
                    <a:pt x="1643" y="2096"/>
                    <a:pt x="1654" y="2092"/>
                    <a:pt x="1654" y="2082"/>
                  </a:cubicBezTo>
                  <a:cubicBezTo>
                    <a:pt x="1654" y="2071"/>
                    <a:pt x="1654" y="2054"/>
                    <a:pt x="1643" y="2054"/>
                  </a:cubicBezTo>
                  <a:cubicBezTo>
                    <a:pt x="1636" y="2054"/>
                    <a:pt x="1626" y="2043"/>
                    <a:pt x="1616" y="2043"/>
                  </a:cubicBezTo>
                  <a:cubicBezTo>
                    <a:pt x="1605" y="2043"/>
                    <a:pt x="1595" y="2026"/>
                    <a:pt x="1605" y="2023"/>
                  </a:cubicBezTo>
                  <a:cubicBezTo>
                    <a:pt x="1616" y="2019"/>
                    <a:pt x="1633" y="2013"/>
                    <a:pt x="1629" y="2002"/>
                  </a:cubicBezTo>
                  <a:cubicBezTo>
                    <a:pt x="1626" y="1995"/>
                    <a:pt x="1622" y="1977"/>
                    <a:pt x="1636" y="1974"/>
                  </a:cubicBezTo>
                  <a:cubicBezTo>
                    <a:pt x="1650" y="1974"/>
                    <a:pt x="1682" y="1974"/>
                    <a:pt x="1678" y="1967"/>
                  </a:cubicBezTo>
                  <a:cubicBezTo>
                    <a:pt x="1678" y="1964"/>
                    <a:pt x="1650" y="1960"/>
                    <a:pt x="1643" y="1950"/>
                  </a:cubicBezTo>
                  <a:cubicBezTo>
                    <a:pt x="1640" y="1943"/>
                    <a:pt x="1636" y="1922"/>
                    <a:pt x="1643" y="1919"/>
                  </a:cubicBezTo>
                  <a:cubicBezTo>
                    <a:pt x="1647" y="1915"/>
                    <a:pt x="1664" y="1919"/>
                    <a:pt x="1675" y="1915"/>
                  </a:cubicBezTo>
                  <a:cubicBezTo>
                    <a:pt x="1685" y="1912"/>
                    <a:pt x="1710" y="1922"/>
                    <a:pt x="1724" y="1912"/>
                  </a:cubicBezTo>
                  <a:cubicBezTo>
                    <a:pt x="1737" y="1901"/>
                    <a:pt x="1765" y="1897"/>
                    <a:pt x="1783" y="1897"/>
                  </a:cubicBezTo>
                  <a:cubicBezTo>
                    <a:pt x="1797" y="1897"/>
                    <a:pt x="1810" y="1887"/>
                    <a:pt x="1821" y="1887"/>
                  </a:cubicBezTo>
                  <a:cubicBezTo>
                    <a:pt x="1835" y="1884"/>
                    <a:pt x="1870" y="1880"/>
                    <a:pt x="1876" y="1877"/>
                  </a:cubicBezTo>
                  <a:cubicBezTo>
                    <a:pt x="1887" y="1874"/>
                    <a:pt x="1932" y="1867"/>
                    <a:pt x="1936" y="1856"/>
                  </a:cubicBezTo>
                  <a:cubicBezTo>
                    <a:pt x="1936" y="1849"/>
                    <a:pt x="1974" y="1842"/>
                    <a:pt x="1985" y="1846"/>
                  </a:cubicBezTo>
                  <a:cubicBezTo>
                    <a:pt x="1995" y="1849"/>
                    <a:pt x="2005" y="1853"/>
                    <a:pt x="2016" y="1849"/>
                  </a:cubicBezTo>
                  <a:cubicBezTo>
                    <a:pt x="2023" y="1846"/>
                    <a:pt x="2040" y="1856"/>
                    <a:pt x="2040" y="1867"/>
                  </a:cubicBezTo>
                  <a:cubicBezTo>
                    <a:pt x="2037" y="1877"/>
                    <a:pt x="2047" y="1887"/>
                    <a:pt x="2047" y="1894"/>
                  </a:cubicBezTo>
                  <a:cubicBezTo>
                    <a:pt x="2047" y="1901"/>
                    <a:pt x="2037" y="1904"/>
                    <a:pt x="2044" y="1912"/>
                  </a:cubicBezTo>
                  <a:cubicBezTo>
                    <a:pt x="2047" y="1915"/>
                    <a:pt x="2071" y="1912"/>
                    <a:pt x="2078" y="1904"/>
                  </a:cubicBezTo>
                  <a:cubicBezTo>
                    <a:pt x="2085" y="1897"/>
                    <a:pt x="2093" y="1908"/>
                    <a:pt x="2093" y="1915"/>
                  </a:cubicBezTo>
                  <a:cubicBezTo>
                    <a:pt x="2093" y="1919"/>
                    <a:pt x="2103" y="1926"/>
                    <a:pt x="2103" y="1915"/>
                  </a:cubicBezTo>
                  <a:cubicBezTo>
                    <a:pt x="2103" y="1908"/>
                    <a:pt x="2117" y="1915"/>
                    <a:pt x="2124" y="1919"/>
                  </a:cubicBezTo>
                  <a:cubicBezTo>
                    <a:pt x="2127" y="1926"/>
                    <a:pt x="2144" y="1912"/>
                    <a:pt x="2144" y="1922"/>
                  </a:cubicBezTo>
                  <a:cubicBezTo>
                    <a:pt x="2144" y="1929"/>
                    <a:pt x="2120" y="1936"/>
                    <a:pt x="2131" y="1946"/>
                  </a:cubicBezTo>
                  <a:cubicBezTo>
                    <a:pt x="2141" y="1957"/>
                    <a:pt x="2144" y="1936"/>
                    <a:pt x="2159" y="1940"/>
                  </a:cubicBezTo>
                  <a:cubicBezTo>
                    <a:pt x="2173" y="1943"/>
                    <a:pt x="2190" y="1926"/>
                    <a:pt x="2200" y="1922"/>
                  </a:cubicBezTo>
                  <a:cubicBezTo>
                    <a:pt x="2214" y="1919"/>
                    <a:pt x="2228" y="1908"/>
                    <a:pt x="2239" y="1901"/>
                  </a:cubicBezTo>
                  <a:cubicBezTo>
                    <a:pt x="2249" y="1897"/>
                    <a:pt x="2270" y="1897"/>
                    <a:pt x="2263" y="1904"/>
                  </a:cubicBezTo>
                  <a:cubicBezTo>
                    <a:pt x="2256" y="1912"/>
                    <a:pt x="2249" y="1926"/>
                    <a:pt x="2273" y="1936"/>
                  </a:cubicBezTo>
                  <a:cubicBezTo>
                    <a:pt x="2301" y="1943"/>
                    <a:pt x="2329" y="1995"/>
                    <a:pt x="2347" y="2019"/>
                  </a:cubicBezTo>
                  <a:cubicBezTo>
                    <a:pt x="2364" y="2043"/>
                    <a:pt x="2378" y="2089"/>
                    <a:pt x="2388" y="2089"/>
                  </a:cubicBezTo>
                  <a:cubicBezTo>
                    <a:pt x="2395" y="2089"/>
                    <a:pt x="2399" y="2068"/>
                    <a:pt x="2409" y="2064"/>
                  </a:cubicBezTo>
                  <a:cubicBezTo>
                    <a:pt x="2423" y="2061"/>
                    <a:pt x="2430" y="2085"/>
                    <a:pt x="2440" y="2085"/>
                  </a:cubicBezTo>
                  <a:cubicBezTo>
                    <a:pt x="2454" y="2089"/>
                    <a:pt x="2468" y="2096"/>
                    <a:pt x="2479" y="2092"/>
                  </a:cubicBezTo>
                  <a:cubicBezTo>
                    <a:pt x="2489" y="2089"/>
                    <a:pt x="2510" y="2078"/>
                    <a:pt x="2517" y="2082"/>
                  </a:cubicBezTo>
                  <a:cubicBezTo>
                    <a:pt x="2527" y="2085"/>
                    <a:pt x="2538" y="2085"/>
                    <a:pt x="2545" y="2103"/>
                  </a:cubicBezTo>
                  <a:cubicBezTo>
                    <a:pt x="2552" y="2120"/>
                    <a:pt x="2562" y="2123"/>
                    <a:pt x="2569" y="2123"/>
                  </a:cubicBezTo>
                  <a:cubicBezTo>
                    <a:pt x="2576" y="2123"/>
                    <a:pt x="2576" y="2130"/>
                    <a:pt x="2576" y="2137"/>
                  </a:cubicBezTo>
                  <a:cubicBezTo>
                    <a:pt x="2576" y="2144"/>
                    <a:pt x="2590" y="2154"/>
                    <a:pt x="2597" y="2154"/>
                  </a:cubicBezTo>
                  <a:cubicBezTo>
                    <a:pt x="2604" y="2154"/>
                    <a:pt x="2622" y="2151"/>
                    <a:pt x="2628" y="2147"/>
                  </a:cubicBezTo>
                  <a:cubicBezTo>
                    <a:pt x="2632" y="2144"/>
                    <a:pt x="2639" y="2140"/>
                    <a:pt x="2642" y="2147"/>
                  </a:cubicBezTo>
                  <a:cubicBezTo>
                    <a:pt x="2642" y="2158"/>
                    <a:pt x="2653" y="2169"/>
                    <a:pt x="2660" y="2169"/>
                  </a:cubicBezTo>
                  <a:cubicBezTo>
                    <a:pt x="2667" y="2169"/>
                    <a:pt x="2681" y="2176"/>
                    <a:pt x="2681" y="2169"/>
                  </a:cubicBezTo>
                  <a:cubicBezTo>
                    <a:pt x="2684" y="2165"/>
                    <a:pt x="2701" y="2162"/>
                    <a:pt x="2708" y="2158"/>
                  </a:cubicBezTo>
                  <a:cubicBezTo>
                    <a:pt x="2715" y="2158"/>
                    <a:pt x="2740" y="2154"/>
                    <a:pt x="2743" y="2144"/>
                  </a:cubicBezTo>
                  <a:cubicBezTo>
                    <a:pt x="2750" y="2133"/>
                    <a:pt x="2767" y="2133"/>
                    <a:pt x="2774" y="2127"/>
                  </a:cubicBezTo>
                  <a:cubicBezTo>
                    <a:pt x="2782" y="2120"/>
                    <a:pt x="2796" y="2116"/>
                    <a:pt x="2799" y="2109"/>
                  </a:cubicBezTo>
                  <a:cubicBezTo>
                    <a:pt x="2803" y="2103"/>
                    <a:pt x="2823" y="2103"/>
                    <a:pt x="2827" y="2096"/>
                  </a:cubicBezTo>
                  <a:cubicBezTo>
                    <a:pt x="2830" y="2092"/>
                    <a:pt x="2848" y="2089"/>
                    <a:pt x="2855" y="2092"/>
                  </a:cubicBezTo>
                  <a:cubicBezTo>
                    <a:pt x="2862" y="2096"/>
                    <a:pt x="2903" y="2103"/>
                    <a:pt x="2910" y="2103"/>
                  </a:cubicBezTo>
                  <a:cubicBezTo>
                    <a:pt x="2914" y="2099"/>
                    <a:pt x="2918" y="2123"/>
                    <a:pt x="2921" y="2123"/>
                  </a:cubicBezTo>
                  <a:cubicBezTo>
                    <a:pt x="2928" y="2123"/>
                    <a:pt x="2949" y="2140"/>
                    <a:pt x="2955" y="2137"/>
                  </a:cubicBezTo>
                  <a:cubicBezTo>
                    <a:pt x="2959" y="2130"/>
                    <a:pt x="2973" y="2127"/>
                    <a:pt x="2987" y="2133"/>
                  </a:cubicBezTo>
                  <a:cubicBezTo>
                    <a:pt x="2998" y="2140"/>
                    <a:pt x="3008" y="2151"/>
                    <a:pt x="3015" y="2140"/>
                  </a:cubicBezTo>
                  <a:cubicBezTo>
                    <a:pt x="3018" y="2133"/>
                    <a:pt x="3043" y="2130"/>
                    <a:pt x="3046" y="2127"/>
                  </a:cubicBezTo>
                  <a:cubicBezTo>
                    <a:pt x="3050" y="2120"/>
                    <a:pt x="3053" y="2106"/>
                    <a:pt x="3046" y="2103"/>
                  </a:cubicBezTo>
                  <a:cubicBezTo>
                    <a:pt x="3043" y="2099"/>
                    <a:pt x="3036" y="2078"/>
                    <a:pt x="3032" y="2071"/>
                  </a:cubicBezTo>
                  <a:cubicBezTo>
                    <a:pt x="3032" y="2061"/>
                    <a:pt x="3046" y="2057"/>
                    <a:pt x="3050" y="2050"/>
                  </a:cubicBezTo>
                  <a:cubicBezTo>
                    <a:pt x="3053" y="2043"/>
                    <a:pt x="3067" y="2040"/>
                    <a:pt x="3070" y="2037"/>
                  </a:cubicBezTo>
                  <a:cubicBezTo>
                    <a:pt x="3074" y="2033"/>
                    <a:pt x="3077" y="2023"/>
                    <a:pt x="3084" y="2023"/>
                  </a:cubicBezTo>
                  <a:cubicBezTo>
                    <a:pt x="3091" y="2026"/>
                    <a:pt x="3109" y="2033"/>
                    <a:pt x="3113" y="2037"/>
                  </a:cubicBezTo>
                  <a:cubicBezTo>
                    <a:pt x="3116" y="2040"/>
                    <a:pt x="3130" y="2040"/>
                    <a:pt x="3137" y="2040"/>
                  </a:cubicBezTo>
                  <a:cubicBezTo>
                    <a:pt x="3147" y="2040"/>
                    <a:pt x="3157" y="2047"/>
                    <a:pt x="3168" y="2054"/>
                  </a:cubicBezTo>
                  <a:cubicBezTo>
                    <a:pt x="3175" y="2057"/>
                    <a:pt x="3199" y="2057"/>
                    <a:pt x="3206" y="2064"/>
                  </a:cubicBezTo>
                  <a:cubicBezTo>
                    <a:pt x="3210" y="2071"/>
                    <a:pt x="3203" y="2092"/>
                    <a:pt x="3210" y="2099"/>
                  </a:cubicBezTo>
                  <a:cubicBezTo>
                    <a:pt x="3216" y="2106"/>
                    <a:pt x="3231" y="2120"/>
                    <a:pt x="3234" y="2116"/>
                  </a:cubicBezTo>
                  <a:cubicBezTo>
                    <a:pt x="3238" y="2113"/>
                    <a:pt x="3262" y="2127"/>
                    <a:pt x="3269" y="2127"/>
                  </a:cubicBezTo>
                  <a:cubicBezTo>
                    <a:pt x="3276" y="2127"/>
                    <a:pt x="3290" y="2113"/>
                    <a:pt x="3297" y="2113"/>
                  </a:cubicBezTo>
                  <a:cubicBezTo>
                    <a:pt x="3304" y="2113"/>
                    <a:pt x="3325" y="2106"/>
                    <a:pt x="3331" y="2109"/>
                  </a:cubicBezTo>
                  <a:cubicBezTo>
                    <a:pt x="3338" y="2109"/>
                    <a:pt x="3367" y="2120"/>
                    <a:pt x="3370" y="2116"/>
                  </a:cubicBezTo>
                  <a:cubicBezTo>
                    <a:pt x="3374" y="2113"/>
                    <a:pt x="3394" y="2116"/>
                    <a:pt x="3398" y="2123"/>
                  </a:cubicBezTo>
                  <a:cubicBezTo>
                    <a:pt x="3401" y="2130"/>
                    <a:pt x="3433" y="2130"/>
                    <a:pt x="3433" y="2140"/>
                  </a:cubicBezTo>
                  <a:cubicBezTo>
                    <a:pt x="3433" y="2147"/>
                    <a:pt x="3446" y="2151"/>
                    <a:pt x="3453" y="2162"/>
                  </a:cubicBezTo>
                  <a:cubicBezTo>
                    <a:pt x="3457" y="2172"/>
                    <a:pt x="3495" y="2165"/>
                    <a:pt x="3502" y="2172"/>
                  </a:cubicBezTo>
                  <a:cubicBezTo>
                    <a:pt x="3509" y="2176"/>
                    <a:pt x="3555" y="2176"/>
                    <a:pt x="3555" y="2172"/>
                  </a:cubicBezTo>
                  <a:cubicBezTo>
                    <a:pt x="3555" y="2165"/>
                    <a:pt x="3596" y="2165"/>
                    <a:pt x="3607" y="2158"/>
                  </a:cubicBezTo>
                  <a:cubicBezTo>
                    <a:pt x="3614" y="2151"/>
                    <a:pt x="3634" y="2154"/>
                    <a:pt x="3638" y="2147"/>
                  </a:cubicBezTo>
                  <a:cubicBezTo>
                    <a:pt x="3638" y="2137"/>
                    <a:pt x="3658" y="2133"/>
                    <a:pt x="3669" y="2127"/>
                  </a:cubicBezTo>
                  <a:cubicBezTo>
                    <a:pt x="3676" y="2120"/>
                    <a:pt x="3714" y="2120"/>
                    <a:pt x="3718" y="2127"/>
                  </a:cubicBezTo>
                  <a:cubicBezTo>
                    <a:pt x="3718" y="2137"/>
                    <a:pt x="3743" y="2137"/>
                    <a:pt x="3750" y="2133"/>
                  </a:cubicBezTo>
                  <a:cubicBezTo>
                    <a:pt x="3760" y="2130"/>
                    <a:pt x="3784" y="2137"/>
                    <a:pt x="3787" y="2144"/>
                  </a:cubicBezTo>
                  <a:cubicBezTo>
                    <a:pt x="3791" y="2151"/>
                    <a:pt x="3819" y="2158"/>
                    <a:pt x="3826" y="2154"/>
                  </a:cubicBezTo>
                  <a:cubicBezTo>
                    <a:pt x="3833" y="2151"/>
                    <a:pt x="3854" y="2137"/>
                    <a:pt x="3864" y="2133"/>
                  </a:cubicBezTo>
                  <a:cubicBezTo>
                    <a:pt x="3871" y="2133"/>
                    <a:pt x="3882" y="2127"/>
                    <a:pt x="3882" y="2116"/>
                  </a:cubicBezTo>
                  <a:cubicBezTo>
                    <a:pt x="3878" y="2109"/>
                    <a:pt x="3895" y="2085"/>
                    <a:pt x="3899" y="2078"/>
                  </a:cubicBezTo>
                  <a:cubicBezTo>
                    <a:pt x="3902" y="2068"/>
                    <a:pt x="3916" y="2043"/>
                    <a:pt x="3923" y="2040"/>
                  </a:cubicBezTo>
                  <a:cubicBezTo>
                    <a:pt x="3930" y="2037"/>
                    <a:pt x="3941" y="2026"/>
                    <a:pt x="3941" y="2019"/>
                  </a:cubicBezTo>
                  <a:cubicBezTo>
                    <a:pt x="3941" y="2013"/>
                    <a:pt x="3937" y="1991"/>
                    <a:pt x="3930" y="1991"/>
                  </a:cubicBezTo>
                  <a:cubicBezTo>
                    <a:pt x="3923" y="1991"/>
                    <a:pt x="3909" y="1995"/>
                    <a:pt x="3927" y="1970"/>
                  </a:cubicBezTo>
                  <a:cubicBezTo>
                    <a:pt x="3941" y="1950"/>
                    <a:pt x="3972" y="1957"/>
                    <a:pt x="3975" y="1957"/>
                  </a:cubicBezTo>
                  <a:cubicBezTo>
                    <a:pt x="3979" y="1957"/>
                    <a:pt x="4017" y="1946"/>
                    <a:pt x="4034" y="1950"/>
                  </a:cubicBezTo>
                  <a:cubicBezTo>
                    <a:pt x="4049" y="1957"/>
                    <a:pt x="4059" y="1950"/>
                    <a:pt x="4077" y="1957"/>
                  </a:cubicBezTo>
                  <a:cubicBezTo>
                    <a:pt x="4094" y="1967"/>
                    <a:pt x="4118" y="1964"/>
                    <a:pt x="4125" y="1970"/>
                  </a:cubicBezTo>
                  <a:cubicBezTo>
                    <a:pt x="4132" y="1981"/>
                    <a:pt x="4153" y="1988"/>
                    <a:pt x="4149" y="2002"/>
                  </a:cubicBezTo>
                  <a:cubicBezTo>
                    <a:pt x="4146" y="2016"/>
                    <a:pt x="4163" y="2006"/>
                    <a:pt x="4170" y="2037"/>
                  </a:cubicBezTo>
                  <a:cubicBezTo>
                    <a:pt x="4174" y="2068"/>
                    <a:pt x="4188" y="2068"/>
                    <a:pt x="4192" y="2082"/>
                  </a:cubicBezTo>
                  <a:cubicBezTo>
                    <a:pt x="4195" y="2096"/>
                    <a:pt x="4216" y="2123"/>
                    <a:pt x="4212" y="2130"/>
                  </a:cubicBezTo>
                  <a:cubicBezTo>
                    <a:pt x="4209" y="2137"/>
                    <a:pt x="4209" y="2151"/>
                    <a:pt x="4226" y="2151"/>
                  </a:cubicBezTo>
                  <a:cubicBezTo>
                    <a:pt x="4247" y="2154"/>
                    <a:pt x="4261" y="2169"/>
                    <a:pt x="4265" y="2165"/>
                  </a:cubicBezTo>
                  <a:cubicBezTo>
                    <a:pt x="4271" y="2165"/>
                    <a:pt x="4292" y="2172"/>
                    <a:pt x="4306" y="2182"/>
                  </a:cubicBezTo>
                  <a:cubicBezTo>
                    <a:pt x="4317" y="2196"/>
                    <a:pt x="4334" y="2189"/>
                    <a:pt x="4334" y="2203"/>
                  </a:cubicBezTo>
                  <a:cubicBezTo>
                    <a:pt x="4331" y="2213"/>
                    <a:pt x="4341" y="2224"/>
                    <a:pt x="4341" y="2234"/>
                  </a:cubicBezTo>
                  <a:cubicBezTo>
                    <a:pt x="4341" y="2245"/>
                    <a:pt x="4362" y="2252"/>
                    <a:pt x="4380" y="2252"/>
                  </a:cubicBezTo>
                  <a:cubicBezTo>
                    <a:pt x="4397" y="2248"/>
                    <a:pt x="4407" y="2255"/>
                    <a:pt x="4414" y="2241"/>
                  </a:cubicBezTo>
                  <a:cubicBezTo>
                    <a:pt x="4421" y="2227"/>
                    <a:pt x="4446" y="2234"/>
                    <a:pt x="4453" y="2227"/>
                  </a:cubicBezTo>
                  <a:cubicBezTo>
                    <a:pt x="4459" y="2224"/>
                    <a:pt x="4483" y="2217"/>
                    <a:pt x="4483" y="2238"/>
                  </a:cubicBezTo>
                  <a:cubicBezTo>
                    <a:pt x="4483" y="2259"/>
                    <a:pt x="4498" y="2262"/>
                    <a:pt x="4483" y="2269"/>
                  </a:cubicBezTo>
                  <a:cubicBezTo>
                    <a:pt x="4473" y="2276"/>
                    <a:pt x="4466" y="2307"/>
                    <a:pt x="4463" y="2318"/>
                  </a:cubicBezTo>
                  <a:cubicBezTo>
                    <a:pt x="4459" y="2332"/>
                    <a:pt x="4442" y="2335"/>
                    <a:pt x="4442" y="2349"/>
                  </a:cubicBezTo>
                  <a:cubicBezTo>
                    <a:pt x="4439" y="2363"/>
                    <a:pt x="4421" y="2363"/>
                    <a:pt x="4421" y="2373"/>
                  </a:cubicBezTo>
                  <a:cubicBezTo>
                    <a:pt x="4421" y="2383"/>
                    <a:pt x="4400" y="2383"/>
                    <a:pt x="4386" y="2373"/>
                  </a:cubicBezTo>
                  <a:cubicBezTo>
                    <a:pt x="4376" y="2366"/>
                    <a:pt x="4365" y="2390"/>
                    <a:pt x="4355" y="2390"/>
                  </a:cubicBezTo>
                  <a:cubicBezTo>
                    <a:pt x="4344" y="2390"/>
                    <a:pt x="4348" y="2408"/>
                    <a:pt x="4348" y="2418"/>
                  </a:cubicBezTo>
                  <a:cubicBezTo>
                    <a:pt x="4351" y="2425"/>
                    <a:pt x="4344" y="2435"/>
                    <a:pt x="4351" y="2449"/>
                  </a:cubicBezTo>
                  <a:cubicBezTo>
                    <a:pt x="4355" y="2456"/>
                    <a:pt x="4351" y="2470"/>
                    <a:pt x="4355" y="2488"/>
                  </a:cubicBezTo>
                  <a:cubicBezTo>
                    <a:pt x="4369" y="2477"/>
                    <a:pt x="4380" y="2470"/>
                    <a:pt x="4386" y="2470"/>
                  </a:cubicBezTo>
                  <a:cubicBezTo>
                    <a:pt x="4400" y="2470"/>
                    <a:pt x="4414" y="2495"/>
                    <a:pt x="4432" y="2495"/>
                  </a:cubicBezTo>
                  <a:cubicBezTo>
                    <a:pt x="4449" y="2495"/>
                    <a:pt x="4522" y="2446"/>
                    <a:pt x="4522" y="2439"/>
                  </a:cubicBezTo>
                  <a:cubicBezTo>
                    <a:pt x="4522" y="2429"/>
                    <a:pt x="4568" y="2387"/>
                    <a:pt x="4585" y="2366"/>
                  </a:cubicBezTo>
                  <a:cubicBezTo>
                    <a:pt x="4605" y="2345"/>
                    <a:pt x="4634" y="2314"/>
                    <a:pt x="4644" y="2290"/>
                  </a:cubicBezTo>
                  <a:cubicBezTo>
                    <a:pt x="4651" y="2276"/>
                    <a:pt x="4679" y="2245"/>
                    <a:pt x="4686" y="2234"/>
                  </a:cubicBezTo>
                  <a:cubicBezTo>
                    <a:pt x="4693" y="2224"/>
                    <a:pt x="4696" y="2220"/>
                    <a:pt x="4710" y="2196"/>
                  </a:cubicBezTo>
                  <a:cubicBezTo>
                    <a:pt x="4724" y="2169"/>
                    <a:pt x="4724" y="2096"/>
                    <a:pt x="4727" y="2092"/>
                  </a:cubicBezTo>
                  <a:cubicBezTo>
                    <a:pt x="4731" y="2089"/>
                    <a:pt x="4727" y="2075"/>
                    <a:pt x="4734" y="2068"/>
                  </a:cubicBezTo>
                  <a:cubicBezTo>
                    <a:pt x="4741" y="2061"/>
                    <a:pt x="4738" y="2050"/>
                    <a:pt x="4748" y="2040"/>
                  </a:cubicBezTo>
                  <a:cubicBezTo>
                    <a:pt x="4759" y="2030"/>
                    <a:pt x="4759" y="2023"/>
                    <a:pt x="4755" y="2013"/>
                  </a:cubicBezTo>
                  <a:cubicBezTo>
                    <a:pt x="4752" y="2006"/>
                    <a:pt x="4755" y="1988"/>
                    <a:pt x="4752" y="1984"/>
                  </a:cubicBezTo>
                  <a:cubicBezTo>
                    <a:pt x="4748" y="1977"/>
                    <a:pt x="4752" y="1977"/>
                    <a:pt x="4759" y="1974"/>
                  </a:cubicBezTo>
                  <a:cubicBezTo>
                    <a:pt x="4766" y="1967"/>
                    <a:pt x="4752" y="1957"/>
                    <a:pt x="4741" y="1953"/>
                  </a:cubicBezTo>
                  <a:cubicBezTo>
                    <a:pt x="4734" y="1950"/>
                    <a:pt x="4720" y="1946"/>
                    <a:pt x="4720" y="1933"/>
                  </a:cubicBezTo>
                  <a:cubicBezTo>
                    <a:pt x="4717" y="1922"/>
                    <a:pt x="4700" y="1908"/>
                    <a:pt x="4689" y="1912"/>
                  </a:cubicBezTo>
                  <a:cubicBezTo>
                    <a:pt x="4675" y="1912"/>
                    <a:pt x="4651" y="1904"/>
                    <a:pt x="4654" y="1912"/>
                  </a:cubicBezTo>
                  <a:cubicBezTo>
                    <a:pt x="4658" y="1919"/>
                    <a:pt x="4654" y="1926"/>
                    <a:pt x="4647" y="1926"/>
                  </a:cubicBezTo>
                  <a:cubicBezTo>
                    <a:pt x="4640" y="1922"/>
                    <a:pt x="4637" y="1929"/>
                    <a:pt x="4630" y="1940"/>
                  </a:cubicBezTo>
                  <a:cubicBezTo>
                    <a:pt x="4623" y="1953"/>
                    <a:pt x="4595" y="1953"/>
                    <a:pt x="4609" y="1943"/>
                  </a:cubicBezTo>
                  <a:cubicBezTo>
                    <a:pt x="4619" y="1933"/>
                    <a:pt x="4605" y="1929"/>
                    <a:pt x="4605" y="1919"/>
                  </a:cubicBezTo>
                  <a:cubicBezTo>
                    <a:pt x="4609" y="1908"/>
                    <a:pt x="4619" y="1894"/>
                    <a:pt x="4605" y="1904"/>
                  </a:cubicBezTo>
                  <a:cubicBezTo>
                    <a:pt x="4592" y="1912"/>
                    <a:pt x="4592" y="1929"/>
                    <a:pt x="4581" y="1933"/>
                  </a:cubicBezTo>
                  <a:cubicBezTo>
                    <a:pt x="4571" y="1933"/>
                    <a:pt x="4574" y="1901"/>
                    <a:pt x="4578" y="1891"/>
                  </a:cubicBezTo>
                  <a:cubicBezTo>
                    <a:pt x="4578" y="1884"/>
                    <a:pt x="4557" y="1891"/>
                    <a:pt x="4532" y="1891"/>
                  </a:cubicBezTo>
                  <a:cubicBezTo>
                    <a:pt x="4508" y="1887"/>
                    <a:pt x="4515" y="1870"/>
                    <a:pt x="4532" y="1860"/>
                  </a:cubicBezTo>
                  <a:cubicBezTo>
                    <a:pt x="4553" y="1849"/>
                    <a:pt x="4550" y="1842"/>
                    <a:pt x="4560" y="1835"/>
                  </a:cubicBezTo>
                  <a:cubicBezTo>
                    <a:pt x="4571" y="1832"/>
                    <a:pt x="4595" y="1814"/>
                    <a:pt x="4609" y="1807"/>
                  </a:cubicBezTo>
                  <a:cubicBezTo>
                    <a:pt x="4627" y="1797"/>
                    <a:pt x="4627" y="1790"/>
                    <a:pt x="4630" y="1780"/>
                  </a:cubicBezTo>
                  <a:cubicBezTo>
                    <a:pt x="4634" y="1770"/>
                    <a:pt x="4661" y="1756"/>
                    <a:pt x="4689" y="1738"/>
                  </a:cubicBezTo>
                  <a:cubicBezTo>
                    <a:pt x="4713" y="1717"/>
                    <a:pt x="4724" y="1704"/>
                    <a:pt x="4731" y="1693"/>
                  </a:cubicBezTo>
                  <a:cubicBezTo>
                    <a:pt x="4738" y="1679"/>
                    <a:pt x="4773" y="1665"/>
                    <a:pt x="4773" y="1655"/>
                  </a:cubicBezTo>
                  <a:cubicBezTo>
                    <a:pt x="4776" y="1648"/>
                    <a:pt x="4818" y="1624"/>
                    <a:pt x="4849" y="1617"/>
                  </a:cubicBezTo>
                  <a:cubicBezTo>
                    <a:pt x="4877" y="1614"/>
                    <a:pt x="4926" y="1620"/>
                    <a:pt x="4933" y="1627"/>
                  </a:cubicBezTo>
                  <a:cubicBezTo>
                    <a:pt x="4943" y="1638"/>
                    <a:pt x="4947" y="1634"/>
                    <a:pt x="4954" y="1627"/>
                  </a:cubicBezTo>
                  <a:cubicBezTo>
                    <a:pt x="4957" y="1624"/>
                    <a:pt x="4971" y="1624"/>
                    <a:pt x="4988" y="1627"/>
                  </a:cubicBezTo>
                  <a:cubicBezTo>
                    <a:pt x="5010" y="1631"/>
                    <a:pt x="5013" y="1617"/>
                    <a:pt x="5027" y="1624"/>
                  </a:cubicBezTo>
                  <a:cubicBezTo>
                    <a:pt x="5040" y="1627"/>
                    <a:pt x="5051" y="1627"/>
                    <a:pt x="5062" y="1614"/>
                  </a:cubicBezTo>
                  <a:cubicBezTo>
                    <a:pt x="5069" y="1596"/>
                    <a:pt x="5107" y="1600"/>
                    <a:pt x="5113" y="1607"/>
                  </a:cubicBezTo>
                  <a:cubicBezTo>
                    <a:pt x="5124" y="1614"/>
                    <a:pt x="5131" y="1620"/>
                    <a:pt x="5145" y="1614"/>
                  </a:cubicBezTo>
                  <a:cubicBezTo>
                    <a:pt x="5159" y="1603"/>
                    <a:pt x="5159" y="1624"/>
                    <a:pt x="5173" y="1627"/>
                  </a:cubicBezTo>
                  <a:cubicBezTo>
                    <a:pt x="5187" y="1627"/>
                    <a:pt x="5176" y="1641"/>
                    <a:pt x="5166" y="1638"/>
                  </a:cubicBezTo>
                  <a:cubicBezTo>
                    <a:pt x="5152" y="1638"/>
                    <a:pt x="5138" y="1644"/>
                    <a:pt x="5152" y="1651"/>
                  </a:cubicBezTo>
                  <a:cubicBezTo>
                    <a:pt x="5166" y="1658"/>
                    <a:pt x="5180" y="1644"/>
                    <a:pt x="5190" y="1644"/>
                  </a:cubicBezTo>
                  <a:cubicBezTo>
                    <a:pt x="5201" y="1648"/>
                    <a:pt x="5218" y="1648"/>
                    <a:pt x="5232" y="1638"/>
                  </a:cubicBezTo>
                  <a:cubicBezTo>
                    <a:pt x="5246" y="1631"/>
                    <a:pt x="5253" y="1648"/>
                    <a:pt x="5260" y="1638"/>
                  </a:cubicBezTo>
                  <a:cubicBezTo>
                    <a:pt x="5271" y="1631"/>
                    <a:pt x="5291" y="1627"/>
                    <a:pt x="5301" y="1627"/>
                  </a:cubicBezTo>
                  <a:cubicBezTo>
                    <a:pt x="5312" y="1631"/>
                    <a:pt x="5301" y="1617"/>
                    <a:pt x="5284" y="1617"/>
                  </a:cubicBezTo>
                  <a:cubicBezTo>
                    <a:pt x="5267" y="1617"/>
                    <a:pt x="5271" y="1607"/>
                    <a:pt x="5284" y="1582"/>
                  </a:cubicBezTo>
                  <a:cubicBezTo>
                    <a:pt x="5298" y="1561"/>
                    <a:pt x="5323" y="1547"/>
                    <a:pt x="5340" y="1534"/>
                  </a:cubicBezTo>
                  <a:cubicBezTo>
                    <a:pt x="5357" y="1520"/>
                    <a:pt x="5368" y="1527"/>
                    <a:pt x="5368" y="1516"/>
                  </a:cubicBezTo>
                  <a:cubicBezTo>
                    <a:pt x="5368" y="1506"/>
                    <a:pt x="5378" y="1481"/>
                    <a:pt x="5389" y="1481"/>
                  </a:cubicBezTo>
                  <a:cubicBezTo>
                    <a:pt x="5403" y="1478"/>
                    <a:pt x="5434" y="1485"/>
                    <a:pt x="5455" y="1475"/>
                  </a:cubicBezTo>
                  <a:cubicBezTo>
                    <a:pt x="5476" y="1464"/>
                    <a:pt x="5472" y="1481"/>
                    <a:pt x="5479" y="1485"/>
                  </a:cubicBezTo>
                  <a:cubicBezTo>
                    <a:pt x="5489" y="1488"/>
                    <a:pt x="5500" y="1468"/>
                    <a:pt x="5511" y="1475"/>
                  </a:cubicBezTo>
                  <a:cubicBezTo>
                    <a:pt x="5518" y="1481"/>
                    <a:pt x="5496" y="1495"/>
                    <a:pt x="5489" y="1509"/>
                  </a:cubicBezTo>
                  <a:cubicBezTo>
                    <a:pt x="5486" y="1527"/>
                    <a:pt x="5504" y="1520"/>
                    <a:pt x="5511" y="1527"/>
                  </a:cubicBezTo>
                  <a:cubicBezTo>
                    <a:pt x="5521" y="1530"/>
                    <a:pt x="5500" y="1537"/>
                    <a:pt x="5500" y="1541"/>
                  </a:cubicBezTo>
                  <a:cubicBezTo>
                    <a:pt x="5504" y="1547"/>
                    <a:pt x="5525" y="1547"/>
                    <a:pt x="5549" y="1520"/>
                  </a:cubicBezTo>
                  <a:cubicBezTo>
                    <a:pt x="5573" y="1495"/>
                    <a:pt x="5598" y="1488"/>
                    <a:pt x="5615" y="1492"/>
                  </a:cubicBezTo>
                  <a:cubicBezTo>
                    <a:pt x="5629" y="1492"/>
                    <a:pt x="5622" y="1475"/>
                    <a:pt x="5622" y="1454"/>
                  </a:cubicBezTo>
                  <a:cubicBezTo>
                    <a:pt x="5622" y="1429"/>
                    <a:pt x="5674" y="1422"/>
                    <a:pt x="5688" y="1429"/>
                  </a:cubicBezTo>
                  <a:cubicBezTo>
                    <a:pt x="5706" y="1436"/>
                    <a:pt x="5706" y="1444"/>
                    <a:pt x="5688" y="1436"/>
                  </a:cubicBezTo>
                  <a:cubicBezTo>
                    <a:pt x="5674" y="1433"/>
                    <a:pt x="5660" y="1447"/>
                    <a:pt x="5660" y="1468"/>
                  </a:cubicBezTo>
                  <a:cubicBezTo>
                    <a:pt x="5660" y="1488"/>
                    <a:pt x="5647" y="1492"/>
                    <a:pt x="5653" y="1502"/>
                  </a:cubicBezTo>
                  <a:cubicBezTo>
                    <a:pt x="5660" y="1509"/>
                    <a:pt x="5643" y="1509"/>
                    <a:pt x="5643" y="1520"/>
                  </a:cubicBezTo>
                  <a:cubicBezTo>
                    <a:pt x="5640" y="1527"/>
                    <a:pt x="5643" y="1534"/>
                    <a:pt x="5629" y="1537"/>
                  </a:cubicBezTo>
                  <a:cubicBezTo>
                    <a:pt x="5618" y="1541"/>
                    <a:pt x="5580" y="1544"/>
                    <a:pt x="5577" y="1558"/>
                  </a:cubicBezTo>
                  <a:cubicBezTo>
                    <a:pt x="5577" y="1575"/>
                    <a:pt x="5555" y="1575"/>
                    <a:pt x="5545" y="1592"/>
                  </a:cubicBezTo>
                  <a:cubicBezTo>
                    <a:pt x="5535" y="1614"/>
                    <a:pt x="5500" y="1624"/>
                    <a:pt x="5472" y="1662"/>
                  </a:cubicBezTo>
                  <a:cubicBezTo>
                    <a:pt x="5448" y="1697"/>
                    <a:pt x="5410" y="1697"/>
                    <a:pt x="5410" y="1704"/>
                  </a:cubicBezTo>
                  <a:cubicBezTo>
                    <a:pt x="5410" y="1711"/>
                    <a:pt x="5382" y="1711"/>
                    <a:pt x="5371" y="1711"/>
                  </a:cubicBezTo>
                  <a:cubicBezTo>
                    <a:pt x="5364" y="1714"/>
                    <a:pt x="5382" y="1734"/>
                    <a:pt x="5361" y="1759"/>
                  </a:cubicBezTo>
                  <a:cubicBezTo>
                    <a:pt x="5337" y="1783"/>
                    <a:pt x="5323" y="1814"/>
                    <a:pt x="5323" y="1849"/>
                  </a:cubicBezTo>
                  <a:cubicBezTo>
                    <a:pt x="5323" y="1880"/>
                    <a:pt x="5337" y="1977"/>
                    <a:pt x="5344" y="1995"/>
                  </a:cubicBezTo>
                  <a:cubicBezTo>
                    <a:pt x="5354" y="2009"/>
                    <a:pt x="5350" y="2050"/>
                    <a:pt x="5357" y="2061"/>
                  </a:cubicBezTo>
                  <a:cubicBezTo>
                    <a:pt x="5364" y="2068"/>
                    <a:pt x="5361" y="2082"/>
                    <a:pt x="5368" y="2089"/>
                  </a:cubicBezTo>
                  <a:cubicBezTo>
                    <a:pt x="5371" y="2092"/>
                    <a:pt x="5396" y="2064"/>
                    <a:pt x="5410" y="2054"/>
                  </a:cubicBezTo>
                  <a:cubicBezTo>
                    <a:pt x="5423" y="2040"/>
                    <a:pt x="5420" y="2037"/>
                    <a:pt x="5427" y="2030"/>
                  </a:cubicBezTo>
                  <a:cubicBezTo>
                    <a:pt x="5437" y="2023"/>
                    <a:pt x="5434" y="1998"/>
                    <a:pt x="5437" y="1991"/>
                  </a:cubicBezTo>
                  <a:cubicBezTo>
                    <a:pt x="5441" y="1984"/>
                    <a:pt x="5459" y="1981"/>
                    <a:pt x="5465" y="1974"/>
                  </a:cubicBezTo>
                  <a:cubicBezTo>
                    <a:pt x="5469" y="1964"/>
                    <a:pt x="5486" y="1970"/>
                    <a:pt x="5493" y="1967"/>
                  </a:cubicBezTo>
                  <a:cubicBezTo>
                    <a:pt x="5500" y="1964"/>
                    <a:pt x="5493" y="1946"/>
                    <a:pt x="5489" y="1933"/>
                  </a:cubicBezTo>
                  <a:cubicBezTo>
                    <a:pt x="5486" y="1922"/>
                    <a:pt x="5514" y="1908"/>
                    <a:pt x="5528" y="1897"/>
                  </a:cubicBezTo>
                  <a:cubicBezTo>
                    <a:pt x="5542" y="1887"/>
                    <a:pt x="5559" y="1904"/>
                    <a:pt x="5573" y="1891"/>
                  </a:cubicBezTo>
                  <a:cubicBezTo>
                    <a:pt x="5591" y="1877"/>
                    <a:pt x="5573" y="1860"/>
                    <a:pt x="5566" y="1853"/>
                  </a:cubicBezTo>
                  <a:cubicBezTo>
                    <a:pt x="5563" y="1842"/>
                    <a:pt x="5584" y="1807"/>
                    <a:pt x="5594" y="1804"/>
                  </a:cubicBezTo>
                  <a:cubicBezTo>
                    <a:pt x="5608" y="1801"/>
                    <a:pt x="5615" y="1811"/>
                    <a:pt x="5625" y="1801"/>
                  </a:cubicBezTo>
                  <a:cubicBezTo>
                    <a:pt x="5636" y="1790"/>
                    <a:pt x="5615" y="1777"/>
                    <a:pt x="5608" y="1777"/>
                  </a:cubicBezTo>
                  <a:cubicBezTo>
                    <a:pt x="5598" y="1777"/>
                    <a:pt x="5594" y="1745"/>
                    <a:pt x="5615" y="1731"/>
                  </a:cubicBezTo>
                  <a:cubicBezTo>
                    <a:pt x="5632" y="1717"/>
                    <a:pt x="5625" y="1714"/>
                    <a:pt x="5615" y="1711"/>
                  </a:cubicBezTo>
                  <a:cubicBezTo>
                    <a:pt x="5601" y="1707"/>
                    <a:pt x="5598" y="1714"/>
                    <a:pt x="5587" y="1714"/>
                  </a:cubicBezTo>
                  <a:cubicBezTo>
                    <a:pt x="5580" y="1714"/>
                    <a:pt x="5570" y="1693"/>
                    <a:pt x="5584" y="1672"/>
                  </a:cubicBezTo>
                  <a:cubicBezTo>
                    <a:pt x="5598" y="1651"/>
                    <a:pt x="5615" y="1655"/>
                    <a:pt x="5618" y="1638"/>
                  </a:cubicBezTo>
                  <a:cubicBezTo>
                    <a:pt x="5622" y="1620"/>
                    <a:pt x="5643" y="1596"/>
                    <a:pt x="5647" y="1589"/>
                  </a:cubicBezTo>
                  <a:cubicBezTo>
                    <a:pt x="5653" y="1578"/>
                    <a:pt x="5674" y="1589"/>
                    <a:pt x="5681" y="1585"/>
                  </a:cubicBezTo>
                  <a:cubicBezTo>
                    <a:pt x="5688" y="1585"/>
                    <a:pt x="5684" y="1603"/>
                    <a:pt x="5695" y="1592"/>
                  </a:cubicBezTo>
                  <a:cubicBezTo>
                    <a:pt x="5706" y="1585"/>
                    <a:pt x="5723" y="1558"/>
                    <a:pt x="5737" y="1558"/>
                  </a:cubicBezTo>
                  <a:cubicBezTo>
                    <a:pt x="5747" y="1558"/>
                    <a:pt x="5740" y="1578"/>
                    <a:pt x="5743" y="1589"/>
                  </a:cubicBezTo>
                  <a:cubicBezTo>
                    <a:pt x="5747" y="1603"/>
                    <a:pt x="5754" y="1585"/>
                    <a:pt x="5779" y="1568"/>
                  </a:cubicBezTo>
                  <a:cubicBezTo>
                    <a:pt x="5806" y="1551"/>
                    <a:pt x="5862" y="1554"/>
                    <a:pt x="5879" y="1561"/>
                  </a:cubicBezTo>
                  <a:cubicBezTo>
                    <a:pt x="5894" y="1571"/>
                    <a:pt x="5897" y="1589"/>
                    <a:pt x="5907" y="1585"/>
                  </a:cubicBezTo>
                  <a:cubicBezTo>
                    <a:pt x="5921" y="1582"/>
                    <a:pt x="5911" y="1568"/>
                    <a:pt x="5925" y="1565"/>
                  </a:cubicBezTo>
                  <a:cubicBezTo>
                    <a:pt x="5938" y="1561"/>
                    <a:pt x="5963" y="1544"/>
                    <a:pt x="5980" y="1534"/>
                  </a:cubicBezTo>
                  <a:cubicBezTo>
                    <a:pt x="5998" y="1520"/>
                    <a:pt x="5994" y="1530"/>
                    <a:pt x="6005" y="1516"/>
                  </a:cubicBezTo>
                  <a:cubicBezTo>
                    <a:pt x="6012" y="1506"/>
                    <a:pt x="6023" y="1509"/>
                    <a:pt x="6026" y="1502"/>
                  </a:cubicBezTo>
                  <a:cubicBezTo>
                    <a:pt x="6029" y="1492"/>
                    <a:pt x="6057" y="1481"/>
                    <a:pt x="6092" y="1471"/>
                  </a:cubicBezTo>
                  <a:cubicBezTo>
                    <a:pt x="6130" y="1464"/>
                    <a:pt x="6175" y="1440"/>
                    <a:pt x="6175" y="1433"/>
                  </a:cubicBezTo>
                  <a:cubicBezTo>
                    <a:pt x="6172" y="1426"/>
                    <a:pt x="6189" y="1422"/>
                    <a:pt x="6189" y="1429"/>
                  </a:cubicBezTo>
                  <a:cubicBezTo>
                    <a:pt x="6193" y="1436"/>
                    <a:pt x="6207" y="1433"/>
                    <a:pt x="6224" y="1436"/>
                  </a:cubicBezTo>
                  <a:cubicBezTo>
                    <a:pt x="6245" y="1440"/>
                    <a:pt x="6252" y="1451"/>
                    <a:pt x="6266" y="1433"/>
                  </a:cubicBezTo>
                  <a:cubicBezTo>
                    <a:pt x="6283" y="1419"/>
                    <a:pt x="6266" y="1412"/>
                    <a:pt x="6266" y="1402"/>
                  </a:cubicBezTo>
                  <a:cubicBezTo>
                    <a:pt x="6266" y="1391"/>
                    <a:pt x="6241" y="1378"/>
                    <a:pt x="6245" y="1367"/>
                  </a:cubicBezTo>
                  <a:cubicBezTo>
                    <a:pt x="6248" y="1353"/>
                    <a:pt x="6224" y="1322"/>
                    <a:pt x="6217" y="1329"/>
                  </a:cubicBezTo>
                  <a:cubicBezTo>
                    <a:pt x="6210" y="1336"/>
                    <a:pt x="6193" y="1322"/>
                    <a:pt x="6193" y="1315"/>
                  </a:cubicBezTo>
                  <a:cubicBezTo>
                    <a:pt x="6193" y="1305"/>
                    <a:pt x="6193" y="1294"/>
                    <a:pt x="6182" y="1301"/>
                  </a:cubicBezTo>
                  <a:cubicBezTo>
                    <a:pt x="6172" y="1308"/>
                    <a:pt x="6151" y="1305"/>
                    <a:pt x="6148" y="1294"/>
                  </a:cubicBezTo>
                  <a:cubicBezTo>
                    <a:pt x="6144" y="1284"/>
                    <a:pt x="6168" y="1277"/>
                    <a:pt x="6186" y="1284"/>
                  </a:cubicBezTo>
                  <a:cubicBezTo>
                    <a:pt x="6203" y="1291"/>
                    <a:pt x="6200" y="1298"/>
                    <a:pt x="6207" y="1301"/>
                  </a:cubicBezTo>
                  <a:cubicBezTo>
                    <a:pt x="6217" y="1308"/>
                    <a:pt x="6241" y="1305"/>
                    <a:pt x="6252" y="1298"/>
                  </a:cubicBezTo>
                  <a:cubicBezTo>
                    <a:pt x="6266" y="1294"/>
                    <a:pt x="6301" y="1280"/>
                    <a:pt x="6304" y="1273"/>
                  </a:cubicBezTo>
                  <a:cubicBezTo>
                    <a:pt x="6311" y="1263"/>
                    <a:pt x="6304" y="1256"/>
                    <a:pt x="6314" y="1252"/>
                  </a:cubicBezTo>
                  <a:cubicBezTo>
                    <a:pt x="6329" y="1245"/>
                    <a:pt x="6318" y="1235"/>
                    <a:pt x="6307" y="1228"/>
                  </a:cubicBezTo>
                  <a:cubicBezTo>
                    <a:pt x="6301" y="1225"/>
                    <a:pt x="6301" y="1211"/>
                    <a:pt x="6311" y="1211"/>
                  </a:cubicBezTo>
                  <a:cubicBezTo>
                    <a:pt x="6321" y="1211"/>
                    <a:pt x="6318" y="1197"/>
                    <a:pt x="6325" y="1197"/>
                  </a:cubicBezTo>
                  <a:cubicBezTo>
                    <a:pt x="6332" y="1197"/>
                    <a:pt x="6336" y="1201"/>
                    <a:pt x="6346" y="1197"/>
                  </a:cubicBezTo>
                  <a:cubicBezTo>
                    <a:pt x="6360" y="1190"/>
                    <a:pt x="6350" y="1204"/>
                    <a:pt x="6343" y="1218"/>
                  </a:cubicBezTo>
                  <a:cubicBezTo>
                    <a:pt x="6336" y="1228"/>
                    <a:pt x="6353" y="1235"/>
                    <a:pt x="6356" y="1242"/>
                  </a:cubicBezTo>
                  <a:cubicBezTo>
                    <a:pt x="6356" y="1249"/>
                    <a:pt x="6384" y="1252"/>
                    <a:pt x="6398" y="1245"/>
                  </a:cubicBezTo>
                  <a:cubicBezTo>
                    <a:pt x="6412" y="1235"/>
                    <a:pt x="6454" y="1252"/>
                    <a:pt x="6457" y="1263"/>
                  </a:cubicBezTo>
                  <a:cubicBezTo>
                    <a:pt x="6461" y="1277"/>
                    <a:pt x="6468" y="1288"/>
                    <a:pt x="6485" y="1298"/>
                  </a:cubicBezTo>
                  <a:cubicBezTo>
                    <a:pt x="6506" y="1308"/>
                    <a:pt x="6520" y="1305"/>
                    <a:pt x="6524" y="1312"/>
                  </a:cubicBezTo>
                  <a:cubicBezTo>
                    <a:pt x="6527" y="1322"/>
                    <a:pt x="6534" y="1325"/>
                    <a:pt x="6544" y="1322"/>
                  </a:cubicBezTo>
                  <a:cubicBezTo>
                    <a:pt x="6555" y="1322"/>
                    <a:pt x="6562" y="1332"/>
                    <a:pt x="6568" y="1325"/>
                  </a:cubicBezTo>
                  <a:cubicBezTo>
                    <a:pt x="6576" y="1318"/>
                    <a:pt x="6583" y="1329"/>
                    <a:pt x="6590" y="1322"/>
                  </a:cubicBezTo>
                  <a:cubicBezTo>
                    <a:pt x="6600" y="1312"/>
                    <a:pt x="6568" y="1305"/>
                    <a:pt x="6572" y="1298"/>
                  </a:cubicBezTo>
                  <a:cubicBezTo>
                    <a:pt x="6579" y="1291"/>
                    <a:pt x="6583" y="1305"/>
                    <a:pt x="6593" y="1305"/>
                  </a:cubicBezTo>
                  <a:cubicBezTo>
                    <a:pt x="6600" y="1305"/>
                    <a:pt x="6590" y="1288"/>
                    <a:pt x="6597" y="1284"/>
                  </a:cubicBezTo>
                  <a:cubicBezTo>
                    <a:pt x="6604" y="1284"/>
                    <a:pt x="6597" y="1249"/>
                    <a:pt x="6590" y="1245"/>
                  </a:cubicBezTo>
                  <a:cubicBezTo>
                    <a:pt x="6583" y="1242"/>
                    <a:pt x="6590" y="1232"/>
                    <a:pt x="6604" y="1242"/>
                  </a:cubicBezTo>
                  <a:cubicBezTo>
                    <a:pt x="6617" y="1252"/>
                    <a:pt x="6638" y="1249"/>
                    <a:pt x="6649" y="1249"/>
                  </a:cubicBezTo>
                  <a:cubicBezTo>
                    <a:pt x="6656" y="1249"/>
                    <a:pt x="6649" y="1242"/>
                    <a:pt x="6638" y="1239"/>
                  </a:cubicBezTo>
                  <a:cubicBezTo>
                    <a:pt x="6628" y="1239"/>
                    <a:pt x="6638" y="1228"/>
                    <a:pt x="6645" y="1235"/>
                  </a:cubicBezTo>
                  <a:cubicBezTo>
                    <a:pt x="6653" y="1242"/>
                    <a:pt x="6666" y="1245"/>
                    <a:pt x="6670" y="1239"/>
                  </a:cubicBezTo>
                  <a:cubicBezTo>
                    <a:pt x="6670" y="1232"/>
                    <a:pt x="6677" y="1218"/>
                    <a:pt x="6687" y="1218"/>
                  </a:cubicBezTo>
                  <a:cubicBezTo>
                    <a:pt x="6701" y="1218"/>
                    <a:pt x="6704" y="1211"/>
                    <a:pt x="6694" y="1208"/>
                  </a:cubicBezTo>
                  <a:close/>
                  <a:moveTo>
                    <a:pt x="3662" y="1783"/>
                  </a:moveTo>
                  <a:cubicBezTo>
                    <a:pt x="3631" y="1811"/>
                    <a:pt x="3565" y="1818"/>
                    <a:pt x="3565" y="1842"/>
                  </a:cubicBezTo>
                  <a:cubicBezTo>
                    <a:pt x="3565" y="1867"/>
                    <a:pt x="3485" y="1880"/>
                    <a:pt x="3478" y="1870"/>
                  </a:cubicBezTo>
                  <a:cubicBezTo>
                    <a:pt x="3471" y="1860"/>
                    <a:pt x="3537" y="1856"/>
                    <a:pt x="3551" y="1821"/>
                  </a:cubicBezTo>
                  <a:cubicBezTo>
                    <a:pt x="3568" y="1787"/>
                    <a:pt x="3628" y="1770"/>
                    <a:pt x="3655" y="1724"/>
                  </a:cubicBezTo>
                  <a:cubicBezTo>
                    <a:pt x="3676" y="1690"/>
                    <a:pt x="3694" y="1641"/>
                    <a:pt x="3707" y="1644"/>
                  </a:cubicBezTo>
                  <a:cubicBezTo>
                    <a:pt x="3718" y="1648"/>
                    <a:pt x="3697" y="1752"/>
                    <a:pt x="3662" y="1783"/>
                  </a:cubicBezTo>
                  <a:close/>
                  <a:moveTo>
                    <a:pt x="1341" y="701"/>
                  </a:moveTo>
                  <a:cubicBezTo>
                    <a:pt x="1341" y="711"/>
                    <a:pt x="1334" y="718"/>
                    <a:pt x="1312" y="718"/>
                  </a:cubicBezTo>
                  <a:cubicBezTo>
                    <a:pt x="1288" y="718"/>
                    <a:pt x="1323" y="732"/>
                    <a:pt x="1323" y="746"/>
                  </a:cubicBezTo>
                  <a:cubicBezTo>
                    <a:pt x="1327" y="760"/>
                    <a:pt x="1302" y="750"/>
                    <a:pt x="1302" y="770"/>
                  </a:cubicBezTo>
                  <a:cubicBezTo>
                    <a:pt x="1299" y="788"/>
                    <a:pt x="1257" y="770"/>
                    <a:pt x="1253" y="795"/>
                  </a:cubicBezTo>
                  <a:cubicBezTo>
                    <a:pt x="1246" y="819"/>
                    <a:pt x="1275" y="816"/>
                    <a:pt x="1292" y="819"/>
                  </a:cubicBezTo>
                  <a:cubicBezTo>
                    <a:pt x="1309" y="819"/>
                    <a:pt x="1285" y="836"/>
                    <a:pt x="1299" y="847"/>
                  </a:cubicBezTo>
                  <a:cubicBezTo>
                    <a:pt x="1312" y="857"/>
                    <a:pt x="1323" y="853"/>
                    <a:pt x="1312" y="833"/>
                  </a:cubicBezTo>
                  <a:cubicBezTo>
                    <a:pt x="1306" y="816"/>
                    <a:pt x="1361" y="840"/>
                    <a:pt x="1344" y="857"/>
                  </a:cubicBezTo>
                  <a:cubicBezTo>
                    <a:pt x="1327" y="871"/>
                    <a:pt x="1372" y="882"/>
                    <a:pt x="1396" y="885"/>
                  </a:cubicBezTo>
                  <a:cubicBezTo>
                    <a:pt x="1417" y="885"/>
                    <a:pt x="1494" y="902"/>
                    <a:pt x="1497" y="885"/>
                  </a:cubicBezTo>
                  <a:cubicBezTo>
                    <a:pt x="1497" y="871"/>
                    <a:pt x="1470" y="860"/>
                    <a:pt x="1445" y="836"/>
                  </a:cubicBezTo>
                  <a:cubicBezTo>
                    <a:pt x="1421" y="812"/>
                    <a:pt x="1403" y="770"/>
                    <a:pt x="1431" y="753"/>
                  </a:cubicBezTo>
                  <a:cubicBezTo>
                    <a:pt x="1459" y="736"/>
                    <a:pt x="1434" y="726"/>
                    <a:pt x="1463" y="708"/>
                  </a:cubicBezTo>
                  <a:cubicBezTo>
                    <a:pt x="1490" y="687"/>
                    <a:pt x="1473" y="670"/>
                    <a:pt x="1497" y="666"/>
                  </a:cubicBezTo>
                  <a:cubicBezTo>
                    <a:pt x="1518" y="663"/>
                    <a:pt x="1494" y="642"/>
                    <a:pt x="1518" y="639"/>
                  </a:cubicBezTo>
                  <a:cubicBezTo>
                    <a:pt x="1539" y="635"/>
                    <a:pt x="1546" y="611"/>
                    <a:pt x="1543" y="600"/>
                  </a:cubicBezTo>
                  <a:cubicBezTo>
                    <a:pt x="1539" y="593"/>
                    <a:pt x="1567" y="604"/>
                    <a:pt x="1577" y="590"/>
                  </a:cubicBezTo>
                  <a:cubicBezTo>
                    <a:pt x="1591" y="576"/>
                    <a:pt x="1622" y="583"/>
                    <a:pt x="1629" y="566"/>
                  </a:cubicBezTo>
                  <a:cubicBezTo>
                    <a:pt x="1640" y="545"/>
                    <a:pt x="1772" y="500"/>
                    <a:pt x="1849" y="483"/>
                  </a:cubicBezTo>
                  <a:cubicBezTo>
                    <a:pt x="1925" y="465"/>
                    <a:pt x="1978" y="434"/>
                    <a:pt x="1949" y="413"/>
                  </a:cubicBezTo>
                  <a:cubicBezTo>
                    <a:pt x="1922" y="392"/>
                    <a:pt x="1849" y="420"/>
                    <a:pt x="1828" y="437"/>
                  </a:cubicBezTo>
                  <a:cubicBezTo>
                    <a:pt x="1810" y="451"/>
                    <a:pt x="1783" y="441"/>
                    <a:pt x="1765" y="451"/>
                  </a:cubicBezTo>
                  <a:cubicBezTo>
                    <a:pt x="1748" y="461"/>
                    <a:pt x="1706" y="472"/>
                    <a:pt x="1688" y="458"/>
                  </a:cubicBezTo>
                  <a:cubicBezTo>
                    <a:pt x="1668" y="444"/>
                    <a:pt x="1643" y="472"/>
                    <a:pt x="1629" y="472"/>
                  </a:cubicBezTo>
                  <a:cubicBezTo>
                    <a:pt x="1616" y="472"/>
                    <a:pt x="1598" y="486"/>
                    <a:pt x="1581" y="486"/>
                  </a:cubicBezTo>
                  <a:cubicBezTo>
                    <a:pt x="1563" y="486"/>
                    <a:pt x="1532" y="500"/>
                    <a:pt x="1529" y="507"/>
                  </a:cubicBezTo>
                  <a:cubicBezTo>
                    <a:pt x="1529" y="517"/>
                    <a:pt x="1500" y="514"/>
                    <a:pt x="1500" y="527"/>
                  </a:cubicBezTo>
                  <a:cubicBezTo>
                    <a:pt x="1500" y="538"/>
                    <a:pt x="1476" y="548"/>
                    <a:pt x="1466" y="538"/>
                  </a:cubicBezTo>
                  <a:cubicBezTo>
                    <a:pt x="1455" y="527"/>
                    <a:pt x="1441" y="548"/>
                    <a:pt x="1455" y="566"/>
                  </a:cubicBezTo>
                  <a:cubicBezTo>
                    <a:pt x="1473" y="580"/>
                    <a:pt x="1428" y="580"/>
                    <a:pt x="1434" y="590"/>
                  </a:cubicBezTo>
                  <a:cubicBezTo>
                    <a:pt x="1441" y="600"/>
                    <a:pt x="1417" y="604"/>
                    <a:pt x="1424" y="614"/>
                  </a:cubicBezTo>
                  <a:cubicBezTo>
                    <a:pt x="1428" y="624"/>
                    <a:pt x="1407" y="628"/>
                    <a:pt x="1389" y="632"/>
                  </a:cubicBezTo>
                  <a:cubicBezTo>
                    <a:pt x="1372" y="635"/>
                    <a:pt x="1361" y="660"/>
                    <a:pt x="1386" y="660"/>
                  </a:cubicBezTo>
                  <a:cubicBezTo>
                    <a:pt x="1407" y="663"/>
                    <a:pt x="1372" y="666"/>
                    <a:pt x="1375" y="683"/>
                  </a:cubicBezTo>
                  <a:cubicBezTo>
                    <a:pt x="1375" y="701"/>
                    <a:pt x="1337" y="687"/>
                    <a:pt x="1341" y="701"/>
                  </a:cubicBezTo>
                  <a:close/>
                  <a:moveTo>
                    <a:pt x="1494" y="35"/>
                  </a:moveTo>
                  <a:cubicBezTo>
                    <a:pt x="1522" y="35"/>
                    <a:pt x="1511" y="18"/>
                    <a:pt x="1532" y="21"/>
                  </a:cubicBezTo>
                  <a:cubicBezTo>
                    <a:pt x="1549" y="25"/>
                    <a:pt x="1574" y="21"/>
                    <a:pt x="1563" y="11"/>
                  </a:cubicBezTo>
                  <a:cubicBezTo>
                    <a:pt x="1556" y="0"/>
                    <a:pt x="1487" y="4"/>
                    <a:pt x="1494" y="14"/>
                  </a:cubicBezTo>
                  <a:cubicBezTo>
                    <a:pt x="1500" y="21"/>
                    <a:pt x="1441" y="18"/>
                    <a:pt x="1441" y="21"/>
                  </a:cubicBezTo>
                  <a:cubicBezTo>
                    <a:pt x="1445" y="28"/>
                    <a:pt x="1466" y="35"/>
                    <a:pt x="1494" y="35"/>
                  </a:cubicBezTo>
                  <a:close/>
                  <a:moveTo>
                    <a:pt x="1497" y="98"/>
                  </a:moveTo>
                  <a:cubicBezTo>
                    <a:pt x="1500" y="108"/>
                    <a:pt x="1494" y="108"/>
                    <a:pt x="1470" y="108"/>
                  </a:cubicBezTo>
                  <a:cubicBezTo>
                    <a:pt x="1445" y="108"/>
                    <a:pt x="1434" y="122"/>
                    <a:pt x="1445" y="132"/>
                  </a:cubicBezTo>
                  <a:cubicBezTo>
                    <a:pt x="1459" y="142"/>
                    <a:pt x="1522" y="139"/>
                    <a:pt x="1532" y="125"/>
                  </a:cubicBezTo>
                  <a:cubicBezTo>
                    <a:pt x="1543" y="111"/>
                    <a:pt x="1570" y="122"/>
                    <a:pt x="1574" y="108"/>
                  </a:cubicBezTo>
                  <a:cubicBezTo>
                    <a:pt x="1577" y="94"/>
                    <a:pt x="1494" y="91"/>
                    <a:pt x="1497" y="98"/>
                  </a:cubicBezTo>
                  <a:close/>
                  <a:moveTo>
                    <a:pt x="1511" y="59"/>
                  </a:moveTo>
                  <a:cubicBezTo>
                    <a:pt x="1514" y="35"/>
                    <a:pt x="1476" y="52"/>
                    <a:pt x="1445" y="42"/>
                  </a:cubicBezTo>
                  <a:cubicBezTo>
                    <a:pt x="1414" y="28"/>
                    <a:pt x="1396" y="28"/>
                    <a:pt x="1417" y="45"/>
                  </a:cubicBezTo>
                  <a:cubicBezTo>
                    <a:pt x="1428" y="55"/>
                    <a:pt x="1365" y="59"/>
                    <a:pt x="1375" y="70"/>
                  </a:cubicBezTo>
                  <a:cubicBezTo>
                    <a:pt x="1396" y="94"/>
                    <a:pt x="1507" y="84"/>
                    <a:pt x="1511" y="59"/>
                  </a:cubicBezTo>
                  <a:close/>
                  <a:moveTo>
                    <a:pt x="1695" y="77"/>
                  </a:moveTo>
                  <a:cubicBezTo>
                    <a:pt x="1706" y="66"/>
                    <a:pt x="1682" y="66"/>
                    <a:pt x="1678" y="55"/>
                  </a:cubicBezTo>
                  <a:cubicBezTo>
                    <a:pt x="1678" y="45"/>
                    <a:pt x="1612" y="42"/>
                    <a:pt x="1616" y="55"/>
                  </a:cubicBezTo>
                  <a:cubicBezTo>
                    <a:pt x="1619" y="66"/>
                    <a:pt x="1570" y="80"/>
                    <a:pt x="1584" y="91"/>
                  </a:cubicBezTo>
                  <a:cubicBezTo>
                    <a:pt x="1612" y="111"/>
                    <a:pt x="1688" y="87"/>
                    <a:pt x="1695" y="77"/>
                  </a:cubicBezTo>
                  <a:close/>
                  <a:moveTo>
                    <a:pt x="1348" y="115"/>
                  </a:moveTo>
                  <a:cubicBezTo>
                    <a:pt x="1348" y="94"/>
                    <a:pt x="1288" y="115"/>
                    <a:pt x="1299" y="118"/>
                  </a:cubicBezTo>
                  <a:cubicBezTo>
                    <a:pt x="1309" y="122"/>
                    <a:pt x="1348" y="132"/>
                    <a:pt x="1348" y="115"/>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49" name="Romania">
              <a:extLst>
                <a:ext uri="{FF2B5EF4-FFF2-40B4-BE49-F238E27FC236}">
                  <a16:creationId xmlns:a16="http://schemas.microsoft.com/office/drawing/2014/main" id="{9D2DA172-D23B-454B-860C-DB933CCC4E40}"/>
                </a:ext>
              </a:extLst>
            </p:cNvPr>
            <p:cNvSpPr>
              <a:spLocks/>
            </p:cNvSpPr>
            <p:nvPr/>
          </p:nvSpPr>
          <p:spPr bwMode="auto">
            <a:xfrm>
              <a:off x="6033643" y="2059178"/>
              <a:ext cx="291592" cy="176403"/>
            </a:xfrm>
            <a:custGeom>
              <a:avLst/>
              <a:gdLst>
                <a:gd name="T0" fmla="*/ 329 w 368"/>
                <a:gd name="T1" fmla="*/ 150 h 224"/>
                <a:gd name="T2" fmla="*/ 314 w 368"/>
                <a:gd name="T3" fmla="*/ 140 h 224"/>
                <a:gd name="T4" fmla="*/ 314 w 368"/>
                <a:gd name="T5" fmla="*/ 140 h 224"/>
                <a:gd name="T6" fmla="*/ 307 w 368"/>
                <a:gd name="T7" fmla="*/ 96 h 224"/>
                <a:gd name="T8" fmla="*/ 282 w 368"/>
                <a:gd name="T9" fmla="*/ 41 h 224"/>
                <a:gd name="T10" fmla="*/ 253 w 368"/>
                <a:gd name="T11" fmla="*/ 0 h 224"/>
                <a:gd name="T12" fmla="*/ 235 w 368"/>
                <a:gd name="T13" fmla="*/ 7 h 224"/>
                <a:gd name="T14" fmla="*/ 213 w 368"/>
                <a:gd name="T15" fmla="*/ 21 h 224"/>
                <a:gd name="T16" fmla="*/ 192 w 368"/>
                <a:gd name="T17" fmla="*/ 21 h 224"/>
                <a:gd name="T18" fmla="*/ 174 w 368"/>
                <a:gd name="T19" fmla="*/ 28 h 224"/>
                <a:gd name="T20" fmla="*/ 148 w 368"/>
                <a:gd name="T21" fmla="*/ 21 h 224"/>
                <a:gd name="T22" fmla="*/ 109 w 368"/>
                <a:gd name="T23" fmla="*/ 14 h 224"/>
                <a:gd name="T24" fmla="*/ 94 w 368"/>
                <a:gd name="T25" fmla="*/ 14 h 224"/>
                <a:gd name="T26" fmla="*/ 90 w 368"/>
                <a:gd name="T27" fmla="*/ 21 h 224"/>
                <a:gd name="T28" fmla="*/ 62 w 368"/>
                <a:gd name="T29" fmla="*/ 38 h 224"/>
                <a:gd name="T30" fmla="*/ 26 w 368"/>
                <a:gd name="T31" fmla="*/ 96 h 224"/>
                <a:gd name="T32" fmla="*/ 0 w 368"/>
                <a:gd name="T33" fmla="*/ 112 h 224"/>
                <a:gd name="T34" fmla="*/ 15 w 368"/>
                <a:gd name="T35" fmla="*/ 136 h 224"/>
                <a:gd name="T36" fmla="*/ 29 w 368"/>
                <a:gd name="T37" fmla="*/ 150 h 224"/>
                <a:gd name="T38" fmla="*/ 33 w 368"/>
                <a:gd name="T39" fmla="*/ 174 h 224"/>
                <a:gd name="T40" fmla="*/ 80 w 368"/>
                <a:gd name="T41" fmla="*/ 187 h 224"/>
                <a:gd name="T42" fmla="*/ 80 w 368"/>
                <a:gd name="T43" fmla="*/ 204 h 224"/>
                <a:gd name="T44" fmla="*/ 105 w 368"/>
                <a:gd name="T45" fmla="*/ 218 h 224"/>
                <a:gd name="T46" fmla="*/ 148 w 368"/>
                <a:gd name="T47" fmla="*/ 221 h 224"/>
                <a:gd name="T48" fmla="*/ 192 w 368"/>
                <a:gd name="T49" fmla="*/ 224 h 224"/>
                <a:gd name="T50" fmla="*/ 221 w 368"/>
                <a:gd name="T51" fmla="*/ 211 h 224"/>
                <a:gd name="T52" fmla="*/ 268 w 368"/>
                <a:gd name="T53" fmla="*/ 204 h 224"/>
                <a:gd name="T54" fmla="*/ 300 w 368"/>
                <a:gd name="T55" fmla="*/ 214 h 224"/>
                <a:gd name="T56" fmla="*/ 325 w 368"/>
                <a:gd name="T57" fmla="*/ 224 h 224"/>
                <a:gd name="T58" fmla="*/ 325 w 368"/>
                <a:gd name="T59" fmla="*/ 204 h 224"/>
                <a:gd name="T60" fmla="*/ 343 w 368"/>
                <a:gd name="T61" fmla="*/ 174 h 224"/>
                <a:gd name="T62" fmla="*/ 365 w 368"/>
                <a:gd name="T63" fmla="*/ 153 h 224"/>
                <a:gd name="T64" fmla="*/ 365 w 368"/>
                <a:gd name="T65" fmla="*/ 150 h 224"/>
                <a:gd name="T66" fmla="*/ 351 w 368"/>
                <a:gd name="T67" fmla="*/ 140 h 224"/>
                <a:gd name="T68" fmla="*/ 329 w 368"/>
                <a:gd name="T69" fmla="*/ 15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8" h="224">
                  <a:moveTo>
                    <a:pt x="329" y="150"/>
                  </a:moveTo>
                  <a:cubicBezTo>
                    <a:pt x="322" y="150"/>
                    <a:pt x="311" y="147"/>
                    <a:pt x="314" y="140"/>
                  </a:cubicBezTo>
                  <a:cubicBezTo>
                    <a:pt x="314" y="140"/>
                    <a:pt x="314" y="140"/>
                    <a:pt x="314" y="140"/>
                  </a:cubicBezTo>
                  <a:cubicBezTo>
                    <a:pt x="304" y="130"/>
                    <a:pt x="300" y="102"/>
                    <a:pt x="307" y="96"/>
                  </a:cubicBezTo>
                  <a:cubicBezTo>
                    <a:pt x="314" y="89"/>
                    <a:pt x="293" y="55"/>
                    <a:pt x="282" y="41"/>
                  </a:cubicBezTo>
                  <a:cubicBezTo>
                    <a:pt x="275" y="38"/>
                    <a:pt x="264" y="18"/>
                    <a:pt x="253" y="0"/>
                  </a:cubicBezTo>
                  <a:cubicBezTo>
                    <a:pt x="246" y="4"/>
                    <a:pt x="235" y="7"/>
                    <a:pt x="235" y="7"/>
                  </a:cubicBezTo>
                  <a:cubicBezTo>
                    <a:pt x="231" y="14"/>
                    <a:pt x="221" y="21"/>
                    <a:pt x="213" y="21"/>
                  </a:cubicBezTo>
                  <a:cubicBezTo>
                    <a:pt x="206" y="21"/>
                    <a:pt x="199" y="18"/>
                    <a:pt x="192" y="21"/>
                  </a:cubicBezTo>
                  <a:cubicBezTo>
                    <a:pt x="184" y="28"/>
                    <a:pt x="177" y="31"/>
                    <a:pt x="174" y="28"/>
                  </a:cubicBezTo>
                  <a:cubicBezTo>
                    <a:pt x="170" y="24"/>
                    <a:pt x="159" y="21"/>
                    <a:pt x="148" y="21"/>
                  </a:cubicBezTo>
                  <a:cubicBezTo>
                    <a:pt x="141" y="21"/>
                    <a:pt x="116" y="14"/>
                    <a:pt x="109" y="14"/>
                  </a:cubicBezTo>
                  <a:cubicBezTo>
                    <a:pt x="105" y="14"/>
                    <a:pt x="98" y="14"/>
                    <a:pt x="94" y="14"/>
                  </a:cubicBezTo>
                  <a:cubicBezTo>
                    <a:pt x="94" y="18"/>
                    <a:pt x="94" y="21"/>
                    <a:pt x="90" y="21"/>
                  </a:cubicBezTo>
                  <a:cubicBezTo>
                    <a:pt x="84" y="28"/>
                    <a:pt x="69" y="34"/>
                    <a:pt x="62" y="38"/>
                  </a:cubicBezTo>
                  <a:cubicBezTo>
                    <a:pt x="58" y="41"/>
                    <a:pt x="36" y="85"/>
                    <a:pt x="26" y="96"/>
                  </a:cubicBezTo>
                  <a:cubicBezTo>
                    <a:pt x="11" y="109"/>
                    <a:pt x="0" y="109"/>
                    <a:pt x="0" y="112"/>
                  </a:cubicBezTo>
                  <a:cubicBezTo>
                    <a:pt x="0" y="119"/>
                    <a:pt x="15" y="130"/>
                    <a:pt x="15" y="136"/>
                  </a:cubicBezTo>
                  <a:cubicBezTo>
                    <a:pt x="15" y="143"/>
                    <a:pt x="18" y="150"/>
                    <a:pt x="29" y="150"/>
                  </a:cubicBezTo>
                  <a:cubicBezTo>
                    <a:pt x="36" y="150"/>
                    <a:pt x="26" y="170"/>
                    <a:pt x="33" y="174"/>
                  </a:cubicBezTo>
                  <a:cubicBezTo>
                    <a:pt x="40" y="174"/>
                    <a:pt x="80" y="177"/>
                    <a:pt x="80" y="187"/>
                  </a:cubicBezTo>
                  <a:cubicBezTo>
                    <a:pt x="80" y="194"/>
                    <a:pt x="84" y="198"/>
                    <a:pt x="80" y="204"/>
                  </a:cubicBezTo>
                  <a:cubicBezTo>
                    <a:pt x="90" y="204"/>
                    <a:pt x="98" y="218"/>
                    <a:pt x="105" y="218"/>
                  </a:cubicBezTo>
                  <a:cubicBezTo>
                    <a:pt x="109" y="218"/>
                    <a:pt x="141" y="224"/>
                    <a:pt x="148" y="221"/>
                  </a:cubicBezTo>
                  <a:cubicBezTo>
                    <a:pt x="152" y="221"/>
                    <a:pt x="181" y="221"/>
                    <a:pt x="192" y="224"/>
                  </a:cubicBezTo>
                  <a:cubicBezTo>
                    <a:pt x="199" y="224"/>
                    <a:pt x="210" y="221"/>
                    <a:pt x="221" y="211"/>
                  </a:cubicBezTo>
                  <a:cubicBezTo>
                    <a:pt x="228" y="204"/>
                    <a:pt x="257" y="204"/>
                    <a:pt x="268" y="204"/>
                  </a:cubicBezTo>
                  <a:cubicBezTo>
                    <a:pt x="278" y="204"/>
                    <a:pt x="296" y="208"/>
                    <a:pt x="300" y="214"/>
                  </a:cubicBezTo>
                  <a:cubicBezTo>
                    <a:pt x="300" y="218"/>
                    <a:pt x="314" y="221"/>
                    <a:pt x="325" y="224"/>
                  </a:cubicBezTo>
                  <a:cubicBezTo>
                    <a:pt x="325" y="218"/>
                    <a:pt x="325" y="211"/>
                    <a:pt x="325" y="204"/>
                  </a:cubicBezTo>
                  <a:cubicBezTo>
                    <a:pt x="325" y="191"/>
                    <a:pt x="332" y="174"/>
                    <a:pt x="343" y="174"/>
                  </a:cubicBezTo>
                  <a:cubicBezTo>
                    <a:pt x="358" y="170"/>
                    <a:pt x="368" y="170"/>
                    <a:pt x="365" y="153"/>
                  </a:cubicBezTo>
                  <a:cubicBezTo>
                    <a:pt x="365" y="150"/>
                    <a:pt x="365" y="150"/>
                    <a:pt x="365" y="150"/>
                  </a:cubicBezTo>
                  <a:cubicBezTo>
                    <a:pt x="358" y="147"/>
                    <a:pt x="354" y="140"/>
                    <a:pt x="351" y="140"/>
                  </a:cubicBezTo>
                  <a:cubicBezTo>
                    <a:pt x="347" y="140"/>
                    <a:pt x="332" y="150"/>
                    <a:pt x="329" y="15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50" name="Qatar">
              <a:extLst>
                <a:ext uri="{FF2B5EF4-FFF2-40B4-BE49-F238E27FC236}">
                  <a16:creationId xmlns:a16="http://schemas.microsoft.com/office/drawing/2014/main" id="{D16D3093-4861-4B1C-A7A3-473E3F200DE5}"/>
                </a:ext>
              </a:extLst>
            </p:cNvPr>
            <p:cNvSpPr>
              <a:spLocks/>
            </p:cNvSpPr>
            <p:nvPr/>
          </p:nvSpPr>
          <p:spPr bwMode="auto">
            <a:xfrm>
              <a:off x="6976745" y="2876423"/>
              <a:ext cx="39624" cy="50419"/>
            </a:xfrm>
            <a:custGeom>
              <a:avLst/>
              <a:gdLst>
                <a:gd name="T0" fmla="*/ 34 w 48"/>
                <a:gd name="T1" fmla="*/ 64 h 64"/>
                <a:gd name="T2" fmla="*/ 34 w 48"/>
                <a:gd name="T3" fmla="*/ 51 h 64"/>
                <a:gd name="T4" fmla="*/ 30 w 48"/>
                <a:gd name="T5" fmla="*/ 4 h 64"/>
                <a:gd name="T6" fmla="*/ 4 w 48"/>
                <a:gd name="T7" fmla="*/ 41 h 64"/>
                <a:gd name="T8" fmla="*/ 0 w 48"/>
                <a:gd name="T9" fmla="*/ 41 h 64"/>
                <a:gd name="T10" fmla="*/ 34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34" y="64"/>
                  </a:moveTo>
                  <a:cubicBezTo>
                    <a:pt x="34" y="58"/>
                    <a:pt x="34" y="55"/>
                    <a:pt x="34" y="51"/>
                  </a:cubicBezTo>
                  <a:cubicBezTo>
                    <a:pt x="45" y="41"/>
                    <a:pt x="48" y="7"/>
                    <a:pt x="30" y="4"/>
                  </a:cubicBezTo>
                  <a:cubicBezTo>
                    <a:pt x="12" y="0"/>
                    <a:pt x="4" y="31"/>
                    <a:pt x="4" y="41"/>
                  </a:cubicBezTo>
                  <a:cubicBezTo>
                    <a:pt x="4" y="41"/>
                    <a:pt x="0" y="41"/>
                    <a:pt x="0" y="41"/>
                  </a:cubicBezTo>
                  <a:cubicBezTo>
                    <a:pt x="8" y="61"/>
                    <a:pt x="23" y="64"/>
                    <a:pt x="34" y="6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51" name="Puerto Rico">
              <a:extLst>
                <a:ext uri="{FF2B5EF4-FFF2-40B4-BE49-F238E27FC236}">
                  <a16:creationId xmlns:a16="http://schemas.microsoft.com/office/drawing/2014/main" id="{6B924D40-6E8E-4EE3-836D-49077868DC2B}"/>
                </a:ext>
              </a:extLst>
            </p:cNvPr>
            <p:cNvSpPr>
              <a:spLocks/>
            </p:cNvSpPr>
            <p:nvPr/>
          </p:nvSpPr>
          <p:spPr bwMode="auto">
            <a:xfrm>
              <a:off x="3293999" y="3117596"/>
              <a:ext cx="64770" cy="39624"/>
            </a:xfrm>
            <a:custGeom>
              <a:avLst/>
              <a:gdLst>
                <a:gd name="T0" fmla="*/ 13 w 80"/>
                <a:gd name="T1" fmla="*/ 24 h 48"/>
                <a:gd name="T2" fmla="*/ 74 w 80"/>
                <a:gd name="T3" fmla="*/ 24 h 48"/>
                <a:gd name="T4" fmla="*/ 13 w 80"/>
                <a:gd name="T5" fmla="*/ 24 h 48"/>
              </a:gdLst>
              <a:ahLst/>
              <a:cxnLst>
                <a:cxn ang="0">
                  <a:pos x="T0" y="T1"/>
                </a:cxn>
                <a:cxn ang="0">
                  <a:pos x="T2" y="T3"/>
                </a:cxn>
                <a:cxn ang="0">
                  <a:pos x="T4" y="T5"/>
                </a:cxn>
              </a:cxnLst>
              <a:rect l="0" t="0" r="r" b="b"/>
              <a:pathLst>
                <a:path w="80" h="48">
                  <a:moveTo>
                    <a:pt x="13" y="24"/>
                  </a:moveTo>
                  <a:cubicBezTo>
                    <a:pt x="29" y="48"/>
                    <a:pt x="71" y="35"/>
                    <a:pt x="74" y="24"/>
                  </a:cubicBezTo>
                  <a:cubicBezTo>
                    <a:pt x="80" y="8"/>
                    <a:pt x="0" y="0"/>
                    <a:pt x="13" y="2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52" name="Portugal">
              <a:extLst>
                <a:ext uri="{FF2B5EF4-FFF2-40B4-BE49-F238E27FC236}">
                  <a16:creationId xmlns:a16="http://schemas.microsoft.com/office/drawing/2014/main" id="{540F947E-BD2E-4F7C-8BC0-8DB7EFEDCD2A}"/>
                </a:ext>
              </a:extLst>
            </p:cNvPr>
            <p:cNvSpPr>
              <a:spLocks/>
            </p:cNvSpPr>
            <p:nvPr/>
          </p:nvSpPr>
          <p:spPr bwMode="auto">
            <a:xfrm>
              <a:off x="5108448" y="2293239"/>
              <a:ext cx="125984" cy="201549"/>
            </a:xfrm>
            <a:custGeom>
              <a:avLst/>
              <a:gdLst>
                <a:gd name="T0" fmla="*/ 116 w 160"/>
                <a:gd name="T1" fmla="*/ 196 h 240"/>
                <a:gd name="T2" fmla="*/ 108 w 160"/>
                <a:gd name="T3" fmla="*/ 176 h 240"/>
                <a:gd name="T4" fmla="*/ 116 w 160"/>
                <a:gd name="T5" fmla="*/ 156 h 240"/>
                <a:gd name="T6" fmla="*/ 105 w 160"/>
                <a:gd name="T7" fmla="*/ 135 h 240"/>
                <a:gd name="T8" fmla="*/ 116 w 160"/>
                <a:gd name="T9" fmla="*/ 119 h 240"/>
                <a:gd name="T10" fmla="*/ 123 w 160"/>
                <a:gd name="T11" fmla="*/ 95 h 240"/>
                <a:gd name="T12" fmla="*/ 120 w 160"/>
                <a:gd name="T13" fmla="*/ 58 h 240"/>
                <a:gd name="T14" fmla="*/ 150 w 160"/>
                <a:gd name="T15" fmla="*/ 38 h 240"/>
                <a:gd name="T16" fmla="*/ 138 w 160"/>
                <a:gd name="T17" fmla="*/ 21 h 240"/>
                <a:gd name="T18" fmla="*/ 112 w 160"/>
                <a:gd name="T19" fmla="*/ 17 h 240"/>
                <a:gd name="T20" fmla="*/ 94 w 160"/>
                <a:gd name="T21" fmla="*/ 17 h 240"/>
                <a:gd name="T22" fmla="*/ 68 w 160"/>
                <a:gd name="T23" fmla="*/ 11 h 240"/>
                <a:gd name="T24" fmla="*/ 53 w 160"/>
                <a:gd name="T25" fmla="*/ 11 h 240"/>
                <a:gd name="T26" fmla="*/ 42 w 160"/>
                <a:gd name="T27" fmla="*/ 14 h 240"/>
                <a:gd name="T28" fmla="*/ 45 w 160"/>
                <a:gd name="T29" fmla="*/ 41 h 240"/>
                <a:gd name="T30" fmla="*/ 19 w 160"/>
                <a:gd name="T31" fmla="*/ 132 h 240"/>
                <a:gd name="T32" fmla="*/ 34 w 160"/>
                <a:gd name="T33" fmla="*/ 166 h 240"/>
                <a:gd name="T34" fmla="*/ 42 w 160"/>
                <a:gd name="T35" fmla="*/ 230 h 240"/>
                <a:gd name="T36" fmla="*/ 71 w 160"/>
                <a:gd name="T37" fmla="*/ 237 h 240"/>
                <a:gd name="T38" fmla="*/ 105 w 160"/>
                <a:gd name="T39" fmla="*/ 230 h 240"/>
                <a:gd name="T40" fmla="*/ 101 w 160"/>
                <a:gd name="T41" fmla="*/ 220 h 240"/>
                <a:gd name="T42" fmla="*/ 116 w 160"/>
                <a:gd name="T43" fmla="*/ 19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240">
                  <a:moveTo>
                    <a:pt x="116" y="196"/>
                  </a:moveTo>
                  <a:cubicBezTo>
                    <a:pt x="134" y="193"/>
                    <a:pt x="112" y="179"/>
                    <a:pt x="108" y="176"/>
                  </a:cubicBezTo>
                  <a:cubicBezTo>
                    <a:pt x="101" y="173"/>
                    <a:pt x="108" y="156"/>
                    <a:pt x="116" y="156"/>
                  </a:cubicBezTo>
                  <a:cubicBezTo>
                    <a:pt x="127" y="156"/>
                    <a:pt x="116" y="146"/>
                    <a:pt x="105" y="135"/>
                  </a:cubicBezTo>
                  <a:cubicBezTo>
                    <a:pt x="94" y="126"/>
                    <a:pt x="105" y="119"/>
                    <a:pt x="116" y="119"/>
                  </a:cubicBezTo>
                  <a:cubicBezTo>
                    <a:pt x="127" y="119"/>
                    <a:pt x="112" y="102"/>
                    <a:pt x="123" y="95"/>
                  </a:cubicBezTo>
                  <a:cubicBezTo>
                    <a:pt x="134" y="85"/>
                    <a:pt x="120" y="68"/>
                    <a:pt x="120" y="58"/>
                  </a:cubicBezTo>
                  <a:cubicBezTo>
                    <a:pt x="120" y="51"/>
                    <a:pt x="134" y="48"/>
                    <a:pt x="150" y="38"/>
                  </a:cubicBezTo>
                  <a:cubicBezTo>
                    <a:pt x="160" y="24"/>
                    <a:pt x="138" y="31"/>
                    <a:pt x="138" y="21"/>
                  </a:cubicBezTo>
                  <a:cubicBezTo>
                    <a:pt x="138" y="14"/>
                    <a:pt x="123" y="11"/>
                    <a:pt x="112" y="17"/>
                  </a:cubicBezTo>
                  <a:cubicBezTo>
                    <a:pt x="101" y="24"/>
                    <a:pt x="105" y="17"/>
                    <a:pt x="94" y="17"/>
                  </a:cubicBezTo>
                  <a:cubicBezTo>
                    <a:pt x="86" y="17"/>
                    <a:pt x="68" y="21"/>
                    <a:pt x="68" y="11"/>
                  </a:cubicBezTo>
                  <a:cubicBezTo>
                    <a:pt x="68" y="4"/>
                    <a:pt x="60" y="0"/>
                    <a:pt x="53" y="11"/>
                  </a:cubicBezTo>
                  <a:cubicBezTo>
                    <a:pt x="53" y="14"/>
                    <a:pt x="49" y="14"/>
                    <a:pt x="42" y="14"/>
                  </a:cubicBezTo>
                  <a:cubicBezTo>
                    <a:pt x="42" y="24"/>
                    <a:pt x="42" y="34"/>
                    <a:pt x="45" y="41"/>
                  </a:cubicBezTo>
                  <a:cubicBezTo>
                    <a:pt x="53" y="51"/>
                    <a:pt x="34" y="115"/>
                    <a:pt x="19" y="132"/>
                  </a:cubicBezTo>
                  <a:cubicBezTo>
                    <a:pt x="0" y="149"/>
                    <a:pt x="19" y="153"/>
                    <a:pt x="34" y="166"/>
                  </a:cubicBezTo>
                  <a:cubicBezTo>
                    <a:pt x="53" y="176"/>
                    <a:pt x="42" y="220"/>
                    <a:pt x="42" y="230"/>
                  </a:cubicBezTo>
                  <a:cubicBezTo>
                    <a:pt x="42" y="240"/>
                    <a:pt x="56" y="237"/>
                    <a:pt x="71" y="237"/>
                  </a:cubicBezTo>
                  <a:cubicBezTo>
                    <a:pt x="82" y="237"/>
                    <a:pt x="94" y="234"/>
                    <a:pt x="105" y="230"/>
                  </a:cubicBezTo>
                  <a:cubicBezTo>
                    <a:pt x="101" y="227"/>
                    <a:pt x="101" y="220"/>
                    <a:pt x="101" y="220"/>
                  </a:cubicBezTo>
                  <a:cubicBezTo>
                    <a:pt x="101" y="210"/>
                    <a:pt x="101" y="196"/>
                    <a:pt x="116" y="196"/>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53" name="Poland">
              <a:extLst>
                <a:ext uri="{FF2B5EF4-FFF2-40B4-BE49-F238E27FC236}">
                  <a16:creationId xmlns:a16="http://schemas.microsoft.com/office/drawing/2014/main" id="{753C5C08-79BE-4472-86C4-95560F4C52B8}"/>
                </a:ext>
              </a:extLst>
            </p:cNvPr>
            <p:cNvSpPr>
              <a:spLocks/>
            </p:cNvSpPr>
            <p:nvPr/>
          </p:nvSpPr>
          <p:spPr bwMode="auto">
            <a:xfrm>
              <a:off x="5846445" y="1785620"/>
              <a:ext cx="305943" cy="241173"/>
            </a:xfrm>
            <a:custGeom>
              <a:avLst/>
              <a:gdLst>
                <a:gd name="T0" fmla="*/ 8 w 384"/>
                <a:gd name="T1" fmla="*/ 66 h 304"/>
                <a:gd name="T2" fmla="*/ 8 w 384"/>
                <a:gd name="T3" fmla="*/ 103 h 304"/>
                <a:gd name="T4" fmla="*/ 11 w 384"/>
                <a:gd name="T5" fmla="*/ 120 h 304"/>
                <a:gd name="T6" fmla="*/ 18 w 384"/>
                <a:gd name="T7" fmla="*/ 137 h 304"/>
                <a:gd name="T8" fmla="*/ 25 w 384"/>
                <a:gd name="T9" fmla="*/ 158 h 304"/>
                <a:gd name="T10" fmla="*/ 32 w 384"/>
                <a:gd name="T11" fmla="*/ 188 h 304"/>
                <a:gd name="T12" fmla="*/ 36 w 384"/>
                <a:gd name="T13" fmla="*/ 209 h 304"/>
                <a:gd name="T14" fmla="*/ 57 w 384"/>
                <a:gd name="T15" fmla="*/ 219 h 304"/>
                <a:gd name="T16" fmla="*/ 85 w 384"/>
                <a:gd name="T17" fmla="*/ 240 h 304"/>
                <a:gd name="T18" fmla="*/ 106 w 384"/>
                <a:gd name="T19" fmla="*/ 246 h 304"/>
                <a:gd name="T20" fmla="*/ 127 w 384"/>
                <a:gd name="T21" fmla="*/ 243 h 304"/>
                <a:gd name="T22" fmla="*/ 138 w 384"/>
                <a:gd name="T23" fmla="*/ 257 h 304"/>
                <a:gd name="T24" fmla="*/ 166 w 384"/>
                <a:gd name="T25" fmla="*/ 264 h 304"/>
                <a:gd name="T26" fmla="*/ 184 w 384"/>
                <a:gd name="T27" fmla="*/ 287 h 304"/>
                <a:gd name="T28" fmla="*/ 205 w 384"/>
                <a:gd name="T29" fmla="*/ 284 h 304"/>
                <a:gd name="T30" fmla="*/ 240 w 384"/>
                <a:gd name="T31" fmla="*/ 287 h 304"/>
                <a:gd name="T32" fmla="*/ 272 w 384"/>
                <a:gd name="T33" fmla="*/ 291 h 304"/>
                <a:gd name="T34" fmla="*/ 303 w 384"/>
                <a:gd name="T35" fmla="*/ 298 h 304"/>
                <a:gd name="T36" fmla="*/ 328 w 384"/>
                <a:gd name="T37" fmla="*/ 304 h 304"/>
                <a:gd name="T38" fmla="*/ 328 w 384"/>
                <a:gd name="T39" fmla="*/ 277 h 304"/>
                <a:gd name="T40" fmla="*/ 363 w 384"/>
                <a:gd name="T41" fmla="*/ 240 h 304"/>
                <a:gd name="T42" fmla="*/ 381 w 384"/>
                <a:gd name="T43" fmla="*/ 226 h 304"/>
                <a:gd name="T44" fmla="*/ 367 w 384"/>
                <a:gd name="T45" fmla="*/ 188 h 304"/>
                <a:gd name="T46" fmla="*/ 363 w 384"/>
                <a:gd name="T47" fmla="*/ 154 h 304"/>
                <a:gd name="T48" fmla="*/ 349 w 384"/>
                <a:gd name="T49" fmla="*/ 137 h 304"/>
                <a:gd name="T50" fmla="*/ 374 w 384"/>
                <a:gd name="T51" fmla="*/ 117 h 304"/>
                <a:gd name="T52" fmla="*/ 371 w 384"/>
                <a:gd name="T53" fmla="*/ 83 h 304"/>
                <a:gd name="T54" fmla="*/ 363 w 384"/>
                <a:gd name="T55" fmla="*/ 55 h 304"/>
                <a:gd name="T56" fmla="*/ 335 w 384"/>
                <a:gd name="T57" fmla="*/ 31 h 304"/>
                <a:gd name="T58" fmla="*/ 332 w 384"/>
                <a:gd name="T59" fmla="*/ 31 h 304"/>
                <a:gd name="T60" fmla="*/ 229 w 384"/>
                <a:gd name="T61" fmla="*/ 28 h 304"/>
                <a:gd name="T62" fmla="*/ 208 w 384"/>
                <a:gd name="T63" fmla="*/ 21 h 304"/>
                <a:gd name="T64" fmla="*/ 187 w 384"/>
                <a:gd name="T65" fmla="*/ 31 h 304"/>
                <a:gd name="T66" fmla="*/ 170 w 384"/>
                <a:gd name="T67" fmla="*/ 7 h 304"/>
                <a:gd name="T68" fmla="*/ 81 w 384"/>
                <a:gd name="T69" fmla="*/ 31 h 304"/>
                <a:gd name="T70" fmla="*/ 18 w 384"/>
                <a:gd name="T71" fmla="*/ 52 h 304"/>
                <a:gd name="T72" fmla="*/ 8 w 384"/>
                <a:gd name="T73" fmla="*/ 59 h 304"/>
                <a:gd name="T74" fmla="*/ 8 w 384"/>
                <a:gd name="T75" fmla="*/ 6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4" h="304">
                  <a:moveTo>
                    <a:pt x="8" y="66"/>
                  </a:moveTo>
                  <a:cubicBezTo>
                    <a:pt x="11" y="72"/>
                    <a:pt x="14" y="96"/>
                    <a:pt x="8" y="103"/>
                  </a:cubicBezTo>
                  <a:cubicBezTo>
                    <a:pt x="0" y="113"/>
                    <a:pt x="4" y="117"/>
                    <a:pt x="11" y="120"/>
                  </a:cubicBezTo>
                  <a:cubicBezTo>
                    <a:pt x="14" y="123"/>
                    <a:pt x="18" y="130"/>
                    <a:pt x="18" y="137"/>
                  </a:cubicBezTo>
                  <a:cubicBezTo>
                    <a:pt x="18" y="144"/>
                    <a:pt x="22" y="144"/>
                    <a:pt x="25" y="158"/>
                  </a:cubicBezTo>
                  <a:cubicBezTo>
                    <a:pt x="25" y="175"/>
                    <a:pt x="29" y="185"/>
                    <a:pt x="32" y="188"/>
                  </a:cubicBezTo>
                  <a:cubicBezTo>
                    <a:pt x="39" y="195"/>
                    <a:pt x="36" y="202"/>
                    <a:pt x="36" y="209"/>
                  </a:cubicBezTo>
                  <a:cubicBezTo>
                    <a:pt x="43" y="212"/>
                    <a:pt x="50" y="219"/>
                    <a:pt x="57" y="219"/>
                  </a:cubicBezTo>
                  <a:cubicBezTo>
                    <a:pt x="78" y="226"/>
                    <a:pt x="81" y="233"/>
                    <a:pt x="85" y="240"/>
                  </a:cubicBezTo>
                  <a:cubicBezTo>
                    <a:pt x="85" y="243"/>
                    <a:pt x="103" y="257"/>
                    <a:pt x="106" y="246"/>
                  </a:cubicBezTo>
                  <a:cubicBezTo>
                    <a:pt x="110" y="240"/>
                    <a:pt x="120" y="243"/>
                    <a:pt x="127" y="243"/>
                  </a:cubicBezTo>
                  <a:cubicBezTo>
                    <a:pt x="134" y="243"/>
                    <a:pt x="138" y="253"/>
                    <a:pt x="138" y="257"/>
                  </a:cubicBezTo>
                  <a:cubicBezTo>
                    <a:pt x="138" y="264"/>
                    <a:pt x="159" y="260"/>
                    <a:pt x="166" y="264"/>
                  </a:cubicBezTo>
                  <a:cubicBezTo>
                    <a:pt x="170" y="267"/>
                    <a:pt x="173" y="281"/>
                    <a:pt x="184" y="287"/>
                  </a:cubicBezTo>
                  <a:cubicBezTo>
                    <a:pt x="191" y="291"/>
                    <a:pt x="201" y="281"/>
                    <a:pt x="205" y="284"/>
                  </a:cubicBezTo>
                  <a:cubicBezTo>
                    <a:pt x="212" y="287"/>
                    <a:pt x="229" y="291"/>
                    <a:pt x="240" y="287"/>
                  </a:cubicBezTo>
                  <a:cubicBezTo>
                    <a:pt x="251" y="284"/>
                    <a:pt x="258" y="291"/>
                    <a:pt x="272" y="291"/>
                  </a:cubicBezTo>
                  <a:cubicBezTo>
                    <a:pt x="282" y="287"/>
                    <a:pt x="300" y="294"/>
                    <a:pt x="303" y="298"/>
                  </a:cubicBezTo>
                  <a:cubicBezTo>
                    <a:pt x="307" y="301"/>
                    <a:pt x="318" y="301"/>
                    <a:pt x="328" y="304"/>
                  </a:cubicBezTo>
                  <a:cubicBezTo>
                    <a:pt x="332" y="298"/>
                    <a:pt x="325" y="281"/>
                    <a:pt x="328" y="277"/>
                  </a:cubicBezTo>
                  <a:cubicBezTo>
                    <a:pt x="328" y="274"/>
                    <a:pt x="360" y="246"/>
                    <a:pt x="363" y="240"/>
                  </a:cubicBezTo>
                  <a:cubicBezTo>
                    <a:pt x="371" y="236"/>
                    <a:pt x="377" y="236"/>
                    <a:pt x="381" y="226"/>
                  </a:cubicBezTo>
                  <a:cubicBezTo>
                    <a:pt x="384" y="219"/>
                    <a:pt x="371" y="195"/>
                    <a:pt x="367" y="188"/>
                  </a:cubicBezTo>
                  <a:cubicBezTo>
                    <a:pt x="363" y="185"/>
                    <a:pt x="360" y="165"/>
                    <a:pt x="363" y="154"/>
                  </a:cubicBezTo>
                  <a:cubicBezTo>
                    <a:pt x="367" y="148"/>
                    <a:pt x="349" y="141"/>
                    <a:pt x="349" y="137"/>
                  </a:cubicBezTo>
                  <a:cubicBezTo>
                    <a:pt x="349" y="130"/>
                    <a:pt x="363" y="120"/>
                    <a:pt x="374" y="117"/>
                  </a:cubicBezTo>
                  <a:cubicBezTo>
                    <a:pt x="381" y="113"/>
                    <a:pt x="377" y="89"/>
                    <a:pt x="371" y="83"/>
                  </a:cubicBezTo>
                  <a:cubicBezTo>
                    <a:pt x="363" y="76"/>
                    <a:pt x="360" y="66"/>
                    <a:pt x="363" y="55"/>
                  </a:cubicBezTo>
                  <a:cubicBezTo>
                    <a:pt x="371" y="42"/>
                    <a:pt x="339" y="31"/>
                    <a:pt x="335" y="31"/>
                  </a:cubicBezTo>
                  <a:cubicBezTo>
                    <a:pt x="332" y="31"/>
                    <a:pt x="332" y="31"/>
                    <a:pt x="332" y="31"/>
                  </a:cubicBezTo>
                  <a:cubicBezTo>
                    <a:pt x="303" y="35"/>
                    <a:pt x="233" y="28"/>
                    <a:pt x="229" y="28"/>
                  </a:cubicBezTo>
                  <a:cubicBezTo>
                    <a:pt x="226" y="25"/>
                    <a:pt x="215" y="21"/>
                    <a:pt x="208" y="21"/>
                  </a:cubicBezTo>
                  <a:cubicBezTo>
                    <a:pt x="205" y="25"/>
                    <a:pt x="198" y="31"/>
                    <a:pt x="187" y="31"/>
                  </a:cubicBezTo>
                  <a:cubicBezTo>
                    <a:pt x="170" y="31"/>
                    <a:pt x="170" y="14"/>
                    <a:pt x="170" y="7"/>
                  </a:cubicBezTo>
                  <a:cubicBezTo>
                    <a:pt x="166" y="0"/>
                    <a:pt x="99" y="14"/>
                    <a:pt x="81" y="31"/>
                  </a:cubicBezTo>
                  <a:cubicBezTo>
                    <a:pt x="64" y="49"/>
                    <a:pt x="22" y="42"/>
                    <a:pt x="18" y="52"/>
                  </a:cubicBezTo>
                  <a:cubicBezTo>
                    <a:pt x="18" y="59"/>
                    <a:pt x="11" y="62"/>
                    <a:pt x="8" y="59"/>
                  </a:cubicBezTo>
                  <a:cubicBezTo>
                    <a:pt x="8" y="62"/>
                    <a:pt x="8" y="62"/>
                    <a:pt x="8" y="66"/>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54" name="Philippines">
              <a:extLst>
                <a:ext uri="{FF2B5EF4-FFF2-40B4-BE49-F238E27FC236}">
                  <a16:creationId xmlns:a16="http://schemas.microsoft.com/office/drawing/2014/main" id="{A4D8E89A-28C3-4DE5-915F-DD931F4112AA}"/>
                </a:ext>
              </a:extLst>
            </p:cNvPr>
            <p:cNvSpPr>
              <a:spLocks noEditPoints="1"/>
            </p:cNvSpPr>
            <p:nvPr/>
          </p:nvSpPr>
          <p:spPr bwMode="auto">
            <a:xfrm>
              <a:off x="9007221" y="3131947"/>
              <a:ext cx="305943" cy="417576"/>
            </a:xfrm>
            <a:custGeom>
              <a:avLst/>
              <a:gdLst>
                <a:gd name="T0" fmla="*/ 205 w 384"/>
                <a:gd name="T1" fmla="*/ 202 h 528"/>
                <a:gd name="T2" fmla="*/ 254 w 384"/>
                <a:gd name="T3" fmla="*/ 236 h 528"/>
                <a:gd name="T4" fmla="*/ 265 w 384"/>
                <a:gd name="T5" fmla="*/ 271 h 528"/>
                <a:gd name="T6" fmla="*/ 283 w 384"/>
                <a:gd name="T7" fmla="*/ 289 h 528"/>
                <a:gd name="T8" fmla="*/ 300 w 384"/>
                <a:gd name="T9" fmla="*/ 338 h 528"/>
                <a:gd name="T10" fmla="*/ 314 w 384"/>
                <a:gd name="T11" fmla="*/ 327 h 528"/>
                <a:gd name="T12" fmla="*/ 332 w 384"/>
                <a:gd name="T13" fmla="*/ 306 h 528"/>
                <a:gd name="T14" fmla="*/ 321 w 384"/>
                <a:gd name="T15" fmla="*/ 257 h 528"/>
                <a:gd name="T16" fmla="*/ 275 w 384"/>
                <a:gd name="T17" fmla="*/ 226 h 528"/>
                <a:gd name="T18" fmla="*/ 251 w 384"/>
                <a:gd name="T19" fmla="*/ 191 h 528"/>
                <a:gd name="T20" fmla="*/ 194 w 384"/>
                <a:gd name="T21" fmla="*/ 181 h 528"/>
                <a:gd name="T22" fmla="*/ 173 w 384"/>
                <a:gd name="T23" fmla="*/ 147 h 528"/>
                <a:gd name="T24" fmla="*/ 202 w 384"/>
                <a:gd name="T25" fmla="*/ 91 h 528"/>
                <a:gd name="T26" fmla="*/ 198 w 384"/>
                <a:gd name="T27" fmla="*/ 28 h 528"/>
                <a:gd name="T28" fmla="*/ 191 w 384"/>
                <a:gd name="T29" fmla="*/ 14 h 528"/>
                <a:gd name="T30" fmla="*/ 135 w 384"/>
                <a:gd name="T31" fmla="*/ 7 h 528"/>
                <a:gd name="T32" fmla="*/ 128 w 384"/>
                <a:gd name="T33" fmla="*/ 102 h 528"/>
                <a:gd name="T34" fmla="*/ 106 w 384"/>
                <a:gd name="T35" fmla="*/ 95 h 528"/>
                <a:gd name="T36" fmla="*/ 117 w 384"/>
                <a:gd name="T37" fmla="*/ 150 h 528"/>
                <a:gd name="T38" fmla="*/ 128 w 384"/>
                <a:gd name="T39" fmla="*/ 178 h 528"/>
                <a:gd name="T40" fmla="*/ 170 w 384"/>
                <a:gd name="T41" fmla="*/ 191 h 528"/>
                <a:gd name="T42" fmla="*/ 205 w 384"/>
                <a:gd name="T43" fmla="*/ 202 h 528"/>
                <a:gd name="T44" fmla="*/ 131 w 384"/>
                <a:gd name="T45" fmla="*/ 212 h 528"/>
                <a:gd name="T46" fmla="*/ 167 w 384"/>
                <a:gd name="T47" fmla="*/ 254 h 528"/>
                <a:gd name="T48" fmla="*/ 131 w 384"/>
                <a:gd name="T49" fmla="*/ 212 h 528"/>
                <a:gd name="T50" fmla="*/ 194 w 384"/>
                <a:gd name="T51" fmla="*/ 327 h 528"/>
                <a:gd name="T52" fmla="*/ 216 w 384"/>
                <a:gd name="T53" fmla="*/ 313 h 528"/>
                <a:gd name="T54" fmla="*/ 219 w 384"/>
                <a:gd name="T55" fmla="*/ 345 h 528"/>
                <a:gd name="T56" fmla="*/ 226 w 384"/>
                <a:gd name="T57" fmla="*/ 389 h 528"/>
                <a:gd name="T58" fmla="*/ 268 w 384"/>
                <a:gd name="T59" fmla="*/ 327 h 528"/>
                <a:gd name="T60" fmla="*/ 254 w 384"/>
                <a:gd name="T61" fmla="*/ 320 h 528"/>
                <a:gd name="T62" fmla="*/ 194 w 384"/>
                <a:gd name="T63" fmla="*/ 271 h 528"/>
                <a:gd name="T64" fmla="*/ 194 w 384"/>
                <a:gd name="T65" fmla="*/ 327 h 528"/>
                <a:gd name="T66" fmla="*/ 57 w 384"/>
                <a:gd name="T67" fmla="*/ 348 h 528"/>
                <a:gd name="T68" fmla="*/ 8 w 384"/>
                <a:gd name="T69" fmla="*/ 414 h 528"/>
                <a:gd name="T70" fmla="*/ 78 w 384"/>
                <a:gd name="T71" fmla="*/ 348 h 528"/>
                <a:gd name="T72" fmla="*/ 89 w 384"/>
                <a:gd name="T73" fmla="*/ 306 h 528"/>
                <a:gd name="T74" fmla="*/ 57 w 384"/>
                <a:gd name="T75" fmla="*/ 348 h 528"/>
                <a:gd name="T76" fmla="*/ 265 w 384"/>
                <a:gd name="T77" fmla="*/ 372 h 528"/>
                <a:gd name="T78" fmla="*/ 296 w 384"/>
                <a:gd name="T79" fmla="*/ 351 h 528"/>
                <a:gd name="T80" fmla="*/ 265 w 384"/>
                <a:gd name="T81" fmla="*/ 372 h 528"/>
                <a:gd name="T82" fmla="*/ 370 w 384"/>
                <a:gd name="T83" fmla="*/ 462 h 528"/>
                <a:gd name="T84" fmla="*/ 364 w 384"/>
                <a:gd name="T85" fmla="*/ 376 h 528"/>
                <a:gd name="T86" fmla="*/ 335 w 384"/>
                <a:gd name="T87" fmla="*/ 372 h 528"/>
                <a:gd name="T88" fmla="*/ 311 w 384"/>
                <a:gd name="T89" fmla="*/ 393 h 528"/>
                <a:gd name="T90" fmla="*/ 290 w 384"/>
                <a:gd name="T91" fmla="*/ 410 h 528"/>
                <a:gd name="T92" fmla="*/ 254 w 384"/>
                <a:gd name="T93" fmla="*/ 403 h 528"/>
                <a:gd name="T94" fmla="*/ 209 w 384"/>
                <a:gd name="T95" fmla="*/ 427 h 528"/>
                <a:gd name="T96" fmla="*/ 191 w 384"/>
                <a:gd name="T97" fmla="*/ 469 h 528"/>
                <a:gd name="T98" fmla="*/ 226 w 384"/>
                <a:gd name="T99" fmla="*/ 452 h 528"/>
                <a:gd name="T100" fmla="*/ 258 w 384"/>
                <a:gd name="T101" fmla="*/ 441 h 528"/>
                <a:gd name="T102" fmla="*/ 290 w 384"/>
                <a:gd name="T103" fmla="*/ 507 h 528"/>
                <a:gd name="T104" fmla="*/ 332 w 384"/>
                <a:gd name="T105" fmla="*/ 528 h 528"/>
                <a:gd name="T106" fmla="*/ 328 w 384"/>
                <a:gd name="T107" fmla="*/ 479 h 528"/>
                <a:gd name="T108" fmla="*/ 370 w 384"/>
                <a:gd name="T109" fmla="*/ 462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 h="528">
                  <a:moveTo>
                    <a:pt x="205" y="202"/>
                  </a:moveTo>
                  <a:cubicBezTo>
                    <a:pt x="226" y="198"/>
                    <a:pt x="258" y="226"/>
                    <a:pt x="254" y="236"/>
                  </a:cubicBezTo>
                  <a:cubicBezTo>
                    <a:pt x="247" y="247"/>
                    <a:pt x="254" y="282"/>
                    <a:pt x="265" y="271"/>
                  </a:cubicBezTo>
                  <a:cubicBezTo>
                    <a:pt x="275" y="264"/>
                    <a:pt x="293" y="275"/>
                    <a:pt x="283" y="289"/>
                  </a:cubicBezTo>
                  <a:cubicBezTo>
                    <a:pt x="272" y="306"/>
                    <a:pt x="296" y="320"/>
                    <a:pt x="300" y="338"/>
                  </a:cubicBezTo>
                  <a:cubicBezTo>
                    <a:pt x="303" y="358"/>
                    <a:pt x="318" y="341"/>
                    <a:pt x="314" y="327"/>
                  </a:cubicBezTo>
                  <a:cubicBezTo>
                    <a:pt x="311" y="313"/>
                    <a:pt x="318" y="317"/>
                    <a:pt x="332" y="306"/>
                  </a:cubicBezTo>
                  <a:cubicBezTo>
                    <a:pt x="346" y="296"/>
                    <a:pt x="332" y="278"/>
                    <a:pt x="321" y="257"/>
                  </a:cubicBezTo>
                  <a:cubicBezTo>
                    <a:pt x="311" y="236"/>
                    <a:pt x="275" y="243"/>
                    <a:pt x="275" y="226"/>
                  </a:cubicBezTo>
                  <a:cubicBezTo>
                    <a:pt x="275" y="209"/>
                    <a:pt x="251" y="202"/>
                    <a:pt x="251" y="191"/>
                  </a:cubicBezTo>
                  <a:cubicBezTo>
                    <a:pt x="247" y="181"/>
                    <a:pt x="216" y="171"/>
                    <a:pt x="194" y="181"/>
                  </a:cubicBezTo>
                  <a:cubicBezTo>
                    <a:pt x="173" y="195"/>
                    <a:pt x="187" y="160"/>
                    <a:pt x="173" y="147"/>
                  </a:cubicBezTo>
                  <a:cubicBezTo>
                    <a:pt x="159" y="133"/>
                    <a:pt x="184" y="109"/>
                    <a:pt x="202" y="91"/>
                  </a:cubicBezTo>
                  <a:cubicBezTo>
                    <a:pt x="219" y="74"/>
                    <a:pt x="198" y="42"/>
                    <a:pt x="198" y="28"/>
                  </a:cubicBezTo>
                  <a:cubicBezTo>
                    <a:pt x="202" y="14"/>
                    <a:pt x="202" y="7"/>
                    <a:pt x="191" y="14"/>
                  </a:cubicBezTo>
                  <a:cubicBezTo>
                    <a:pt x="184" y="18"/>
                    <a:pt x="148" y="0"/>
                    <a:pt x="135" y="7"/>
                  </a:cubicBezTo>
                  <a:cubicBezTo>
                    <a:pt x="120" y="18"/>
                    <a:pt x="135" y="95"/>
                    <a:pt x="128" y="102"/>
                  </a:cubicBezTo>
                  <a:cubicBezTo>
                    <a:pt x="120" y="105"/>
                    <a:pt x="110" y="88"/>
                    <a:pt x="106" y="95"/>
                  </a:cubicBezTo>
                  <a:cubicBezTo>
                    <a:pt x="103" y="105"/>
                    <a:pt x="110" y="150"/>
                    <a:pt x="117" y="150"/>
                  </a:cubicBezTo>
                  <a:cubicBezTo>
                    <a:pt x="128" y="150"/>
                    <a:pt x="135" y="160"/>
                    <a:pt x="128" y="178"/>
                  </a:cubicBezTo>
                  <a:cubicBezTo>
                    <a:pt x="124" y="198"/>
                    <a:pt x="145" y="198"/>
                    <a:pt x="170" y="191"/>
                  </a:cubicBezTo>
                  <a:cubicBezTo>
                    <a:pt x="191" y="185"/>
                    <a:pt x="184" y="205"/>
                    <a:pt x="205" y="202"/>
                  </a:cubicBezTo>
                  <a:close/>
                  <a:moveTo>
                    <a:pt x="131" y="212"/>
                  </a:moveTo>
                  <a:cubicBezTo>
                    <a:pt x="135" y="230"/>
                    <a:pt x="142" y="264"/>
                    <a:pt x="167" y="254"/>
                  </a:cubicBezTo>
                  <a:cubicBezTo>
                    <a:pt x="194" y="247"/>
                    <a:pt x="128" y="202"/>
                    <a:pt x="131" y="212"/>
                  </a:cubicBezTo>
                  <a:close/>
                  <a:moveTo>
                    <a:pt x="194" y="327"/>
                  </a:moveTo>
                  <a:cubicBezTo>
                    <a:pt x="202" y="324"/>
                    <a:pt x="216" y="327"/>
                    <a:pt x="216" y="313"/>
                  </a:cubicBezTo>
                  <a:cubicBezTo>
                    <a:pt x="219" y="303"/>
                    <a:pt x="229" y="334"/>
                    <a:pt x="219" y="345"/>
                  </a:cubicBezTo>
                  <a:cubicBezTo>
                    <a:pt x="209" y="355"/>
                    <a:pt x="209" y="386"/>
                    <a:pt x="226" y="389"/>
                  </a:cubicBezTo>
                  <a:cubicBezTo>
                    <a:pt x="244" y="393"/>
                    <a:pt x="272" y="338"/>
                    <a:pt x="268" y="327"/>
                  </a:cubicBezTo>
                  <a:cubicBezTo>
                    <a:pt x="265" y="317"/>
                    <a:pt x="251" y="334"/>
                    <a:pt x="254" y="320"/>
                  </a:cubicBezTo>
                  <a:cubicBezTo>
                    <a:pt x="258" y="306"/>
                    <a:pt x="212" y="268"/>
                    <a:pt x="194" y="271"/>
                  </a:cubicBezTo>
                  <a:cubicBezTo>
                    <a:pt x="177" y="275"/>
                    <a:pt x="180" y="327"/>
                    <a:pt x="194" y="327"/>
                  </a:cubicBezTo>
                  <a:close/>
                  <a:moveTo>
                    <a:pt x="57" y="348"/>
                  </a:moveTo>
                  <a:cubicBezTo>
                    <a:pt x="39" y="369"/>
                    <a:pt x="0" y="403"/>
                    <a:pt x="8" y="414"/>
                  </a:cubicBezTo>
                  <a:cubicBezTo>
                    <a:pt x="15" y="424"/>
                    <a:pt x="57" y="362"/>
                    <a:pt x="78" y="348"/>
                  </a:cubicBezTo>
                  <a:cubicBezTo>
                    <a:pt x="99" y="331"/>
                    <a:pt x="96" y="320"/>
                    <a:pt x="89" y="306"/>
                  </a:cubicBezTo>
                  <a:cubicBezTo>
                    <a:pt x="82" y="292"/>
                    <a:pt x="74" y="327"/>
                    <a:pt x="57" y="348"/>
                  </a:cubicBezTo>
                  <a:close/>
                  <a:moveTo>
                    <a:pt x="265" y="372"/>
                  </a:moveTo>
                  <a:cubicBezTo>
                    <a:pt x="272" y="383"/>
                    <a:pt x="303" y="365"/>
                    <a:pt x="296" y="351"/>
                  </a:cubicBezTo>
                  <a:cubicBezTo>
                    <a:pt x="286" y="341"/>
                    <a:pt x="261" y="362"/>
                    <a:pt x="265" y="372"/>
                  </a:cubicBezTo>
                  <a:close/>
                  <a:moveTo>
                    <a:pt x="370" y="462"/>
                  </a:moveTo>
                  <a:cubicBezTo>
                    <a:pt x="384" y="445"/>
                    <a:pt x="364" y="403"/>
                    <a:pt x="364" y="376"/>
                  </a:cubicBezTo>
                  <a:cubicBezTo>
                    <a:pt x="364" y="348"/>
                    <a:pt x="325" y="355"/>
                    <a:pt x="335" y="372"/>
                  </a:cubicBezTo>
                  <a:cubicBezTo>
                    <a:pt x="346" y="389"/>
                    <a:pt x="314" y="376"/>
                    <a:pt x="311" y="393"/>
                  </a:cubicBezTo>
                  <a:cubicBezTo>
                    <a:pt x="311" y="410"/>
                    <a:pt x="286" y="396"/>
                    <a:pt x="290" y="410"/>
                  </a:cubicBezTo>
                  <a:cubicBezTo>
                    <a:pt x="290" y="424"/>
                    <a:pt x="265" y="410"/>
                    <a:pt x="254" y="403"/>
                  </a:cubicBezTo>
                  <a:cubicBezTo>
                    <a:pt x="240" y="393"/>
                    <a:pt x="226" y="424"/>
                    <a:pt x="209" y="427"/>
                  </a:cubicBezTo>
                  <a:cubicBezTo>
                    <a:pt x="191" y="434"/>
                    <a:pt x="180" y="469"/>
                    <a:pt x="191" y="469"/>
                  </a:cubicBezTo>
                  <a:cubicBezTo>
                    <a:pt x="205" y="469"/>
                    <a:pt x="212" y="448"/>
                    <a:pt x="226" y="452"/>
                  </a:cubicBezTo>
                  <a:cubicBezTo>
                    <a:pt x="240" y="452"/>
                    <a:pt x="237" y="438"/>
                    <a:pt x="258" y="441"/>
                  </a:cubicBezTo>
                  <a:cubicBezTo>
                    <a:pt x="275" y="445"/>
                    <a:pt x="261" y="504"/>
                    <a:pt x="290" y="507"/>
                  </a:cubicBezTo>
                  <a:cubicBezTo>
                    <a:pt x="318" y="511"/>
                    <a:pt x="318" y="528"/>
                    <a:pt x="332" y="528"/>
                  </a:cubicBezTo>
                  <a:cubicBezTo>
                    <a:pt x="342" y="528"/>
                    <a:pt x="328" y="490"/>
                    <a:pt x="328" y="479"/>
                  </a:cubicBezTo>
                  <a:cubicBezTo>
                    <a:pt x="332" y="465"/>
                    <a:pt x="357" y="476"/>
                    <a:pt x="370" y="462"/>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55" name="Peru">
              <a:extLst>
                <a:ext uri="{FF2B5EF4-FFF2-40B4-BE49-F238E27FC236}">
                  <a16:creationId xmlns:a16="http://schemas.microsoft.com/office/drawing/2014/main" id="{C067D3DD-AA63-42CF-A2F7-A1F702779EF3}"/>
                </a:ext>
              </a:extLst>
            </p:cNvPr>
            <p:cNvSpPr>
              <a:spLocks/>
            </p:cNvSpPr>
            <p:nvPr/>
          </p:nvSpPr>
          <p:spPr bwMode="auto">
            <a:xfrm>
              <a:off x="2872740" y="3729609"/>
              <a:ext cx="392430" cy="572389"/>
            </a:xfrm>
            <a:custGeom>
              <a:avLst/>
              <a:gdLst>
                <a:gd name="T0" fmla="*/ 470 w 512"/>
                <a:gd name="T1" fmla="*/ 698 h 736"/>
                <a:gd name="T2" fmla="*/ 474 w 512"/>
                <a:gd name="T3" fmla="*/ 698 h 736"/>
                <a:gd name="T4" fmla="*/ 477 w 512"/>
                <a:gd name="T5" fmla="*/ 681 h 736"/>
                <a:gd name="T6" fmla="*/ 498 w 512"/>
                <a:gd name="T7" fmla="*/ 649 h 736"/>
                <a:gd name="T8" fmla="*/ 481 w 512"/>
                <a:gd name="T9" fmla="*/ 632 h 736"/>
                <a:gd name="T10" fmla="*/ 491 w 512"/>
                <a:gd name="T11" fmla="*/ 597 h 736"/>
                <a:gd name="T12" fmla="*/ 502 w 512"/>
                <a:gd name="T13" fmla="*/ 566 h 736"/>
                <a:gd name="T14" fmla="*/ 498 w 512"/>
                <a:gd name="T15" fmla="*/ 510 h 736"/>
                <a:gd name="T16" fmla="*/ 509 w 512"/>
                <a:gd name="T17" fmla="*/ 489 h 736"/>
                <a:gd name="T18" fmla="*/ 481 w 512"/>
                <a:gd name="T19" fmla="*/ 433 h 736"/>
                <a:gd name="T20" fmla="*/ 442 w 512"/>
                <a:gd name="T21" fmla="*/ 437 h 736"/>
                <a:gd name="T22" fmla="*/ 432 w 512"/>
                <a:gd name="T23" fmla="*/ 384 h 736"/>
                <a:gd name="T24" fmla="*/ 414 w 512"/>
                <a:gd name="T25" fmla="*/ 388 h 736"/>
                <a:gd name="T26" fmla="*/ 372 w 512"/>
                <a:gd name="T27" fmla="*/ 395 h 736"/>
                <a:gd name="T28" fmla="*/ 351 w 512"/>
                <a:gd name="T29" fmla="*/ 370 h 736"/>
                <a:gd name="T30" fmla="*/ 334 w 512"/>
                <a:gd name="T31" fmla="*/ 356 h 736"/>
                <a:gd name="T32" fmla="*/ 316 w 512"/>
                <a:gd name="T33" fmla="*/ 322 h 736"/>
                <a:gd name="T34" fmla="*/ 306 w 512"/>
                <a:gd name="T35" fmla="*/ 290 h 736"/>
                <a:gd name="T36" fmla="*/ 313 w 512"/>
                <a:gd name="T37" fmla="*/ 262 h 736"/>
                <a:gd name="T38" fmla="*/ 330 w 512"/>
                <a:gd name="T39" fmla="*/ 241 h 736"/>
                <a:gd name="T40" fmla="*/ 341 w 512"/>
                <a:gd name="T41" fmla="*/ 206 h 736"/>
                <a:gd name="T42" fmla="*/ 376 w 512"/>
                <a:gd name="T43" fmla="*/ 182 h 736"/>
                <a:gd name="T44" fmla="*/ 425 w 512"/>
                <a:gd name="T45" fmla="*/ 165 h 736"/>
                <a:gd name="T46" fmla="*/ 456 w 512"/>
                <a:gd name="T47" fmla="*/ 161 h 736"/>
                <a:gd name="T48" fmla="*/ 432 w 512"/>
                <a:gd name="T49" fmla="*/ 144 h 736"/>
                <a:gd name="T50" fmla="*/ 453 w 512"/>
                <a:gd name="T51" fmla="*/ 112 h 736"/>
                <a:gd name="T52" fmla="*/ 425 w 512"/>
                <a:gd name="T53" fmla="*/ 88 h 736"/>
                <a:gd name="T54" fmla="*/ 400 w 512"/>
                <a:gd name="T55" fmla="*/ 88 h 736"/>
                <a:gd name="T56" fmla="*/ 376 w 512"/>
                <a:gd name="T57" fmla="*/ 91 h 736"/>
                <a:gd name="T58" fmla="*/ 330 w 512"/>
                <a:gd name="T59" fmla="*/ 88 h 736"/>
                <a:gd name="T60" fmla="*/ 316 w 512"/>
                <a:gd name="T61" fmla="*/ 60 h 736"/>
                <a:gd name="T62" fmla="*/ 292 w 512"/>
                <a:gd name="T63" fmla="*/ 35 h 736"/>
                <a:gd name="T64" fmla="*/ 267 w 512"/>
                <a:gd name="T65" fmla="*/ 4 h 736"/>
                <a:gd name="T66" fmla="*/ 232 w 512"/>
                <a:gd name="T67" fmla="*/ 4 h 736"/>
                <a:gd name="T68" fmla="*/ 243 w 512"/>
                <a:gd name="T69" fmla="*/ 32 h 736"/>
                <a:gd name="T70" fmla="*/ 222 w 512"/>
                <a:gd name="T71" fmla="*/ 74 h 736"/>
                <a:gd name="T72" fmla="*/ 141 w 512"/>
                <a:gd name="T73" fmla="*/ 116 h 736"/>
                <a:gd name="T74" fmla="*/ 106 w 512"/>
                <a:gd name="T75" fmla="*/ 178 h 736"/>
                <a:gd name="T76" fmla="*/ 78 w 512"/>
                <a:gd name="T77" fmla="*/ 178 h 736"/>
                <a:gd name="T78" fmla="*/ 50 w 512"/>
                <a:gd name="T79" fmla="*/ 172 h 736"/>
                <a:gd name="T80" fmla="*/ 50 w 512"/>
                <a:gd name="T81" fmla="*/ 150 h 736"/>
                <a:gd name="T82" fmla="*/ 39 w 512"/>
                <a:gd name="T83" fmla="*/ 130 h 736"/>
                <a:gd name="T84" fmla="*/ 8 w 512"/>
                <a:gd name="T85" fmla="*/ 165 h 736"/>
                <a:gd name="T86" fmla="*/ 22 w 512"/>
                <a:gd name="T87" fmla="*/ 220 h 736"/>
                <a:gd name="T88" fmla="*/ 11 w 512"/>
                <a:gd name="T89" fmla="*/ 231 h 736"/>
                <a:gd name="T90" fmla="*/ 53 w 512"/>
                <a:gd name="T91" fmla="*/ 262 h 736"/>
                <a:gd name="T92" fmla="*/ 92 w 512"/>
                <a:gd name="T93" fmla="*/ 318 h 736"/>
                <a:gd name="T94" fmla="*/ 120 w 512"/>
                <a:gd name="T95" fmla="*/ 377 h 736"/>
                <a:gd name="T96" fmla="*/ 183 w 512"/>
                <a:gd name="T97" fmla="*/ 492 h 736"/>
                <a:gd name="T98" fmla="*/ 204 w 512"/>
                <a:gd name="T99" fmla="*/ 545 h 736"/>
                <a:gd name="T100" fmla="*/ 222 w 512"/>
                <a:gd name="T101" fmla="*/ 579 h 736"/>
                <a:gd name="T102" fmla="*/ 281 w 512"/>
                <a:gd name="T103" fmla="*/ 625 h 736"/>
                <a:gd name="T104" fmla="*/ 397 w 512"/>
                <a:gd name="T105" fmla="*/ 695 h 736"/>
                <a:gd name="T106" fmla="*/ 442 w 512"/>
                <a:gd name="T107" fmla="*/ 729 h 736"/>
                <a:gd name="T108" fmla="*/ 446 w 512"/>
                <a:gd name="T109" fmla="*/ 736 h 736"/>
                <a:gd name="T110" fmla="*/ 456 w 512"/>
                <a:gd name="T111" fmla="*/ 729 h 736"/>
                <a:gd name="T112" fmla="*/ 470 w 512"/>
                <a:gd name="T113" fmla="*/ 698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2" h="736">
                  <a:moveTo>
                    <a:pt x="470" y="698"/>
                  </a:moveTo>
                  <a:cubicBezTo>
                    <a:pt x="470" y="698"/>
                    <a:pt x="474" y="698"/>
                    <a:pt x="474" y="698"/>
                  </a:cubicBezTo>
                  <a:cubicBezTo>
                    <a:pt x="470" y="691"/>
                    <a:pt x="470" y="684"/>
                    <a:pt x="477" y="681"/>
                  </a:cubicBezTo>
                  <a:cubicBezTo>
                    <a:pt x="484" y="677"/>
                    <a:pt x="498" y="660"/>
                    <a:pt x="498" y="649"/>
                  </a:cubicBezTo>
                  <a:cubicBezTo>
                    <a:pt x="498" y="642"/>
                    <a:pt x="481" y="642"/>
                    <a:pt x="481" y="632"/>
                  </a:cubicBezTo>
                  <a:cubicBezTo>
                    <a:pt x="481" y="622"/>
                    <a:pt x="498" y="604"/>
                    <a:pt x="491" y="597"/>
                  </a:cubicBezTo>
                  <a:cubicBezTo>
                    <a:pt x="484" y="594"/>
                    <a:pt x="502" y="576"/>
                    <a:pt x="502" y="566"/>
                  </a:cubicBezTo>
                  <a:cubicBezTo>
                    <a:pt x="498" y="555"/>
                    <a:pt x="491" y="513"/>
                    <a:pt x="498" y="510"/>
                  </a:cubicBezTo>
                  <a:cubicBezTo>
                    <a:pt x="502" y="506"/>
                    <a:pt x="512" y="503"/>
                    <a:pt x="509" y="489"/>
                  </a:cubicBezTo>
                  <a:cubicBezTo>
                    <a:pt x="505" y="478"/>
                    <a:pt x="488" y="451"/>
                    <a:pt x="481" y="433"/>
                  </a:cubicBezTo>
                  <a:cubicBezTo>
                    <a:pt x="467" y="433"/>
                    <a:pt x="453" y="433"/>
                    <a:pt x="442" y="437"/>
                  </a:cubicBezTo>
                  <a:cubicBezTo>
                    <a:pt x="428" y="440"/>
                    <a:pt x="432" y="398"/>
                    <a:pt x="432" y="384"/>
                  </a:cubicBezTo>
                  <a:cubicBezTo>
                    <a:pt x="432" y="370"/>
                    <a:pt x="421" y="377"/>
                    <a:pt x="414" y="388"/>
                  </a:cubicBezTo>
                  <a:cubicBezTo>
                    <a:pt x="411" y="398"/>
                    <a:pt x="393" y="395"/>
                    <a:pt x="372" y="395"/>
                  </a:cubicBezTo>
                  <a:cubicBezTo>
                    <a:pt x="355" y="395"/>
                    <a:pt x="365" y="370"/>
                    <a:pt x="351" y="370"/>
                  </a:cubicBezTo>
                  <a:cubicBezTo>
                    <a:pt x="341" y="374"/>
                    <a:pt x="330" y="367"/>
                    <a:pt x="334" y="356"/>
                  </a:cubicBezTo>
                  <a:cubicBezTo>
                    <a:pt x="334" y="346"/>
                    <a:pt x="323" y="335"/>
                    <a:pt x="316" y="322"/>
                  </a:cubicBezTo>
                  <a:cubicBezTo>
                    <a:pt x="309" y="311"/>
                    <a:pt x="298" y="297"/>
                    <a:pt x="306" y="290"/>
                  </a:cubicBezTo>
                  <a:cubicBezTo>
                    <a:pt x="313" y="280"/>
                    <a:pt x="302" y="273"/>
                    <a:pt x="313" y="262"/>
                  </a:cubicBezTo>
                  <a:cubicBezTo>
                    <a:pt x="323" y="252"/>
                    <a:pt x="334" y="255"/>
                    <a:pt x="330" y="241"/>
                  </a:cubicBezTo>
                  <a:cubicBezTo>
                    <a:pt x="327" y="227"/>
                    <a:pt x="341" y="220"/>
                    <a:pt x="341" y="206"/>
                  </a:cubicBezTo>
                  <a:cubicBezTo>
                    <a:pt x="344" y="189"/>
                    <a:pt x="362" y="196"/>
                    <a:pt x="376" y="182"/>
                  </a:cubicBezTo>
                  <a:cubicBezTo>
                    <a:pt x="393" y="168"/>
                    <a:pt x="411" y="175"/>
                    <a:pt x="425" y="165"/>
                  </a:cubicBezTo>
                  <a:cubicBezTo>
                    <a:pt x="439" y="154"/>
                    <a:pt x="446" y="165"/>
                    <a:pt x="456" y="161"/>
                  </a:cubicBezTo>
                  <a:cubicBezTo>
                    <a:pt x="449" y="154"/>
                    <a:pt x="435" y="150"/>
                    <a:pt x="432" y="144"/>
                  </a:cubicBezTo>
                  <a:cubicBezTo>
                    <a:pt x="428" y="137"/>
                    <a:pt x="449" y="119"/>
                    <a:pt x="453" y="112"/>
                  </a:cubicBezTo>
                  <a:cubicBezTo>
                    <a:pt x="460" y="102"/>
                    <a:pt x="432" y="91"/>
                    <a:pt x="425" y="88"/>
                  </a:cubicBezTo>
                  <a:cubicBezTo>
                    <a:pt x="418" y="84"/>
                    <a:pt x="404" y="91"/>
                    <a:pt x="400" y="88"/>
                  </a:cubicBezTo>
                  <a:cubicBezTo>
                    <a:pt x="393" y="84"/>
                    <a:pt x="379" y="88"/>
                    <a:pt x="376" y="91"/>
                  </a:cubicBezTo>
                  <a:cubicBezTo>
                    <a:pt x="369" y="95"/>
                    <a:pt x="330" y="98"/>
                    <a:pt x="330" y="88"/>
                  </a:cubicBezTo>
                  <a:cubicBezTo>
                    <a:pt x="330" y="74"/>
                    <a:pt x="313" y="70"/>
                    <a:pt x="316" y="60"/>
                  </a:cubicBezTo>
                  <a:cubicBezTo>
                    <a:pt x="316" y="53"/>
                    <a:pt x="306" y="39"/>
                    <a:pt x="292" y="35"/>
                  </a:cubicBezTo>
                  <a:cubicBezTo>
                    <a:pt x="274" y="35"/>
                    <a:pt x="277" y="11"/>
                    <a:pt x="267" y="4"/>
                  </a:cubicBezTo>
                  <a:cubicBezTo>
                    <a:pt x="260" y="0"/>
                    <a:pt x="246" y="4"/>
                    <a:pt x="232" y="4"/>
                  </a:cubicBezTo>
                  <a:cubicBezTo>
                    <a:pt x="246" y="22"/>
                    <a:pt x="249" y="25"/>
                    <a:pt x="243" y="32"/>
                  </a:cubicBezTo>
                  <a:cubicBezTo>
                    <a:pt x="228" y="43"/>
                    <a:pt x="243" y="43"/>
                    <a:pt x="222" y="74"/>
                  </a:cubicBezTo>
                  <a:cubicBezTo>
                    <a:pt x="197" y="102"/>
                    <a:pt x="162" y="109"/>
                    <a:pt x="141" y="116"/>
                  </a:cubicBezTo>
                  <a:cubicBezTo>
                    <a:pt x="123" y="119"/>
                    <a:pt x="116" y="154"/>
                    <a:pt x="106" y="178"/>
                  </a:cubicBezTo>
                  <a:cubicBezTo>
                    <a:pt x="95" y="203"/>
                    <a:pt x="88" y="192"/>
                    <a:pt x="78" y="178"/>
                  </a:cubicBezTo>
                  <a:cubicBezTo>
                    <a:pt x="67" y="165"/>
                    <a:pt x="60" y="182"/>
                    <a:pt x="50" y="172"/>
                  </a:cubicBezTo>
                  <a:cubicBezTo>
                    <a:pt x="36" y="161"/>
                    <a:pt x="43" y="161"/>
                    <a:pt x="50" y="150"/>
                  </a:cubicBezTo>
                  <a:cubicBezTo>
                    <a:pt x="50" y="147"/>
                    <a:pt x="46" y="140"/>
                    <a:pt x="39" y="130"/>
                  </a:cubicBezTo>
                  <a:cubicBezTo>
                    <a:pt x="29" y="133"/>
                    <a:pt x="15" y="150"/>
                    <a:pt x="8" y="165"/>
                  </a:cubicBezTo>
                  <a:cubicBezTo>
                    <a:pt x="0" y="178"/>
                    <a:pt x="18" y="210"/>
                    <a:pt x="22" y="220"/>
                  </a:cubicBezTo>
                  <a:cubicBezTo>
                    <a:pt x="25" y="231"/>
                    <a:pt x="11" y="220"/>
                    <a:pt x="11" y="231"/>
                  </a:cubicBezTo>
                  <a:cubicBezTo>
                    <a:pt x="8" y="238"/>
                    <a:pt x="39" y="252"/>
                    <a:pt x="53" y="262"/>
                  </a:cubicBezTo>
                  <a:cubicBezTo>
                    <a:pt x="67" y="273"/>
                    <a:pt x="78" y="304"/>
                    <a:pt x="92" y="318"/>
                  </a:cubicBezTo>
                  <a:cubicBezTo>
                    <a:pt x="106" y="332"/>
                    <a:pt x="106" y="342"/>
                    <a:pt x="120" y="377"/>
                  </a:cubicBezTo>
                  <a:cubicBezTo>
                    <a:pt x="134" y="412"/>
                    <a:pt x="162" y="468"/>
                    <a:pt x="183" y="492"/>
                  </a:cubicBezTo>
                  <a:cubicBezTo>
                    <a:pt x="201" y="517"/>
                    <a:pt x="211" y="538"/>
                    <a:pt x="204" y="545"/>
                  </a:cubicBezTo>
                  <a:cubicBezTo>
                    <a:pt x="201" y="552"/>
                    <a:pt x="207" y="569"/>
                    <a:pt x="222" y="579"/>
                  </a:cubicBezTo>
                  <a:cubicBezTo>
                    <a:pt x="235" y="590"/>
                    <a:pt x="246" y="604"/>
                    <a:pt x="281" y="625"/>
                  </a:cubicBezTo>
                  <a:cubicBezTo>
                    <a:pt x="319" y="642"/>
                    <a:pt x="386" y="677"/>
                    <a:pt x="397" y="695"/>
                  </a:cubicBezTo>
                  <a:cubicBezTo>
                    <a:pt x="407" y="709"/>
                    <a:pt x="439" y="726"/>
                    <a:pt x="442" y="729"/>
                  </a:cubicBezTo>
                  <a:cubicBezTo>
                    <a:pt x="446" y="729"/>
                    <a:pt x="446" y="733"/>
                    <a:pt x="446" y="736"/>
                  </a:cubicBezTo>
                  <a:cubicBezTo>
                    <a:pt x="449" y="733"/>
                    <a:pt x="453" y="733"/>
                    <a:pt x="456" y="729"/>
                  </a:cubicBezTo>
                  <a:cubicBezTo>
                    <a:pt x="467" y="726"/>
                    <a:pt x="467" y="705"/>
                    <a:pt x="470" y="69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56" name="Paraguay">
              <a:extLst>
                <a:ext uri="{FF2B5EF4-FFF2-40B4-BE49-F238E27FC236}">
                  <a16:creationId xmlns:a16="http://schemas.microsoft.com/office/drawing/2014/main" id="{55CEEF54-DA3E-43FB-81B5-8F57391E296A}"/>
                </a:ext>
              </a:extLst>
            </p:cNvPr>
            <p:cNvSpPr>
              <a:spLocks/>
            </p:cNvSpPr>
            <p:nvPr/>
          </p:nvSpPr>
          <p:spPr bwMode="auto">
            <a:xfrm>
              <a:off x="3441573" y="4330827"/>
              <a:ext cx="280797" cy="280797"/>
            </a:xfrm>
            <a:custGeom>
              <a:avLst/>
              <a:gdLst>
                <a:gd name="T0" fmla="*/ 338 w 352"/>
                <a:gd name="T1" fmla="*/ 189 h 352"/>
                <a:gd name="T2" fmla="*/ 303 w 352"/>
                <a:gd name="T3" fmla="*/ 196 h 352"/>
                <a:gd name="T4" fmla="*/ 286 w 352"/>
                <a:gd name="T5" fmla="*/ 154 h 352"/>
                <a:gd name="T6" fmla="*/ 258 w 352"/>
                <a:gd name="T7" fmla="*/ 119 h 352"/>
                <a:gd name="T8" fmla="*/ 222 w 352"/>
                <a:gd name="T9" fmla="*/ 116 h 352"/>
                <a:gd name="T10" fmla="*/ 205 w 352"/>
                <a:gd name="T11" fmla="*/ 84 h 352"/>
                <a:gd name="T12" fmla="*/ 197 w 352"/>
                <a:gd name="T13" fmla="*/ 35 h 352"/>
                <a:gd name="T14" fmla="*/ 194 w 352"/>
                <a:gd name="T15" fmla="*/ 15 h 352"/>
                <a:gd name="T16" fmla="*/ 187 w 352"/>
                <a:gd name="T17" fmla="*/ 18 h 352"/>
                <a:gd name="T18" fmla="*/ 152 w 352"/>
                <a:gd name="T19" fmla="*/ 0 h 352"/>
                <a:gd name="T20" fmla="*/ 106 w 352"/>
                <a:gd name="T21" fmla="*/ 8 h 352"/>
                <a:gd name="T22" fmla="*/ 57 w 352"/>
                <a:gd name="T23" fmla="*/ 15 h 352"/>
                <a:gd name="T24" fmla="*/ 25 w 352"/>
                <a:gd name="T25" fmla="*/ 53 h 352"/>
                <a:gd name="T26" fmla="*/ 14 w 352"/>
                <a:gd name="T27" fmla="*/ 112 h 352"/>
                <a:gd name="T28" fmla="*/ 0 w 352"/>
                <a:gd name="T29" fmla="*/ 112 h 352"/>
                <a:gd name="T30" fmla="*/ 57 w 352"/>
                <a:gd name="T31" fmla="*/ 168 h 352"/>
                <a:gd name="T32" fmla="*/ 99 w 352"/>
                <a:gd name="T33" fmla="*/ 196 h 352"/>
                <a:gd name="T34" fmla="*/ 145 w 352"/>
                <a:gd name="T35" fmla="*/ 217 h 352"/>
                <a:gd name="T36" fmla="*/ 219 w 352"/>
                <a:gd name="T37" fmla="*/ 255 h 352"/>
                <a:gd name="T38" fmla="*/ 187 w 352"/>
                <a:gd name="T39" fmla="*/ 307 h 352"/>
                <a:gd name="T40" fmla="*/ 173 w 352"/>
                <a:gd name="T41" fmla="*/ 332 h 352"/>
                <a:gd name="T42" fmla="*/ 212 w 352"/>
                <a:gd name="T43" fmla="*/ 342 h 352"/>
                <a:gd name="T44" fmla="*/ 250 w 352"/>
                <a:gd name="T45" fmla="*/ 346 h 352"/>
                <a:gd name="T46" fmla="*/ 282 w 352"/>
                <a:gd name="T47" fmla="*/ 339 h 352"/>
                <a:gd name="T48" fmla="*/ 314 w 352"/>
                <a:gd name="T49" fmla="*/ 321 h 352"/>
                <a:gd name="T50" fmla="*/ 335 w 352"/>
                <a:gd name="T51" fmla="*/ 265 h 352"/>
                <a:gd name="T52" fmla="*/ 338 w 352"/>
                <a:gd name="T53" fmla="*/ 18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2" h="352">
                  <a:moveTo>
                    <a:pt x="338" y="189"/>
                  </a:moveTo>
                  <a:cubicBezTo>
                    <a:pt x="324" y="182"/>
                    <a:pt x="310" y="196"/>
                    <a:pt x="303" y="196"/>
                  </a:cubicBezTo>
                  <a:cubicBezTo>
                    <a:pt x="300" y="196"/>
                    <a:pt x="289" y="168"/>
                    <a:pt x="286" y="154"/>
                  </a:cubicBezTo>
                  <a:cubicBezTo>
                    <a:pt x="282" y="140"/>
                    <a:pt x="268" y="116"/>
                    <a:pt x="258" y="119"/>
                  </a:cubicBezTo>
                  <a:cubicBezTo>
                    <a:pt x="250" y="126"/>
                    <a:pt x="250" y="119"/>
                    <a:pt x="222" y="116"/>
                  </a:cubicBezTo>
                  <a:cubicBezTo>
                    <a:pt x="197" y="116"/>
                    <a:pt x="197" y="112"/>
                    <a:pt x="205" y="84"/>
                  </a:cubicBezTo>
                  <a:cubicBezTo>
                    <a:pt x="208" y="60"/>
                    <a:pt x="187" y="42"/>
                    <a:pt x="197" y="35"/>
                  </a:cubicBezTo>
                  <a:cubicBezTo>
                    <a:pt x="205" y="32"/>
                    <a:pt x="205" y="29"/>
                    <a:pt x="194" y="15"/>
                  </a:cubicBezTo>
                  <a:cubicBezTo>
                    <a:pt x="194" y="18"/>
                    <a:pt x="191" y="18"/>
                    <a:pt x="187" y="18"/>
                  </a:cubicBezTo>
                  <a:cubicBezTo>
                    <a:pt x="180" y="18"/>
                    <a:pt x="166" y="0"/>
                    <a:pt x="152" y="0"/>
                  </a:cubicBezTo>
                  <a:cubicBezTo>
                    <a:pt x="134" y="0"/>
                    <a:pt x="117" y="0"/>
                    <a:pt x="106" y="8"/>
                  </a:cubicBezTo>
                  <a:cubicBezTo>
                    <a:pt x="92" y="11"/>
                    <a:pt x="71" y="4"/>
                    <a:pt x="57" y="15"/>
                  </a:cubicBezTo>
                  <a:cubicBezTo>
                    <a:pt x="43" y="25"/>
                    <a:pt x="25" y="42"/>
                    <a:pt x="25" y="53"/>
                  </a:cubicBezTo>
                  <a:cubicBezTo>
                    <a:pt x="28" y="60"/>
                    <a:pt x="22" y="109"/>
                    <a:pt x="14" y="112"/>
                  </a:cubicBezTo>
                  <a:cubicBezTo>
                    <a:pt x="11" y="112"/>
                    <a:pt x="7" y="112"/>
                    <a:pt x="0" y="112"/>
                  </a:cubicBezTo>
                  <a:cubicBezTo>
                    <a:pt x="11" y="126"/>
                    <a:pt x="39" y="158"/>
                    <a:pt x="57" y="168"/>
                  </a:cubicBezTo>
                  <a:cubicBezTo>
                    <a:pt x="78" y="182"/>
                    <a:pt x="74" y="192"/>
                    <a:pt x="99" y="196"/>
                  </a:cubicBezTo>
                  <a:cubicBezTo>
                    <a:pt x="124" y="196"/>
                    <a:pt x="134" y="206"/>
                    <a:pt x="145" y="217"/>
                  </a:cubicBezTo>
                  <a:cubicBezTo>
                    <a:pt x="152" y="227"/>
                    <a:pt x="212" y="245"/>
                    <a:pt x="219" y="255"/>
                  </a:cubicBezTo>
                  <a:cubicBezTo>
                    <a:pt x="222" y="262"/>
                    <a:pt x="187" y="287"/>
                    <a:pt x="187" y="307"/>
                  </a:cubicBezTo>
                  <a:cubicBezTo>
                    <a:pt x="187" y="328"/>
                    <a:pt x="173" y="325"/>
                    <a:pt x="173" y="332"/>
                  </a:cubicBezTo>
                  <a:cubicBezTo>
                    <a:pt x="173" y="339"/>
                    <a:pt x="201" y="335"/>
                    <a:pt x="212" y="342"/>
                  </a:cubicBezTo>
                  <a:cubicBezTo>
                    <a:pt x="219" y="346"/>
                    <a:pt x="236" y="339"/>
                    <a:pt x="250" y="346"/>
                  </a:cubicBezTo>
                  <a:cubicBezTo>
                    <a:pt x="261" y="352"/>
                    <a:pt x="275" y="335"/>
                    <a:pt x="282" y="339"/>
                  </a:cubicBezTo>
                  <a:cubicBezTo>
                    <a:pt x="293" y="339"/>
                    <a:pt x="303" y="321"/>
                    <a:pt x="314" y="321"/>
                  </a:cubicBezTo>
                  <a:cubicBezTo>
                    <a:pt x="328" y="325"/>
                    <a:pt x="338" y="280"/>
                    <a:pt x="335" y="265"/>
                  </a:cubicBezTo>
                  <a:cubicBezTo>
                    <a:pt x="331" y="248"/>
                    <a:pt x="352" y="196"/>
                    <a:pt x="338" y="189"/>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57" name="Papua New Guinea">
              <a:extLst>
                <a:ext uri="{FF2B5EF4-FFF2-40B4-BE49-F238E27FC236}">
                  <a16:creationId xmlns:a16="http://schemas.microsoft.com/office/drawing/2014/main" id="{13850B6F-12C1-4CE7-BD17-69E4C58E4DC5}"/>
                </a:ext>
              </a:extLst>
            </p:cNvPr>
            <p:cNvSpPr>
              <a:spLocks noEditPoints="1"/>
            </p:cNvSpPr>
            <p:nvPr/>
          </p:nvSpPr>
          <p:spPr bwMode="auto">
            <a:xfrm>
              <a:off x="9756013" y="3805174"/>
              <a:ext cx="406781" cy="241173"/>
            </a:xfrm>
            <a:custGeom>
              <a:avLst/>
              <a:gdLst>
                <a:gd name="T0" fmla="*/ 366 w 512"/>
                <a:gd name="T1" fmla="*/ 292 h 320"/>
                <a:gd name="T2" fmla="*/ 337 w 512"/>
                <a:gd name="T3" fmla="*/ 268 h 320"/>
                <a:gd name="T4" fmla="*/ 298 w 512"/>
                <a:gd name="T5" fmla="*/ 246 h 320"/>
                <a:gd name="T6" fmla="*/ 269 w 512"/>
                <a:gd name="T7" fmla="*/ 194 h 320"/>
                <a:gd name="T8" fmla="*/ 258 w 512"/>
                <a:gd name="T9" fmla="*/ 162 h 320"/>
                <a:gd name="T10" fmla="*/ 269 w 512"/>
                <a:gd name="T11" fmla="*/ 137 h 320"/>
                <a:gd name="T12" fmla="*/ 187 w 512"/>
                <a:gd name="T13" fmla="*/ 92 h 320"/>
                <a:gd name="T14" fmla="*/ 29 w 512"/>
                <a:gd name="T15" fmla="*/ 8 h 320"/>
                <a:gd name="T16" fmla="*/ 0 w 512"/>
                <a:gd name="T17" fmla="*/ 0 h 320"/>
                <a:gd name="T18" fmla="*/ 0 w 512"/>
                <a:gd name="T19" fmla="*/ 250 h 320"/>
                <a:gd name="T20" fmla="*/ 43 w 512"/>
                <a:gd name="T21" fmla="*/ 264 h 320"/>
                <a:gd name="T22" fmla="*/ 90 w 512"/>
                <a:gd name="T23" fmla="*/ 236 h 320"/>
                <a:gd name="T24" fmla="*/ 115 w 512"/>
                <a:gd name="T25" fmla="*/ 208 h 320"/>
                <a:gd name="T26" fmla="*/ 201 w 512"/>
                <a:gd name="T27" fmla="*/ 226 h 320"/>
                <a:gd name="T28" fmla="*/ 287 w 512"/>
                <a:gd name="T29" fmla="*/ 303 h 320"/>
                <a:gd name="T30" fmla="*/ 373 w 512"/>
                <a:gd name="T31" fmla="*/ 317 h 320"/>
                <a:gd name="T32" fmla="*/ 366 w 512"/>
                <a:gd name="T33" fmla="*/ 292 h 320"/>
                <a:gd name="T34" fmla="*/ 434 w 512"/>
                <a:gd name="T35" fmla="*/ 85 h 320"/>
                <a:gd name="T36" fmla="*/ 387 w 512"/>
                <a:gd name="T37" fmla="*/ 113 h 320"/>
                <a:gd name="T38" fmla="*/ 301 w 512"/>
                <a:gd name="T39" fmla="*/ 117 h 320"/>
                <a:gd name="T40" fmla="*/ 366 w 512"/>
                <a:gd name="T41" fmla="*/ 144 h 320"/>
                <a:gd name="T42" fmla="*/ 448 w 512"/>
                <a:gd name="T43" fmla="*/ 106 h 320"/>
                <a:gd name="T44" fmla="*/ 462 w 512"/>
                <a:gd name="T45" fmla="*/ 71 h 320"/>
                <a:gd name="T46" fmla="*/ 434 w 512"/>
                <a:gd name="T47" fmla="*/ 85 h 320"/>
                <a:gd name="T48" fmla="*/ 477 w 512"/>
                <a:gd name="T49" fmla="*/ 39 h 320"/>
                <a:gd name="T50" fmla="*/ 462 w 512"/>
                <a:gd name="T51" fmla="*/ 42 h 320"/>
                <a:gd name="T52" fmla="*/ 487 w 512"/>
                <a:gd name="T53" fmla="*/ 81 h 320"/>
                <a:gd name="T54" fmla="*/ 477 w 512"/>
                <a:gd name="T55" fmla="*/ 3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2" h="320">
                  <a:moveTo>
                    <a:pt x="366" y="292"/>
                  </a:moveTo>
                  <a:cubicBezTo>
                    <a:pt x="359" y="289"/>
                    <a:pt x="337" y="275"/>
                    <a:pt x="337" y="268"/>
                  </a:cubicBezTo>
                  <a:cubicBezTo>
                    <a:pt x="341" y="257"/>
                    <a:pt x="316" y="257"/>
                    <a:pt x="298" y="246"/>
                  </a:cubicBezTo>
                  <a:cubicBezTo>
                    <a:pt x="280" y="236"/>
                    <a:pt x="287" y="204"/>
                    <a:pt x="269" y="194"/>
                  </a:cubicBezTo>
                  <a:cubicBezTo>
                    <a:pt x="252" y="187"/>
                    <a:pt x="237" y="162"/>
                    <a:pt x="258" y="162"/>
                  </a:cubicBezTo>
                  <a:cubicBezTo>
                    <a:pt x="280" y="162"/>
                    <a:pt x="283" y="151"/>
                    <a:pt x="269" y="137"/>
                  </a:cubicBezTo>
                  <a:cubicBezTo>
                    <a:pt x="252" y="120"/>
                    <a:pt x="190" y="117"/>
                    <a:pt x="187" y="92"/>
                  </a:cubicBezTo>
                  <a:cubicBezTo>
                    <a:pt x="187" y="71"/>
                    <a:pt x="76" y="18"/>
                    <a:pt x="29" y="8"/>
                  </a:cubicBezTo>
                  <a:cubicBezTo>
                    <a:pt x="22" y="4"/>
                    <a:pt x="11" y="4"/>
                    <a:pt x="0" y="0"/>
                  </a:cubicBezTo>
                  <a:cubicBezTo>
                    <a:pt x="0" y="250"/>
                    <a:pt x="0" y="250"/>
                    <a:pt x="0" y="250"/>
                  </a:cubicBezTo>
                  <a:cubicBezTo>
                    <a:pt x="11" y="257"/>
                    <a:pt x="26" y="260"/>
                    <a:pt x="43" y="264"/>
                  </a:cubicBezTo>
                  <a:cubicBezTo>
                    <a:pt x="94" y="264"/>
                    <a:pt x="83" y="236"/>
                    <a:pt x="90" y="236"/>
                  </a:cubicBezTo>
                  <a:cubicBezTo>
                    <a:pt x="101" y="236"/>
                    <a:pt x="104" y="219"/>
                    <a:pt x="115" y="208"/>
                  </a:cubicBezTo>
                  <a:cubicBezTo>
                    <a:pt x="126" y="194"/>
                    <a:pt x="172" y="204"/>
                    <a:pt x="201" y="226"/>
                  </a:cubicBezTo>
                  <a:cubicBezTo>
                    <a:pt x="226" y="246"/>
                    <a:pt x="258" y="310"/>
                    <a:pt x="287" y="303"/>
                  </a:cubicBezTo>
                  <a:cubicBezTo>
                    <a:pt x="316" y="296"/>
                    <a:pt x="348" y="320"/>
                    <a:pt x="373" y="317"/>
                  </a:cubicBezTo>
                  <a:cubicBezTo>
                    <a:pt x="398" y="317"/>
                    <a:pt x="376" y="296"/>
                    <a:pt x="366" y="292"/>
                  </a:cubicBezTo>
                  <a:close/>
                  <a:moveTo>
                    <a:pt x="434" y="85"/>
                  </a:moveTo>
                  <a:cubicBezTo>
                    <a:pt x="434" y="95"/>
                    <a:pt x="416" y="102"/>
                    <a:pt x="387" y="113"/>
                  </a:cubicBezTo>
                  <a:cubicBezTo>
                    <a:pt x="355" y="124"/>
                    <a:pt x="301" y="99"/>
                    <a:pt x="301" y="117"/>
                  </a:cubicBezTo>
                  <a:cubicBezTo>
                    <a:pt x="298" y="127"/>
                    <a:pt x="333" y="144"/>
                    <a:pt x="366" y="144"/>
                  </a:cubicBezTo>
                  <a:cubicBezTo>
                    <a:pt x="398" y="144"/>
                    <a:pt x="448" y="113"/>
                    <a:pt x="448" y="106"/>
                  </a:cubicBezTo>
                  <a:cubicBezTo>
                    <a:pt x="448" y="95"/>
                    <a:pt x="470" y="78"/>
                    <a:pt x="462" y="71"/>
                  </a:cubicBezTo>
                  <a:cubicBezTo>
                    <a:pt x="452" y="60"/>
                    <a:pt x="434" y="74"/>
                    <a:pt x="434" y="85"/>
                  </a:cubicBezTo>
                  <a:close/>
                  <a:moveTo>
                    <a:pt x="477" y="39"/>
                  </a:moveTo>
                  <a:cubicBezTo>
                    <a:pt x="455" y="29"/>
                    <a:pt x="441" y="22"/>
                    <a:pt x="462" y="42"/>
                  </a:cubicBezTo>
                  <a:cubicBezTo>
                    <a:pt x="487" y="64"/>
                    <a:pt x="473" y="85"/>
                    <a:pt x="487" y="81"/>
                  </a:cubicBezTo>
                  <a:cubicBezTo>
                    <a:pt x="512" y="74"/>
                    <a:pt x="495" y="53"/>
                    <a:pt x="477" y="39"/>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58" name="Panama">
              <a:extLst>
                <a:ext uri="{FF2B5EF4-FFF2-40B4-BE49-F238E27FC236}">
                  <a16:creationId xmlns:a16="http://schemas.microsoft.com/office/drawing/2014/main" id="{D0CF7522-A53D-4666-94B6-751BE00B52FB}"/>
                </a:ext>
              </a:extLst>
            </p:cNvPr>
            <p:cNvSpPr>
              <a:spLocks/>
            </p:cNvSpPr>
            <p:nvPr/>
          </p:nvSpPr>
          <p:spPr bwMode="auto">
            <a:xfrm>
              <a:off x="2829560" y="3401949"/>
              <a:ext cx="176403" cy="100838"/>
            </a:xfrm>
            <a:custGeom>
              <a:avLst/>
              <a:gdLst>
                <a:gd name="T0" fmla="*/ 201 w 224"/>
                <a:gd name="T1" fmla="*/ 37 h 128"/>
                <a:gd name="T2" fmla="*/ 147 w 224"/>
                <a:gd name="T3" fmla="*/ 9 h 128"/>
                <a:gd name="T4" fmla="*/ 92 w 224"/>
                <a:gd name="T5" fmla="*/ 33 h 128"/>
                <a:gd name="T6" fmla="*/ 31 w 224"/>
                <a:gd name="T7" fmla="*/ 29 h 128"/>
                <a:gd name="T8" fmla="*/ 11 w 224"/>
                <a:gd name="T9" fmla="*/ 9 h 128"/>
                <a:gd name="T10" fmla="*/ 7 w 224"/>
                <a:gd name="T11" fmla="*/ 37 h 128"/>
                <a:gd name="T12" fmla="*/ 0 w 224"/>
                <a:gd name="T13" fmla="*/ 64 h 128"/>
                <a:gd name="T14" fmla="*/ 51 w 224"/>
                <a:gd name="T15" fmla="*/ 89 h 128"/>
                <a:gd name="T16" fmla="*/ 79 w 224"/>
                <a:gd name="T17" fmla="*/ 113 h 128"/>
                <a:gd name="T18" fmla="*/ 109 w 224"/>
                <a:gd name="T19" fmla="*/ 101 h 128"/>
                <a:gd name="T20" fmla="*/ 96 w 224"/>
                <a:gd name="T21" fmla="*/ 77 h 128"/>
                <a:gd name="T22" fmla="*/ 116 w 224"/>
                <a:gd name="T23" fmla="*/ 57 h 128"/>
                <a:gd name="T24" fmla="*/ 160 w 224"/>
                <a:gd name="T25" fmla="*/ 41 h 128"/>
                <a:gd name="T26" fmla="*/ 170 w 224"/>
                <a:gd name="T27" fmla="*/ 68 h 128"/>
                <a:gd name="T28" fmla="*/ 194 w 224"/>
                <a:gd name="T29" fmla="*/ 117 h 128"/>
                <a:gd name="T30" fmla="*/ 218 w 224"/>
                <a:gd name="T31" fmla="*/ 89 h 128"/>
                <a:gd name="T32" fmla="*/ 224 w 224"/>
                <a:gd name="T33" fmla="*/ 73 h 128"/>
                <a:gd name="T34" fmla="*/ 201 w 224"/>
                <a:gd name="T35" fmla="*/ 3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128">
                  <a:moveTo>
                    <a:pt x="201" y="37"/>
                  </a:moveTo>
                  <a:cubicBezTo>
                    <a:pt x="187" y="13"/>
                    <a:pt x="163" y="17"/>
                    <a:pt x="147" y="9"/>
                  </a:cubicBezTo>
                  <a:cubicBezTo>
                    <a:pt x="133" y="0"/>
                    <a:pt x="112" y="13"/>
                    <a:pt x="92" y="33"/>
                  </a:cubicBezTo>
                  <a:cubicBezTo>
                    <a:pt x="72" y="53"/>
                    <a:pt x="48" y="41"/>
                    <a:pt x="31" y="29"/>
                  </a:cubicBezTo>
                  <a:cubicBezTo>
                    <a:pt x="28" y="29"/>
                    <a:pt x="21" y="21"/>
                    <a:pt x="11" y="9"/>
                  </a:cubicBezTo>
                  <a:cubicBezTo>
                    <a:pt x="7" y="21"/>
                    <a:pt x="4" y="33"/>
                    <a:pt x="7" y="37"/>
                  </a:cubicBezTo>
                  <a:cubicBezTo>
                    <a:pt x="7" y="45"/>
                    <a:pt x="4" y="53"/>
                    <a:pt x="0" y="64"/>
                  </a:cubicBezTo>
                  <a:cubicBezTo>
                    <a:pt x="18" y="64"/>
                    <a:pt x="41" y="73"/>
                    <a:pt x="51" y="89"/>
                  </a:cubicBezTo>
                  <a:cubicBezTo>
                    <a:pt x="62" y="109"/>
                    <a:pt x="72" y="97"/>
                    <a:pt x="79" y="113"/>
                  </a:cubicBezTo>
                  <a:cubicBezTo>
                    <a:pt x="85" y="128"/>
                    <a:pt x="102" y="113"/>
                    <a:pt x="109" y="101"/>
                  </a:cubicBezTo>
                  <a:cubicBezTo>
                    <a:pt x="112" y="93"/>
                    <a:pt x="99" y="89"/>
                    <a:pt x="96" y="77"/>
                  </a:cubicBezTo>
                  <a:cubicBezTo>
                    <a:pt x="96" y="64"/>
                    <a:pt x="112" y="68"/>
                    <a:pt x="116" y="57"/>
                  </a:cubicBezTo>
                  <a:cubicBezTo>
                    <a:pt x="119" y="41"/>
                    <a:pt x="147" y="33"/>
                    <a:pt x="160" y="41"/>
                  </a:cubicBezTo>
                  <a:cubicBezTo>
                    <a:pt x="170" y="45"/>
                    <a:pt x="180" y="57"/>
                    <a:pt x="170" y="68"/>
                  </a:cubicBezTo>
                  <a:cubicBezTo>
                    <a:pt x="163" y="81"/>
                    <a:pt x="180" y="101"/>
                    <a:pt x="194" y="117"/>
                  </a:cubicBezTo>
                  <a:cubicBezTo>
                    <a:pt x="204" y="105"/>
                    <a:pt x="214" y="93"/>
                    <a:pt x="218" y="89"/>
                  </a:cubicBezTo>
                  <a:cubicBezTo>
                    <a:pt x="221" y="85"/>
                    <a:pt x="224" y="81"/>
                    <a:pt x="224" y="73"/>
                  </a:cubicBezTo>
                  <a:cubicBezTo>
                    <a:pt x="218" y="68"/>
                    <a:pt x="211" y="57"/>
                    <a:pt x="201" y="3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59" name="Palestine">
              <a:extLst>
                <a:ext uri="{FF2B5EF4-FFF2-40B4-BE49-F238E27FC236}">
                  <a16:creationId xmlns:a16="http://schemas.microsoft.com/office/drawing/2014/main" id="{83F81B08-AAAC-48B5-9DA6-88CA4DC55D5B}"/>
                </a:ext>
              </a:extLst>
            </p:cNvPr>
            <p:cNvSpPr>
              <a:spLocks/>
            </p:cNvSpPr>
            <p:nvPr/>
          </p:nvSpPr>
          <p:spPr bwMode="auto">
            <a:xfrm>
              <a:off x="6480048" y="2649601"/>
              <a:ext cx="25146" cy="50419"/>
            </a:xfrm>
            <a:custGeom>
              <a:avLst/>
              <a:gdLst>
                <a:gd name="T0" fmla="*/ 11 w 32"/>
                <a:gd name="T1" fmla="*/ 0 h 64"/>
                <a:gd name="T2" fmla="*/ 0 w 32"/>
                <a:gd name="T3" fmla="*/ 35 h 64"/>
                <a:gd name="T4" fmla="*/ 22 w 32"/>
                <a:gd name="T5" fmla="*/ 64 h 64"/>
                <a:gd name="T6" fmla="*/ 27 w 32"/>
                <a:gd name="T7" fmla="*/ 9 h 64"/>
                <a:gd name="T8" fmla="*/ 32 w 32"/>
                <a:gd name="T9" fmla="*/ 0 h 64"/>
                <a:gd name="T10" fmla="*/ 11 w 32"/>
                <a:gd name="T11" fmla="*/ 0 h 64"/>
              </a:gdLst>
              <a:ahLst/>
              <a:cxnLst>
                <a:cxn ang="0">
                  <a:pos x="T0" y="T1"/>
                </a:cxn>
                <a:cxn ang="0">
                  <a:pos x="T2" y="T3"/>
                </a:cxn>
                <a:cxn ang="0">
                  <a:pos x="T4" y="T5"/>
                </a:cxn>
                <a:cxn ang="0">
                  <a:pos x="T6" y="T7"/>
                </a:cxn>
                <a:cxn ang="0">
                  <a:pos x="T8" y="T9"/>
                </a:cxn>
                <a:cxn ang="0">
                  <a:pos x="T10" y="T11"/>
                </a:cxn>
              </a:cxnLst>
              <a:rect l="0" t="0" r="r" b="b"/>
              <a:pathLst>
                <a:path w="32" h="64">
                  <a:moveTo>
                    <a:pt x="11" y="0"/>
                  </a:moveTo>
                  <a:cubicBezTo>
                    <a:pt x="6" y="5"/>
                    <a:pt x="0" y="31"/>
                    <a:pt x="0" y="35"/>
                  </a:cubicBezTo>
                  <a:cubicBezTo>
                    <a:pt x="0" y="39"/>
                    <a:pt x="6" y="52"/>
                    <a:pt x="22" y="64"/>
                  </a:cubicBezTo>
                  <a:cubicBezTo>
                    <a:pt x="27" y="43"/>
                    <a:pt x="27" y="17"/>
                    <a:pt x="27" y="9"/>
                  </a:cubicBezTo>
                  <a:cubicBezTo>
                    <a:pt x="27" y="9"/>
                    <a:pt x="27" y="5"/>
                    <a:pt x="32" y="0"/>
                  </a:cubicBezTo>
                  <a:cubicBezTo>
                    <a:pt x="22" y="0"/>
                    <a:pt x="17" y="0"/>
                    <a:pt x="11" y="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60" name="Pakistan">
              <a:extLst>
                <a:ext uri="{FF2B5EF4-FFF2-40B4-BE49-F238E27FC236}">
                  <a16:creationId xmlns:a16="http://schemas.microsoft.com/office/drawing/2014/main" id="{FC9FCC30-3AD4-47DF-AA57-1BFE73AB6362}"/>
                </a:ext>
              </a:extLst>
            </p:cNvPr>
            <p:cNvSpPr>
              <a:spLocks/>
            </p:cNvSpPr>
            <p:nvPr/>
          </p:nvSpPr>
          <p:spPr bwMode="auto">
            <a:xfrm>
              <a:off x="7307961" y="2498344"/>
              <a:ext cx="457200" cy="464439"/>
            </a:xfrm>
            <a:custGeom>
              <a:avLst/>
              <a:gdLst>
                <a:gd name="T0" fmla="*/ 535 w 576"/>
                <a:gd name="T1" fmla="*/ 101 h 576"/>
                <a:gd name="T2" fmla="*/ 539 w 576"/>
                <a:gd name="T3" fmla="*/ 74 h 576"/>
                <a:gd name="T4" fmla="*/ 507 w 576"/>
                <a:gd name="T5" fmla="*/ 9 h 576"/>
                <a:gd name="T6" fmla="*/ 448 w 576"/>
                <a:gd name="T7" fmla="*/ 21 h 576"/>
                <a:gd name="T8" fmla="*/ 427 w 576"/>
                <a:gd name="T9" fmla="*/ 28 h 576"/>
                <a:gd name="T10" fmla="*/ 424 w 576"/>
                <a:gd name="T11" fmla="*/ 31 h 576"/>
                <a:gd name="T12" fmla="*/ 417 w 576"/>
                <a:gd name="T13" fmla="*/ 52 h 576"/>
                <a:gd name="T14" fmla="*/ 424 w 576"/>
                <a:gd name="T15" fmla="*/ 72 h 576"/>
                <a:gd name="T16" fmla="*/ 407 w 576"/>
                <a:gd name="T17" fmla="*/ 101 h 576"/>
                <a:gd name="T18" fmla="*/ 403 w 576"/>
                <a:gd name="T19" fmla="*/ 131 h 576"/>
                <a:gd name="T20" fmla="*/ 358 w 576"/>
                <a:gd name="T21" fmla="*/ 131 h 576"/>
                <a:gd name="T22" fmla="*/ 371 w 576"/>
                <a:gd name="T23" fmla="*/ 155 h 576"/>
                <a:gd name="T24" fmla="*/ 344 w 576"/>
                <a:gd name="T25" fmla="*/ 173 h 576"/>
                <a:gd name="T26" fmla="*/ 330 w 576"/>
                <a:gd name="T27" fmla="*/ 214 h 576"/>
                <a:gd name="T28" fmla="*/ 313 w 576"/>
                <a:gd name="T29" fmla="*/ 232 h 576"/>
                <a:gd name="T30" fmla="*/ 271 w 576"/>
                <a:gd name="T31" fmla="*/ 245 h 576"/>
                <a:gd name="T32" fmla="*/ 243 w 576"/>
                <a:gd name="T33" fmla="*/ 252 h 576"/>
                <a:gd name="T34" fmla="*/ 212 w 576"/>
                <a:gd name="T35" fmla="*/ 269 h 576"/>
                <a:gd name="T36" fmla="*/ 216 w 576"/>
                <a:gd name="T37" fmla="*/ 311 h 576"/>
                <a:gd name="T38" fmla="*/ 60 w 576"/>
                <a:gd name="T39" fmla="*/ 328 h 576"/>
                <a:gd name="T40" fmla="*/ 0 w 576"/>
                <a:gd name="T41" fmla="*/ 321 h 576"/>
                <a:gd name="T42" fmla="*/ 18 w 576"/>
                <a:gd name="T43" fmla="*/ 342 h 576"/>
                <a:gd name="T44" fmla="*/ 56 w 576"/>
                <a:gd name="T45" fmla="*/ 376 h 576"/>
                <a:gd name="T46" fmla="*/ 77 w 576"/>
                <a:gd name="T47" fmla="*/ 422 h 576"/>
                <a:gd name="T48" fmla="*/ 84 w 576"/>
                <a:gd name="T49" fmla="*/ 449 h 576"/>
                <a:gd name="T50" fmla="*/ 50 w 576"/>
                <a:gd name="T51" fmla="*/ 459 h 576"/>
                <a:gd name="T52" fmla="*/ 25 w 576"/>
                <a:gd name="T53" fmla="*/ 501 h 576"/>
                <a:gd name="T54" fmla="*/ 25 w 576"/>
                <a:gd name="T55" fmla="*/ 511 h 576"/>
                <a:gd name="T56" fmla="*/ 98 w 576"/>
                <a:gd name="T57" fmla="*/ 504 h 576"/>
                <a:gd name="T58" fmla="*/ 129 w 576"/>
                <a:gd name="T59" fmla="*/ 501 h 576"/>
                <a:gd name="T60" fmla="*/ 191 w 576"/>
                <a:gd name="T61" fmla="*/ 501 h 576"/>
                <a:gd name="T62" fmla="*/ 223 w 576"/>
                <a:gd name="T63" fmla="*/ 508 h 576"/>
                <a:gd name="T64" fmla="*/ 240 w 576"/>
                <a:gd name="T65" fmla="*/ 529 h 576"/>
                <a:gd name="T66" fmla="*/ 250 w 576"/>
                <a:gd name="T67" fmla="*/ 556 h 576"/>
                <a:gd name="T68" fmla="*/ 285 w 576"/>
                <a:gd name="T69" fmla="*/ 570 h 576"/>
                <a:gd name="T70" fmla="*/ 288 w 576"/>
                <a:gd name="T71" fmla="*/ 576 h 576"/>
                <a:gd name="T72" fmla="*/ 292 w 576"/>
                <a:gd name="T73" fmla="*/ 573 h 576"/>
                <a:gd name="T74" fmla="*/ 327 w 576"/>
                <a:gd name="T75" fmla="*/ 549 h 576"/>
                <a:gd name="T76" fmla="*/ 365 w 576"/>
                <a:gd name="T77" fmla="*/ 546 h 576"/>
                <a:gd name="T78" fmla="*/ 393 w 576"/>
                <a:gd name="T79" fmla="*/ 539 h 576"/>
                <a:gd name="T80" fmla="*/ 379 w 576"/>
                <a:gd name="T81" fmla="*/ 504 h 576"/>
                <a:gd name="T82" fmla="*/ 365 w 576"/>
                <a:gd name="T83" fmla="*/ 463 h 576"/>
                <a:gd name="T84" fmla="*/ 337 w 576"/>
                <a:gd name="T85" fmla="*/ 435 h 576"/>
                <a:gd name="T86" fmla="*/ 368 w 576"/>
                <a:gd name="T87" fmla="*/ 397 h 576"/>
                <a:gd name="T88" fmla="*/ 396 w 576"/>
                <a:gd name="T89" fmla="*/ 401 h 576"/>
                <a:gd name="T90" fmla="*/ 424 w 576"/>
                <a:gd name="T91" fmla="*/ 401 h 576"/>
                <a:gd name="T92" fmla="*/ 444 w 576"/>
                <a:gd name="T93" fmla="*/ 369 h 576"/>
                <a:gd name="T94" fmla="*/ 479 w 576"/>
                <a:gd name="T95" fmla="*/ 352 h 576"/>
                <a:gd name="T96" fmla="*/ 493 w 576"/>
                <a:gd name="T97" fmla="*/ 311 h 576"/>
                <a:gd name="T98" fmla="*/ 517 w 576"/>
                <a:gd name="T99" fmla="*/ 290 h 576"/>
                <a:gd name="T100" fmla="*/ 535 w 576"/>
                <a:gd name="T101" fmla="*/ 269 h 576"/>
                <a:gd name="T102" fmla="*/ 541 w 576"/>
                <a:gd name="T103" fmla="*/ 242 h 576"/>
                <a:gd name="T104" fmla="*/ 562 w 576"/>
                <a:gd name="T105" fmla="*/ 211 h 576"/>
                <a:gd name="T106" fmla="*/ 545 w 576"/>
                <a:gd name="T107" fmla="*/ 194 h 576"/>
                <a:gd name="T108" fmla="*/ 521 w 576"/>
                <a:gd name="T109" fmla="*/ 159 h 576"/>
                <a:gd name="T110" fmla="*/ 514 w 576"/>
                <a:gd name="T111" fmla="*/ 121 h 576"/>
                <a:gd name="T112" fmla="*/ 535 w 576"/>
                <a:gd name="T113" fmla="*/ 10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6" h="576">
                  <a:moveTo>
                    <a:pt x="535" y="101"/>
                  </a:moveTo>
                  <a:cubicBezTo>
                    <a:pt x="539" y="92"/>
                    <a:pt x="545" y="89"/>
                    <a:pt x="539" y="74"/>
                  </a:cubicBezTo>
                  <a:cubicBezTo>
                    <a:pt x="534" y="58"/>
                    <a:pt x="522" y="18"/>
                    <a:pt x="507" y="9"/>
                  </a:cubicBezTo>
                  <a:cubicBezTo>
                    <a:pt x="492" y="0"/>
                    <a:pt x="462" y="11"/>
                    <a:pt x="448" y="21"/>
                  </a:cubicBezTo>
                  <a:cubicBezTo>
                    <a:pt x="444" y="24"/>
                    <a:pt x="438" y="28"/>
                    <a:pt x="427" y="28"/>
                  </a:cubicBezTo>
                  <a:cubicBezTo>
                    <a:pt x="426" y="29"/>
                    <a:pt x="425" y="30"/>
                    <a:pt x="424" y="31"/>
                  </a:cubicBezTo>
                  <a:cubicBezTo>
                    <a:pt x="414" y="31"/>
                    <a:pt x="410" y="42"/>
                    <a:pt x="417" y="52"/>
                  </a:cubicBezTo>
                  <a:cubicBezTo>
                    <a:pt x="424" y="59"/>
                    <a:pt x="424" y="66"/>
                    <a:pt x="424" y="72"/>
                  </a:cubicBezTo>
                  <a:cubicBezTo>
                    <a:pt x="424" y="83"/>
                    <a:pt x="410" y="93"/>
                    <a:pt x="407" y="101"/>
                  </a:cubicBezTo>
                  <a:cubicBezTo>
                    <a:pt x="400" y="111"/>
                    <a:pt x="407" y="121"/>
                    <a:pt x="403" y="131"/>
                  </a:cubicBezTo>
                  <a:cubicBezTo>
                    <a:pt x="396" y="142"/>
                    <a:pt x="361" y="128"/>
                    <a:pt x="358" y="131"/>
                  </a:cubicBezTo>
                  <a:cubicBezTo>
                    <a:pt x="354" y="135"/>
                    <a:pt x="368" y="148"/>
                    <a:pt x="371" y="155"/>
                  </a:cubicBezTo>
                  <a:cubicBezTo>
                    <a:pt x="371" y="162"/>
                    <a:pt x="358" y="173"/>
                    <a:pt x="344" y="173"/>
                  </a:cubicBezTo>
                  <a:cubicBezTo>
                    <a:pt x="330" y="173"/>
                    <a:pt x="334" y="190"/>
                    <a:pt x="330" y="214"/>
                  </a:cubicBezTo>
                  <a:cubicBezTo>
                    <a:pt x="330" y="238"/>
                    <a:pt x="316" y="242"/>
                    <a:pt x="313" y="232"/>
                  </a:cubicBezTo>
                  <a:cubicBezTo>
                    <a:pt x="310" y="221"/>
                    <a:pt x="271" y="235"/>
                    <a:pt x="271" y="245"/>
                  </a:cubicBezTo>
                  <a:cubicBezTo>
                    <a:pt x="271" y="256"/>
                    <a:pt x="257" y="252"/>
                    <a:pt x="243" y="252"/>
                  </a:cubicBezTo>
                  <a:cubicBezTo>
                    <a:pt x="230" y="252"/>
                    <a:pt x="216" y="266"/>
                    <a:pt x="212" y="269"/>
                  </a:cubicBezTo>
                  <a:cubicBezTo>
                    <a:pt x="212" y="276"/>
                    <a:pt x="220" y="304"/>
                    <a:pt x="216" y="311"/>
                  </a:cubicBezTo>
                  <a:cubicBezTo>
                    <a:pt x="216" y="315"/>
                    <a:pt x="84" y="335"/>
                    <a:pt x="60" y="328"/>
                  </a:cubicBezTo>
                  <a:cubicBezTo>
                    <a:pt x="39" y="325"/>
                    <a:pt x="18" y="325"/>
                    <a:pt x="0" y="321"/>
                  </a:cubicBezTo>
                  <a:cubicBezTo>
                    <a:pt x="7" y="328"/>
                    <a:pt x="15" y="335"/>
                    <a:pt x="18" y="342"/>
                  </a:cubicBezTo>
                  <a:cubicBezTo>
                    <a:pt x="22" y="356"/>
                    <a:pt x="39" y="369"/>
                    <a:pt x="56" y="376"/>
                  </a:cubicBezTo>
                  <a:cubicBezTo>
                    <a:pt x="77" y="383"/>
                    <a:pt x="67" y="418"/>
                    <a:pt x="77" y="422"/>
                  </a:cubicBezTo>
                  <a:cubicBezTo>
                    <a:pt x="84" y="425"/>
                    <a:pt x="98" y="449"/>
                    <a:pt x="84" y="449"/>
                  </a:cubicBezTo>
                  <a:cubicBezTo>
                    <a:pt x="74" y="452"/>
                    <a:pt x="63" y="452"/>
                    <a:pt x="50" y="459"/>
                  </a:cubicBezTo>
                  <a:cubicBezTo>
                    <a:pt x="39" y="466"/>
                    <a:pt x="25" y="483"/>
                    <a:pt x="25" y="501"/>
                  </a:cubicBezTo>
                  <a:lnTo>
                    <a:pt x="25" y="511"/>
                  </a:lnTo>
                  <a:cubicBezTo>
                    <a:pt x="56" y="511"/>
                    <a:pt x="94" y="508"/>
                    <a:pt x="98" y="504"/>
                  </a:cubicBezTo>
                  <a:cubicBezTo>
                    <a:pt x="105" y="497"/>
                    <a:pt x="122" y="494"/>
                    <a:pt x="129" y="501"/>
                  </a:cubicBezTo>
                  <a:cubicBezTo>
                    <a:pt x="140" y="504"/>
                    <a:pt x="177" y="508"/>
                    <a:pt x="191" y="501"/>
                  </a:cubicBezTo>
                  <a:cubicBezTo>
                    <a:pt x="212" y="490"/>
                    <a:pt x="223" y="501"/>
                    <a:pt x="223" y="508"/>
                  </a:cubicBezTo>
                  <a:cubicBezTo>
                    <a:pt x="223" y="518"/>
                    <a:pt x="233" y="522"/>
                    <a:pt x="240" y="529"/>
                  </a:cubicBezTo>
                  <a:cubicBezTo>
                    <a:pt x="250" y="539"/>
                    <a:pt x="243" y="546"/>
                    <a:pt x="250" y="556"/>
                  </a:cubicBezTo>
                  <a:cubicBezTo>
                    <a:pt x="254" y="566"/>
                    <a:pt x="268" y="563"/>
                    <a:pt x="285" y="570"/>
                  </a:cubicBezTo>
                  <a:cubicBezTo>
                    <a:pt x="285" y="573"/>
                    <a:pt x="288" y="573"/>
                    <a:pt x="288" y="576"/>
                  </a:cubicBezTo>
                  <a:cubicBezTo>
                    <a:pt x="290" y="576"/>
                    <a:pt x="291" y="575"/>
                    <a:pt x="292" y="573"/>
                  </a:cubicBezTo>
                  <a:cubicBezTo>
                    <a:pt x="303" y="563"/>
                    <a:pt x="303" y="542"/>
                    <a:pt x="327" y="549"/>
                  </a:cubicBezTo>
                  <a:cubicBezTo>
                    <a:pt x="351" y="553"/>
                    <a:pt x="351" y="542"/>
                    <a:pt x="365" y="546"/>
                  </a:cubicBezTo>
                  <a:cubicBezTo>
                    <a:pt x="379" y="549"/>
                    <a:pt x="389" y="549"/>
                    <a:pt x="393" y="539"/>
                  </a:cubicBezTo>
                  <a:cubicBezTo>
                    <a:pt x="400" y="529"/>
                    <a:pt x="389" y="511"/>
                    <a:pt x="379" y="504"/>
                  </a:cubicBezTo>
                  <a:cubicBezTo>
                    <a:pt x="371" y="497"/>
                    <a:pt x="361" y="480"/>
                    <a:pt x="365" y="463"/>
                  </a:cubicBezTo>
                  <a:cubicBezTo>
                    <a:pt x="365" y="449"/>
                    <a:pt x="337" y="449"/>
                    <a:pt x="337" y="435"/>
                  </a:cubicBezTo>
                  <a:cubicBezTo>
                    <a:pt x="337" y="425"/>
                    <a:pt x="365" y="404"/>
                    <a:pt x="368" y="397"/>
                  </a:cubicBezTo>
                  <a:cubicBezTo>
                    <a:pt x="371" y="394"/>
                    <a:pt x="393" y="411"/>
                    <a:pt x="396" y="401"/>
                  </a:cubicBezTo>
                  <a:cubicBezTo>
                    <a:pt x="403" y="394"/>
                    <a:pt x="417" y="397"/>
                    <a:pt x="424" y="401"/>
                  </a:cubicBezTo>
                  <a:cubicBezTo>
                    <a:pt x="431" y="401"/>
                    <a:pt x="444" y="383"/>
                    <a:pt x="444" y="369"/>
                  </a:cubicBezTo>
                  <a:cubicBezTo>
                    <a:pt x="448" y="356"/>
                    <a:pt x="472" y="356"/>
                    <a:pt x="479" y="352"/>
                  </a:cubicBezTo>
                  <a:cubicBezTo>
                    <a:pt x="483" y="345"/>
                    <a:pt x="490" y="315"/>
                    <a:pt x="493" y="311"/>
                  </a:cubicBezTo>
                  <a:cubicBezTo>
                    <a:pt x="497" y="304"/>
                    <a:pt x="517" y="308"/>
                    <a:pt x="517" y="290"/>
                  </a:cubicBezTo>
                  <a:cubicBezTo>
                    <a:pt x="517" y="273"/>
                    <a:pt x="524" y="273"/>
                    <a:pt x="535" y="269"/>
                  </a:cubicBezTo>
                  <a:cubicBezTo>
                    <a:pt x="545" y="269"/>
                    <a:pt x="541" y="252"/>
                    <a:pt x="541" y="242"/>
                  </a:cubicBezTo>
                  <a:cubicBezTo>
                    <a:pt x="545" y="228"/>
                    <a:pt x="548" y="214"/>
                    <a:pt x="562" y="211"/>
                  </a:cubicBezTo>
                  <a:cubicBezTo>
                    <a:pt x="576" y="208"/>
                    <a:pt x="559" y="190"/>
                    <a:pt x="545" y="194"/>
                  </a:cubicBezTo>
                  <a:cubicBezTo>
                    <a:pt x="531" y="197"/>
                    <a:pt x="521" y="159"/>
                    <a:pt x="521" y="159"/>
                  </a:cubicBezTo>
                  <a:cubicBezTo>
                    <a:pt x="521" y="159"/>
                    <a:pt x="521" y="125"/>
                    <a:pt x="514" y="121"/>
                  </a:cubicBezTo>
                  <a:cubicBezTo>
                    <a:pt x="507" y="118"/>
                    <a:pt x="530" y="108"/>
                    <a:pt x="535" y="101"/>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61" name="Oman">
              <a:extLst>
                <a:ext uri="{FF2B5EF4-FFF2-40B4-BE49-F238E27FC236}">
                  <a16:creationId xmlns:a16="http://schemas.microsoft.com/office/drawing/2014/main" id="{5CEF97FC-3F66-4129-9EBA-DC331E0C3B21}"/>
                </a:ext>
              </a:extLst>
            </p:cNvPr>
            <p:cNvSpPr>
              <a:spLocks/>
            </p:cNvSpPr>
            <p:nvPr/>
          </p:nvSpPr>
          <p:spPr bwMode="auto">
            <a:xfrm>
              <a:off x="7005574" y="2905252"/>
              <a:ext cx="266446" cy="273558"/>
            </a:xfrm>
            <a:custGeom>
              <a:avLst/>
              <a:gdLst>
                <a:gd name="T0" fmla="*/ 159 w 320"/>
                <a:gd name="T1" fmla="*/ 8 h 368"/>
                <a:gd name="T2" fmla="*/ 159 w 320"/>
                <a:gd name="T3" fmla="*/ 41 h 368"/>
                <a:gd name="T4" fmla="*/ 134 w 320"/>
                <a:gd name="T5" fmla="*/ 73 h 368"/>
                <a:gd name="T6" fmla="*/ 120 w 320"/>
                <a:gd name="T7" fmla="*/ 106 h 368"/>
                <a:gd name="T8" fmla="*/ 131 w 320"/>
                <a:gd name="T9" fmla="*/ 106 h 368"/>
                <a:gd name="T10" fmla="*/ 152 w 320"/>
                <a:gd name="T11" fmla="*/ 135 h 368"/>
                <a:gd name="T12" fmla="*/ 124 w 320"/>
                <a:gd name="T13" fmla="*/ 223 h 368"/>
                <a:gd name="T14" fmla="*/ 0 w 320"/>
                <a:gd name="T15" fmla="*/ 263 h 368"/>
                <a:gd name="T16" fmla="*/ 50 w 320"/>
                <a:gd name="T17" fmla="*/ 368 h 368"/>
                <a:gd name="T18" fmla="*/ 60 w 320"/>
                <a:gd name="T19" fmla="*/ 361 h 368"/>
                <a:gd name="T20" fmla="*/ 124 w 320"/>
                <a:gd name="T21" fmla="*/ 350 h 368"/>
                <a:gd name="T22" fmla="*/ 141 w 320"/>
                <a:gd name="T23" fmla="*/ 318 h 368"/>
                <a:gd name="T24" fmla="*/ 183 w 320"/>
                <a:gd name="T25" fmla="*/ 310 h 368"/>
                <a:gd name="T26" fmla="*/ 208 w 320"/>
                <a:gd name="T27" fmla="*/ 274 h 368"/>
                <a:gd name="T28" fmla="*/ 233 w 320"/>
                <a:gd name="T29" fmla="*/ 259 h 368"/>
                <a:gd name="T30" fmla="*/ 247 w 320"/>
                <a:gd name="T31" fmla="*/ 205 h 368"/>
                <a:gd name="T32" fmla="*/ 278 w 320"/>
                <a:gd name="T33" fmla="*/ 183 h 368"/>
                <a:gd name="T34" fmla="*/ 313 w 320"/>
                <a:gd name="T35" fmla="*/ 135 h 368"/>
                <a:gd name="T36" fmla="*/ 310 w 320"/>
                <a:gd name="T37" fmla="*/ 114 h 368"/>
                <a:gd name="T38" fmla="*/ 275 w 320"/>
                <a:gd name="T39" fmla="*/ 70 h 368"/>
                <a:gd name="T40" fmla="*/ 211 w 320"/>
                <a:gd name="T41" fmla="*/ 44 h 368"/>
                <a:gd name="T42" fmla="*/ 190 w 320"/>
                <a:gd name="T43" fmla="*/ 0 h 368"/>
                <a:gd name="T44" fmla="*/ 176 w 320"/>
                <a:gd name="T45" fmla="*/ 8 h 368"/>
                <a:gd name="T46" fmla="*/ 159 w 320"/>
                <a:gd name="T47" fmla="*/ 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0" h="368">
                  <a:moveTo>
                    <a:pt x="159" y="8"/>
                  </a:moveTo>
                  <a:cubicBezTo>
                    <a:pt x="159" y="41"/>
                    <a:pt x="159" y="41"/>
                    <a:pt x="159" y="41"/>
                  </a:cubicBezTo>
                  <a:cubicBezTo>
                    <a:pt x="134" y="73"/>
                    <a:pt x="134" y="73"/>
                    <a:pt x="134" y="73"/>
                  </a:cubicBezTo>
                  <a:cubicBezTo>
                    <a:pt x="120" y="106"/>
                    <a:pt x="120" y="106"/>
                    <a:pt x="120" y="106"/>
                  </a:cubicBezTo>
                  <a:cubicBezTo>
                    <a:pt x="124" y="106"/>
                    <a:pt x="127" y="106"/>
                    <a:pt x="131" y="106"/>
                  </a:cubicBezTo>
                  <a:cubicBezTo>
                    <a:pt x="141" y="106"/>
                    <a:pt x="152" y="128"/>
                    <a:pt x="152" y="135"/>
                  </a:cubicBezTo>
                  <a:cubicBezTo>
                    <a:pt x="152" y="143"/>
                    <a:pt x="127" y="216"/>
                    <a:pt x="124" y="223"/>
                  </a:cubicBezTo>
                  <a:cubicBezTo>
                    <a:pt x="120" y="226"/>
                    <a:pt x="50" y="248"/>
                    <a:pt x="0" y="263"/>
                  </a:cubicBezTo>
                  <a:cubicBezTo>
                    <a:pt x="11" y="285"/>
                    <a:pt x="32" y="328"/>
                    <a:pt x="50" y="368"/>
                  </a:cubicBezTo>
                  <a:cubicBezTo>
                    <a:pt x="53" y="365"/>
                    <a:pt x="57" y="365"/>
                    <a:pt x="60" y="361"/>
                  </a:cubicBezTo>
                  <a:cubicBezTo>
                    <a:pt x="81" y="350"/>
                    <a:pt x="106" y="357"/>
                    <a:pt x="124" y="350"/>
                  </a:cubicBezTo>
                  <a:cubicBezTo>
                    <a:pt x="141" y="347"/>
                    <a:pt x="124" y="332"/>
                    <a:pt x="141" y="318"/>
                  </a:cubicBezTo>
                  <a:cubicBezTo>
                    <a:pt x="155" y="307"/>
                    <a:pt x="176" y="318"/>
                    <a:pt x="183" y="310"/>
                  </a:cubicBezTo>
                  <a:cubicBezTo>
                    <a:pt x="190" y="307"/>
                    <a:pt x="198" y="281"/>
                    <a:pt x="208" y="274"/>
                  </a:cubicBezTo>
                  <a:cubicBezTo>
                    <a:pt x="222" y="270"/>
                    <a:pt x="236" y="274"/>
                    <a:pt x="233" y="259"/>
                  </a:cubicBezTo>
                  <a:cubicBezTo>
                    <a:pt x="233" y="248"/>
                    <a:pt x="236" y="208"/>
                    <a:pt x="247" y="205"/>
                  </a:cubicBezTo>
                  <a:cubicBezTo>
                    <a:pt x="261" y="205"/>
                    <a:pt x="278" y="190"/>
                    <a:pt x="278" y="183"/>
                  </a:cubicBezTo>
                  <a:cubicBezTo>
                    <a:pt x="282" y="175"/>
                    <a:pt x="307" y="146"/>
                    <a:pt x="313" y="135"/>
                  </a:cubicBezTo>
                  <a:cubicBezTo>
                    <a:pt x="320" y="121"/>
                    <a:pt x="320" y="114"/>
                    <a:pt x="310" y="114"/>
                  </a:cubicBezTo>
                  <a:cubicBezTo>
                    <a:pt x="300" y="110"/>
                    <a:pt x="282" y="77"/>
                    <a:pt x="275" y="70"/>
                  </a:cubicBezTo>
                  <a:cubicBezTo>
                    <a:pt x="271" y="59"/>
                    <a:pt x="236" y="66"/>
                    <a:pt x="211" y="44"/>
                  </a:cubicBezTo>
                  <a:cubicBezTo>
                    <a:pt x="198" y="33"/>
                    <a:pt x="194" y="19"/>
                    <a:pt x="190" y="0"/>
                  </a:cubicBezTo>
                  <a:cubicBezTo>
                    <a:pt x="176" y="8"/>
                    <a:pt x="176" y="8"/>
                    <a:pt x="176" y="8"/>
                  </a:cubicBezTo>
                  <a:lnTo>
                    <a:pt x="159" y="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62" name="Norway">
              <a:extLst>
                <a:ext uri="{FF2B5EF4-FFF2-40B4-BE49-F238E27FC236}">
                  <a16:creationId xmlns:a16="http://schemas.microsoft.com/office/drawing/2014/main" id="{3570FF1C-261A-4ECB-82E0-784DAA497654}"/>
                </a:ext>
              </a:extLst>
            </p:cNvPr>
            <p:cNvSpPr>
              <a:spLocks noEditPoints="1"/>
            </p:cNvSpPr>
            <p:nvPr/>
          </p:nvSpPr>
          <p:spPr bwMode="auto">
            <a:xfrm>
              <a:off x="5569204" y="374396"/>
              <a:ext cx="810006" cy="1281557"/>
            </a:xfrm>
            <a:custGeom>
              <a:avLst/>
              <a:gdLst>
                <a:gd name="T0" fmla="*/ 968 w 1024"/>
                <a:gd name="T1" fmla="*/ 845 h 1616"/>
                <a:gd name="T2" fmla="*/ 972 w 1024"/>
                <a:gd name="T3" fmla="*/ 796 h 1616"/>
                <a:gd name="T4" fmla="*/ 916 w 1024"/>
                <a:gd name="T5" fmla="*/ 789 h 1616"/>
                <a:gd name="T6" fmla="*/ 849 w 1024"/>
                <a:gd name="T7" fmla="*/ 786 h 1616"/>
                <a:gd name="T8" fmla="*/ 821 w 1024"/>
                <a:gd name="T9" fmla="*/ 782 h 1616"/>
                <a:gd name="T10" fmla="*/ 758 w 1024"/>
                <a:gd name="T11" fmla="*/ 796 h 1616"/>
                <a:gd name="T12" fmla="*/ 709 w 1024"/>
                <a:gd name="T13" fmla="*/ 849 h 1616"/>
                <a:gd name="T14" fmla="*/ 709 w 1024"/>
                <a:gd name="T15" fmla="*/ 793 h 1616"/>
                <a:gd name="T16" fmla="*/ 639 w 1024"/>
                <a:gd name="T17" fmla="*/ 831 h 1616"/>
                <a:gd name="T18" fmla="*/ 607 w 1024"/>
                <a:gd name="T19" fmla="*/ 845 h 1616"/>
                <a:gd name="T20" fmla="*/ 579 w 1024"/>
                <a:gd name="T21" fmla="*/ 838 h 1616"/>
                <a:gd name="T22" fmla="*/ 523 w 1024"/>
                <a:gd name="T23" fmla="*/ 880 h 1616"/>
                <a:gd name="T24" fmla="*/ 488 w 1024"/>
                <a:gd name="T25" fmla="*/ 908 h 1616"/>
                <a:gd name="T26" fmla="*/ 453 w 1024"/>
                <a:gd name="T27" fmla="*/ 926 h 1616"/>
                <a:gd name="T28" fmla="*/ 390 w 1024"/>
                <a:gd name="T29" fmla="*/ 940 h 1616"/>
                <a:gd name="T30" fmla="*/ 369 w 1024"/>
                <a:gd name="T31" fmla="*/ 975 h 1616"/>
                <a:gd name="T32" fmla="*/ 453 w 1024"/>
                <a:gd name="T33" fmla="*/ 979 h 1616"/>
                <a:gd name="T34" fmla="*/ 390 w 1024"/>
                <a:gd name="T35" fmla="*/ 1021 h 1616"/>
                <a:gd name="T36" fmla="*/ 302 w 1024"/>
                <a:gd name="T37" fmla="*/ 1119 h 1616"/>
                <a:gd name="T38" fmla="*/ 246 w 1024"/>
                <a:gd name="T39" fmla="*/ 1192 h 1616"/>
                <a:gd name="T40" fmla="*/ 193 w 1024"/>
                <a:gd name="T41" fmla="*/ 1263 h 1616"/>
                <a:gd name="T42" fmla="*/ 127 w 1024"/>
                <a:gd name="T43" fmla="*/ 1312 h 1616"/>
                <a:gd name="T44" fmla="*/ 57 w 1024"/>
                <a:gd name="T45" fmla="*/ 1354 h 1616"/>
                <a:gd name="T46" fmla="*/ 21 w 1024"/>
                <a:gd name="T47" fmla="*/ 1413 h 1616"/>
                <a:gd name="T48" fmla="*/ 8 w 1024"/>
                <a:gd name="T49" fmla="*/ 1487 h 1616"/>
                <a:gd name="T50" fmla="*/ 43 w 1024"/>
                <a:gd name="T51" fmla="*/ 1511 h 1616"/>
                <a:gd name="T52" fmla="*/ 32 w 1024"/>
                <a:gd name="T53" fmla="*/ 1539 h 1616"/>
                <a:gd name="T54" fmla="*/ 71 w 1024"/>
                <a:gd name="T55" fmla="*/ 1602 h 1616"/>
                <a:gd name="T56" fmla="*/ 228 w 1024"/>
                <a:gd name="T57" fmla="*/ 1525 h 1616"/>
                <a:gd name="T58" fmla="*/ 274 w 1024"/>
                <a:gd name="T59" fmla="*/ 1539 h 1616"/>
                <a:gd name="T60" fmla="*/ 302 w 1024"/>
                <a:gd name="T61" fmla="*/ 1445 h 1616"/>
                <a:gd name="T62" fmla="*/ 291 w 1024"/>
                <a:gd name="T63" fmla="*/ 1318 h 1616"/>
                <a:gd name="T64" fmla="*/ 362 w 1024"/>
                <a:gd name="T65" fmla="*/ 1227 h 1616"/>
                <a:gd name="T66" fmla="*/ 411 w 1024"/>
                <a:gd name="T67" fmla="*/ 1112 h 1616"/>
                <a:gd name="T68" fmla="*/ 460 w 1024"/>
                <a:gd name="T69" fmla="*/ 1010 h 1616"/>
                <a:gd name="T70" fmla="*/ 572 w 1024"/>
                <a:gd name="T71" fmla="*/ 957 h 1616"/>
                <a:gd name="T72" fmla="*/ 649 w 1024"/>
                <a:gd name="T73" fmla="*/ 902 h 1616"/>
                <a:gd name="T74" fmla="*/ 789 w 1024"/>
                <a:gd name="T75" fmla="*/ 943 h 1616"/>
                <a:gd name="T76" fmla="*/ 877 w 1024"/>
                <a:gd name="T77" fmla="*/ 852 h 1616"/>
                <a:gd name="T78" fmla="*/ 968 w 1024"/>
                <a:gd name="T79" fmla="*/ 894 h 1616"/>
                <a:gd name="T80" fmla="*/ 285 w 1024"/>
                <a:gd name="T81" fmla="*/ 116 h 1616"/>
                <a:gd name="T82" fmla="*/ 379 w 1024"/>
                <a:gd name="T83" fmla="*/ 172 h 1616"/>
                <a:gd name="T84" fmla="*/ 453 w 1024"/>
                <a:gd name="T85" fmla="*/ 186 h 1616"/>
                <a:gd name="T86" fmla="*/ 460 w 1024"/>
                <a:gd name="T87" fmla="*/ 239 h 1616"/>
                <a:gd name="T88" fmla="*/ 390 w 1024"/>
                <a:gd name="T89" fmla="*/ 302 h 1616"/>
                <a:gd name="T90" fmla="*/ 467 w 1024"/>
                <a:gd name="T91" fmla="*/ 334 h 1616"/>
                <a:gd name="T92" fmla="*/ 561 w 1024"/>
                <a:gd name="T93" fmla="*/ 183 h 1616"/>
                <a:gd name="T94" fmla="*/ 635 w 1024"/>
                <a:gd name="T95" fmla="*/ 221 h 1616"/>
                <a:gd name="T96" fmla="*/ 737 w 1024"/>
                <a:gd name="T97" fmla="*/ 263 h 1616"/>
                <a:gd name="T98" fmla="*/ 705 w 1024"/>
                <a:gd name="T99" fmla="*/ 207 h 1616"/>
                <a:gd name="T100" fmla="*/ 618 w 1024"/>
                <a:gd name="T101" fmla="*/ 134 h 1616"/>
                <a:gd name="T102" fmla="*/ 527 w 1024"/>
                <a:gd name="T103" fmla="*/ 88 h 1616"/>
                <a:gd name="T104" fmla="*/ 442 w 1024"/>
                <a:gd name="T105" fmla="*/ 43 h 1616"/>
                <a:gd name="T106" fmla="*/ 411 w 1024"/>
                <a:gd name="T107" fmla="*/ 88 h 1616"/>
                <a:gd name="T108" fmla="*/ 327 w 1024"/>
                <a:gd name="T109" fmla="*/ 85 h 1616"/>
                <a:gd name="T110" fmla="*/ 274 w 1024"/>
                <a:gd name="T111" fmla="*/ 67 h 1616"/>
                <a:gd name="T112" fmla="*/ 249 w 1024"/>
                <a:gd name="T113" fmla="*/ 186 h 1616"/>
                <a:gd name="T114" fmla="*/ 249 w 1024"/>
                <a:gd name="T115" fmla="*/ 186 h 1616"/>
                <a:gd name="T116" fmla="*/ 586 w 1024"/>
                <a:gd name="T117" fmla="*/ 92 h 1616"/>
                <a:gd name="T118" fmla="*/ 821 w 1024"/>
                <a:gd name="T119" fmla="*/ 88 h 1616"/>
                <a:gd name="T120" fmla="*/ 716 w 1024"/>
                <a:gd name="T121" fmla="*/ 32 h 1616"/>
                <a:gd name="T122" fmla="*/ 621 w 1024"/>
                <a:gd name="T123" fmla="*/ 25 h 1616"/>
                <a:gd name="T124" fmla="*/ 555 w 1024"/>
                <a:gd name="T125" fmla="*/ 32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4" h="1616">
                  <a:moveTo>
                    <a:pt x="993" y="866"/>
                  </a:moveTo>
                  <a:cubicBezTo>
                    <a:pt x="989" y="873"/>
                    <a:pt x="972" y="873"/>
                    <a:pt x="975" y="863"/>
                  </a:cubicBezTo>
                  <a:cubicBezTo>
                    <a:pt x="975" y="856"/>
                    <a:pt x="951" y="849"/>
                    <a:pt x="947" y="842"/>
                  </a:cubicBezTo>
                  <a:cubicBezTo>
                    <a:pt x="947" y="838"/>
                    <a:pt x="958" y="838"/>
                    <a:pt x="968" y="845"/>
                  </a:cubicBezTo>
                  <a:cubicBezTo>
                    <a:pt x="979" y="849"/>
                    <a:pt x="982" y="845"/>
                    <a:pt x="993" y="838"/>
                  </a:cubicBezTo>
                  <a:cubicBezTo>
                    <a:pt x="1003" y="828"/>
                    <a:pt x="1021" y="835"/>
                    <a:pt x="1021" y="828"/>
                  </a:cubicBezTo>
                  <a:cubicBezTo>
                    <a:pt x="1024" y="817"/>
                    <a:pt x="1003" y="810"/>
                    <a:pt x="1000" y="807"/>
                  </a:cubicBezTo>
                  <a:cubicBezTo>
                    <a:pt x="996" y="800"/>
                    <a:pt x="982" y="793"/>
                    <a:pt x="972" y="796"/>
                  </a:cubicBezTo>
                  <a:cubicBezTo>
                    <a:pt x="958" y="800"/>
                    <a:pt x="958" y="793"/>
                    <a:pt x="951" y="786"/>
                  </a:cubicBezTo>
                  <a:cubicBezTo>
                    <a:pt x="944" y="779"/>
                    <a:pt x="919" y="793"/>
                    <a:pt x="919" y="807"/>
                  </a:cubicBezTo>
                  <a:cubicBezTo>
                    <a:pt x="919" y="824"/>
                    <a:pt x="905" y="821"/>
                    <a:pt x="909" y="810"/>
                  </a:cubicBezTo>
                  <a:cubicBezTo>
                    <a:pt x="916" y="803"/>
                    <a:pt x="902" y="793"/>
                    <a:pt x="916" y="789"/>
                  </a:cubicBezTo>
                  <a:cubicBezTo>
                    <a:pt x="926" y="786"/>
                    <a:pt x="919" y="768"/>
                    <a:pt x="898" y="768"/>
                  </a:cubicBezTo>
                  <a:cubicBezTo>
                    <a:pt x="877" y="765"/>
                    <a:pt x="867" y="782"/>
                    <a:pt x="873" y="789"/>
                  </a:cubicBezTo>
                  <a:cubicBezTo>
                    <a:pt x="877" y="796"/>
                    <a:pt x="860" y="821"/>
                    <a:pt x="849" y="821"/>
                  </a:cubicBezTo>
                  <a:cubicBezTo>
                    <a:pt x="842" y="821"/>
                    <a:pt x="852" y="800"/>
                    <a:pt x="849" y="786"/>
                  </a:cubicBezTo>
                  <a:cubicBezTo>
                    <a:pt x="849" y="775"/>
                    <a:pt x="842" y="782"/>
                    <a:pt x="825" y="800"/>
                  </a:cubicBezTo>
                  <a:cubicBezTo>
                    <a:pt x="810" y="817"/>
                    <a:pt x="797" y="835"/>
                    <a:pt x="786" y="838"/>
                  </a:cubicBezTo>
                  <a:cubicBezTo>
                    <a:pt x="779" y="838"/>
                    <a:pt x="779" y="821"/>
                    <a:pt x="793" y="814"/>
                  </a:cubicBezTo>
                  <a:cubicBezTo>
                    <a:pt x="810" y="803"/>
                    <a:pt x="810" y="782"/>
                    <a:pt x="821" y="782"/>
                  </a:cubicBezTo>
                  <a:cubicBezTo>
                    <a:pt x="831" y="782"/>
                    <a:pt x="831" y="772"/>
                    <a:pt x="814" y="768"/>
                  </a:cubicBezTo>
                  <a:cubicBezTo>
                    <a:pt x="800" y="765"/>
                    <a:pt x="800" y="779"/>
                    <a:pt x="793" y="786"/>
                  </a:cubicBezTo>
                  <a:cubicBezTo>
                    <a:pt x="789" y="789"/>
                    <a:pt x="765" y="775"/>
                    <a:pt x="765" y="782"/>
                  </a:cubicBezTo>
                  <a:cubicBezTo>
                    <a:pt x="765" y="786"/>
                    <a:pt x="754" y="786"/>
                    <a:pt x="758" y="796"/>
                  </a:cubicBezTo>
                  <a:cubicBezTo>
                    <a:pt x="765" y="803"/>
                    <a:pt x="754" y="814"/>
                    <a:pt x="751" y="803"/>
                  </a:cubicBezTo>
                  <a:cubicBezTo>
                    <a:pt x="744" y="793"/>
                    <a:pt x="730" y="800"/>
                    <a:pt x="723" y="810"/>
                  </a:cubicBezTo>
                  <a:cubicBezTo>
                    <a:pt x="716" y="824"/>
                    <a:pt x="705" y="821"/>
                    <a:pt x="712" y="828"/>
                  </a:cubicBezTo>
                  <a:cubicBezTo>
                    <a:pt x="719" y="831"/>
                    <a:pt x="719" y="845"/>
                    <a:pt x="709" y="849"/>
                  </a:cubicBezTo>
                  <a:cubicBezTo>
                    <a:pt x="698" y="852"/>
                    <a:pt x="702" y="821"/>
                    <a:pt x="695" y="824"/>
                  </a:cubicBezTo>
                  <a:cubicBezTo>
                    <a:pt x="688" y="828"/>
                    <a:pt x="691" y="807"/>
                    <a:pt x="702" y="807"/>
                  </a:cubicBezTo>
                  <a:cubicBezTo>
                    <a:pt x="712" y="807"/>
                    <a:pt x="726" y="793"/>
                    <a:pt x="723" y="789"/>
                  </a:cubicBezTo>
                  <a:cubicBezTo>
                    <a:pt x="723" y="782"/>
                    <a:pt x="709" y="782"/>
                    <a:pt x="709" y="793"/>
                  </a:cubicBezTo>
                  <a:cubicBezTo>
                    <a:pt x="709" y="800"/>
                    <a:pt x="691" y="800"/>
                    <a:pt x="677" y="796"/>
                  </a:cubicBezTo>
                  <a:cubicBezTo>
                    <a:pt x="663" y="796"/>
                    <a:pt x="663" y="814"/>
                    <a:pt x="681" y="824"/>
                  </a:cubicBezTo>
                  <a:cubicBezTo>
                    <a:pt x="695" y="835"/>
                    <a:pt x="677" y="838"/>
                    <a:pt x="670" y="831"/>
                  </a:cubicBezTo>
                  <a:cubicBezTo>
                    <a:pt x="660" y="824"/>
                    <a:pt x="649" y="828"/>
                    <a:pt x="639" y="831"/>
                  </a:cubicBezTo>
                  <a:cubicBezTo>
                    <a:pt x="632" y="838"/>
                    <a:pt x="660" y="849"/>
                    <a:pt x="660" y="852"/>
                  </a:cubicBezTo>
                  <a:cubicBezTo>
                    <a:pt x="663" y="859"/>
                    <a:pt x="646" y="845"/>
                    <a:pt x="642" y="849"/>
                  </a:cubicBezTo>
                  <a:cubicBezTo>
                    <a:pt x="639" y="856"/>
                    <a:pt x="621" y="849"/>
                    <a:pt x="621" y="838"/>
                  </a:cubicBezTo>
                  <a:cubicBezTo>
                    <a:pt x="621" y="828"/>
                    <a:pt x="593" y="842"/>
                    <a:pt x="607" y="845"/>
                  </a:cubicBezTo>
                  <a:cubicBezTo>
                    <a:pt x="625" y="849"/>
                    <a:pt x="618" y="859"/>
                    <a:pt x="618" y="870"/>
                  </a:cubicBezTo>
                  <a:cubicBezTo>
                    <a:pt x="618" y="884"/>
                    <a:pt x="600" y="873"/>
                    <a:pt x="603" y="863"/>
                  </a:cubicBezTo>
                  <a:cubicBezTo>
                    <a:pt x="607" y="852"/>
                    <a:pt x="593" y="852"/>
                    <a:pt x="582" y="859"/>
                  </a:cubicBezTo>
                  <a:cubicBezTo>
                    <a:pt x="572" y="866"/>
                    <a:pt x="582" y="849"/>
                    <a:pt x="579" y="838"/>
                  </a:cubicBezTo>
                  <a:cubicBezTo>
                    <a:pt x="576" y="828"/>
                    <a:pt x="565" y="838"/>
                    <a:pt x="551" y="842"/>
                  </a:cubicBezTo>
                  <a:cubicBezTo>
                    <a:pt x="540" y="842"/>
                    <a:pt x="534" y="842"/>
                    <a:pt x="540" y="852"/>
                  </a:cubicBezTo>
                  <a:cubicBezTo>
                    <a:pt x="548" y="859"/>
                    <a:pt x="548" y="870"/>
                    <a:pt x="537" y="870"/>
                  </a:cubicBezTo>
                  <a:cubicBezTo>
                    <a:pt x="527" y="866"/>
                    <a:pt x="523" y="870"/>
                    <a:pt x="523" y="880"/>
                  </a:cubicBezTo>
                  <a:cubicBezTo>
                    <a:pt x="527" y="887"/>
                    <a:pt x="512" y="887"/>
                    <a:pt x="509" y="880"/>
                  </a:cubicBezTo>
                  <a:cubicBezTo>
                    <a:pt x="509" y="873"/>
                    <a:pt x="488" y="873"/>
                    <a:pt x="484" y="884"/>
                  </a:cubicBezTo>
                  <a:cubicBezTo>
                    <a:pt x="477" y="894"/>
                    <a:pt x="460" y="902"/>
                    <a:pt x="463" y="912"/>
                  </a:cubicBezTo>
                  <a:cubicBezTo>
                    <a:pt x="463" y="923"/>
                    <a:pt x="477" y="905"/>
                    <a:pt x="488" y="908"/>
                  </a:cubicBezTo>
                  <a:cubicBezTo>
                    <a:pt x="498" y="912"/>
                    <a:pt x="488" y="919"/>
                    <a:pt x="495" y="923"/>
                  </a:cubicBezTo>
                  <a:cubicBezTo>
                    <a:pt x="498" y="929"/>
                    <a:pt x="498" y="940"/>
                    <a:pt x="491" y="933"/>
                  </a:cubicBezTo>
                  <a:cubicBezTo>
                    <a:pt x="481" y="926"/>
                    <a:pt x="470" y="923"/>
                    <a:pt x="470" y="936"/>
                  </a:cubicBezTo>
                  <a:cubicBezTo>
                    <a:pt x="467" y="947"/>
                    <a:pt x="460" y="933"/>
                    <a:pt x="453" y="926"/>
                  </a:cubicBezTo>
                  <a:cubicBezTo>
                    <a:pt x="446" y="915"/>
                    <a:pt x="439" y="943"/>
                    <a:pt x="432" y="936"/>
                  </a:cubicBezTo>
                  <a:cubicBezTo>
                    <a:pt x="421" y="929"/>
                    <a:pt x="446" y="912"/>
                    <a:pt x="439" y="905"/>
                  </a:cubicBezTo>
                  <a:cubicBezTo>
                    <a:pt x="435" y="894"/>
                    <a:pt x="428" y="908"/>
                    <a:pt x="418" y="923"/>
                  </a:cubicBezTo>
                  <a:cubicBezTo>
                    <a:pt x="404" y="936"/>
                    <a:pt x="386" y="936"/>
                    <a:pt x="390" y="940"/>
                  </a:cubicBezTo>
                  <a:cubicBezTo>
                    <a:pt x="397" y="947"/>
                    <a:pt x="379" y="951"/>
                    <a:pt x="376" y="961"/>
                  </a:cubicBezTo>
                  <a:cubicBezTo>
                    <a:pt x="372" y="975"/>
                    <a:pt x="344" y="979"/>
                    <a:pt x="327" y="989"/>
                  </a:cubicBezTo>
                  <a:cubicBezTo>
                    <a:pt x="309" y="1000"/>
                    <a:pt x="330" y="1003"/>
                    <a:pt x="341" y="989"/>
                  </a:cubicBezTo>
                  <a:cubicBezTo>
                    <a:pt x="348" y="979"/>
                    <a:pt x="351" y="985"/>
                    <a:pt x="369" y="975"/>
                  </a:cubicBezTo>
                  <a:cubicBezTo>
                    <a:pt x="383" y="964"/>
                    <a:pt x="400" y="957"/>
                    <a:pt x="407" y="961"/>
                  </a:cubicBezTo>
                  <a:cubicBezTo>
                    <a:pt x="414" y="964"/>
                    <a:pt x="421" y="968"/>
                    <a:pt x="432" y="957"/>
                  </a:cubicBezTo>
                  <a:cubicBezTo>
                    <a:pt x="439" y="947"/>
                    <a:pt x="446" y="951"/>
                    <a:pt x="456" y="957"/>
                  </a:cubicBezTo>
                  <a:cubicBezTo>
                    <a:pt x="463" y="964"/>
                    <a:pt x="442" y="968"/>
                    <a:pt x="453" y="979"/>
                  </a:cubicBezTo>
                  <a:cubicBezTo>
                    <a:pt x="460" y="985"/>
                    <a:pt x="439" y="993"/>
                    <a:pt x="439" y="985"/>
                  </a:cubicBezTo>
                  <a:cubicBezTo>
                    <a:pt x="439" y="975"/>
                    <a:pt x="428" y="968"/>
                    <a:pt x="425" y="975"/>
                  </a:cubicBezTo>
                  <a:cubicBezTo>
                    <a:pt x="421" y="985"/>
                    <a:pt x="414" y="993"/>
                    <a:pt x="407" y="993"/>
                  </a:cubicBezTo>
                  <a:cubicBezTo>
                    <a:pt x="397" y="993"/>
                    <a:pt x="390" y="1006"/>
                    <a:pt x="390" y="1021"/>
                  </a:cubicBezTo>
                  <a:cubicBezTo>
                    <a:pt x="390" y="1034"/>
                    <a:pt x="376" y="1021"/>
                    <a:pt x="376" y="1034"/>
                  </a:cubicBezTo>
                  <a:cubicBezTo>
                    <a:pt x="376" y="1045"/>
                    <a:pt x="355" y="1066"/>
                    <a:pt x="341" y="1084"/>
                  </a:cubicBezTo>
                  <a:cubicBezTo>
                    <a:pt x="323" y="1098"/>
                    <a:pt x="337" y="1101"/>
                    <a:pt x="334" y="1112"/>
                  </a:cubicBezTo>
                  <a:cubicBezTo>
                    <a:pt x="327" y="1122"/>
                    <a:pt x="309" y="1115"/>
                    <a:pt x="302" y="1119"/>
                  </a:cubicBezTo>
                  <a:cubicBezTo>
                    <a:pt x="295" y="1122"/>
                    <a:pt x="306" y="1147"/>
                    <a:pt x="295" y="1154"/>
                  </a:cubicBezTo>
                  <a:cubicBezTo>
                    <a:pt x="288" y="1161"/>
                    <a:pt x="295" y="1171"/>
                    <a:pt x="295" y="1182"/>
                  </a:cubicBezTo>
                  <a:cubicBezTo>
                    <a:pt x="295" y="1189"/>
                    <a:pt x="274" y="1175"/>
                    <a:pt x="270" y="1185"/>
                  </a:cubicBezTo>
                  <a:cubicBezTo>
                    <a:pt x="270" y="1192"/>
                    <a:pt x="249" y="1192"/>
                    <a:pt x="246" y="1192"/>
                  </a:cubicBezTo>
                  <a:cubicBezTo>
                    <a:pt x="239" y="1196"/>
                    <a:pt x="257" y="1210"/>
                    <a:pt x="267" y="1217"/>
                  </a:cubicBezTo>
                  <a:cubicBezTo>
                    <a:pt x="278" y="1227"/>
                    <a:pt x="257" y="1231"/>
                    <a:pt x="253" y="1224"/>
                  </a:cubicBezTo>
                  <a:cubicBezTo>
                    <a:pt x="253" y="1213"/>
                    <a:pt x="239" y="1227"/>
                    <a:pt x="218" y="1238"/>
                  </a:cubicBezTo>
                  <a:cubicBezTo>
                    <a:pt x="200" y="1245"/>
                    <a:pt x="207" y="1263"/>
                    <a:pt x="193" y="1263"/>
                  </a:cubicBezTo>
                  <a:cubicBezTo>
                    <a:pt x="179" y="1263"/>
                    <a:pt x="186" y="1284"/>
                    <a:pt x="176" y="1290"/>
                  </a:cubicBezTo>
                  <a:cubicBezTo>
                    <a:pt x="165" y="1297"/>
                    <a:pt x="169" y="1276"/>
                    <a:pt x="155" y="1276"/>
                  </a:cubicBezTo>
                  <a:cubicBezTo>
                    <a:pt x="141" y="1273"/>
                    <a:pt x="141" y="1284"/>
                    <a:pt x="148" y="1297"/>
                  </a:cubicBezTo>
                  <a:cubicBezTo>
                    <a:pt x="158" y="1308"/>
                    <a:pt x="137" y="1301"/>
                    <a:pt x="127" y="1312"/>
                  </a:cubicBezTo>
                  <a:cubicBezTo>
                    <a:pt x="120" y="1322"/>
                    <a:pt x="95" y="1315"/>
                    <a:pt x="88" y="1325"/>
                  </a:cubicBezTo>
                  <a:cubicBezTo>
                    <a:pt x="85" y="1333"/>
                    <a:pt x="106" y="1333"/>
                    <a:pt x="109" y="1340"/>
                  </a:cubicBezTo>
                  <a:cubicBezTo>
                    <a:pt x="113" y="1346"/>
                    <a:pt x="88" y="1343"/>
                    <a:pt x="78" y="1340"/>
                  </a:cubicBezTo>
                  <a:cubicBezTo>
                    <a:pt x="64" y="1340"/>
                    <a:pt x="67" y="1357"/>
                    <a:pt x="57" y="1354"/>
                  </a:cubicBezTo>
                  <a:cubicBezTo>
                    <a:pt x="43" y="1354"/>
                    <a:pt x="29" y="1364"/>
                    <a:pt x="39" y="1375"/>
                  </a:cubicBezTo>
                  <a:cubicBezTo>
                    <a:pt x="46" y="1382"/>
                    <a:pt x="32" y="1382"/>
                    <a:pt x="21" y="1378"/>
                  </a:cubicBezTo>
                  <a:cubicBezTo>
                    <a:pt x="15" y="1371"/>
                    <a:pt x="8" y="1385"/>
                    <a:pt x="4" y="1395"/>
                  </a:cubicBezTo>
                  <a:cubicBezTo>
                    <a:pt x="0" y="1406"/>
                    <a:pt x="21" y="1410"/>
                    <a:pt x="21" y="1413"/>
                  </a:cubicBezTo>
                  <a:cubicBezTo>
                    <a:pt x="18" y="1420"/>
                    <a:pt x="4" y="1427"/>
                    <a:pt x="15" y="1431"/>
                  </a:cubicBezTo>
                  <a:cubicBezTo>
                    <a:pt x="25" y="1431"/>
                    <a:pt x="18" y="1441"/>
                    <a:pt x="11" y="1445"/>
                  </a:cubicBezTo>
                  <a:cubicBezTo>
                    <a:pt x="4" y="1448"/>
                    <a:pt x="4" y="1455"/>
                    <a:pt x="11" y="1462"/>
                  </a:cubicBezTo>
                  <a:cubicBezTo>
                    <a:pt x="18" y="1473"/>
                    <a:pt x="0" y="1473"/>
                    <a:pt x="8" y="1487"/>
                  </a:cubicBezTo>
                  <a:cubicBezTo>
                    <a:pt x="18" y="1501"/>
                    <a:pt x="25" y="1483"/>
                    <a:pt x="29" y="1494"/>
                  </a:cubicBezTo>
                  <a:cubicBezTo>
                    <a:pt x="32" y="1504"/>
                    <a:pt x="43" y="1494"/>
                    <a:pt x="57" y="1483"/>
                  </a:cubicBezTo>
                  <a:cubicBezTo>
                    <a:pt x="71" y="1469"/>
                    <a:pt x="74" y="1494"/>
                    <a:pt x="64" y="1494"/>
                  </a:cubicBezTo>
                  <a:cubicBezTo>
                    <a:pt x="53" y="1494"/>
                    <a:pt x="43" y="1501"/>
                    <a:pt x="43" y="1511"/>
                  </a:cubicBezTo>
                  <a:cubicBezTo>
                    <a:pt x="46" y="1522"/>
                    <a:pt x="29" y="1518"/>
                    <a:pt x="29" y="1508"/>
                  </a:cubicBezTo>
                  <a:cubicBezTo>
                    <a:pt x="29" y="1494"/>
                    <a:pt x="8" y="1508"/>
                    <a:pt x="15" y="1518"/>
                  </a:cubicBezTo>
                  <a:cubicBezTo>
                    <a:pt x="21" y="1529"/>
                    <a:pt x="11" y="1532"/>
                    <a:pt x="11" y="1543"/>
                  </a:cubicBezTo>
                  <a:cubicBezTo>
                    <a:pt x="11" y="1550"/>
                    <a:pt x="29" y="1550"/>
                    <a:pt x="32" y="1539"/>
                  </a:cubicBezTo>
                  <a:cubicBezTo>
                    <a:pt x="39" y="1529"/>
                    <a:pt x="50" y="1532"/>
                    <a:pt x="53" y="1543"/>
                  </a:cubicBezTo>
                  <a:cubicBezTo>
                    <a:pt x="60" y="1550"/>
                    <a:pt x="46" y="1543"/>
                    <a:pt x="46" y="1557"/>
                  </a:cubicBezTo>
                  <a:cubicBezTo>
                    <a:pt x="46" y="1571"/>
                    <a:pt x="36" y="1560"/>
                    <a:pt x="29" y="1571"/>
                  </a:cubicBezTo>
                  <a:cubicBezTo>
                    <a:pt x="21" y="1581"/>
                    <a:pt x="57" y="1599"/>
                    <a:pt x="71" y="1602"/>
                  </a:cubicBezTo>
                  <a:cubicBezTo>
                    <a:pt x="81" y="1606"/>
                    <a:pt x="92" y="1616"/>
                    <a:pt x="116" y="1613"/>
                  </a:cubicBezTo>
                  <a:cubicBezTo>
                    <a:pt x="141" y="1609"/>
                    <a:pt x="183" y="1567"/>
                    <a:pt x="190" y="1560"/>
                  </a:cubicBezTo>
                  <a:cubicBezTo>
                    <a:pt x="197" y="1553"/>
                    <a:pt x="207" y="1560"/>
                    <a:pt x="218" y="1553"/>
                  </a:cubicBezTo>
                  <a:cubicBezTo>
                    <a:pt x="225" y="1546"/>
                    <a:pt x="221" y="1529"/>
                    <a:pt x="228" y="1525"/>
                  </a:cubicBezTo>
                  <a:cubicBezTo>
                    <a:pt x="232" y="1522"/>
                    <a:pt x="236" y="1546"/>
                    <a:pt x="242" y="1546"/>
                  </a:cubicBezTo>
                  <a:cubicBezTo>
                    <a:pt x="249" y="1550"/>
                    <a:pt x="253" y="1553"/>
                    <a:pt x="253" y="1564"/>
                  </a:cubicBezTo>
                  <a:cubicBezTo>
                    <a:pt x="257" y="1564"/>
                    <a:pt x="260" y="1564"/>
                    <a:pt x="263" y="1567"/>
                  </a:cubicBezTo>
                  <a:cubicBezTo>
                    <a:pt x="270" y="1574"/>
                    <a:pt x="274" y="1550"/>
                    <a:pt x="274" y="1539"/>
                  </a:cubicBezTo>
                  <a:cubicBezTo>
                    <a:pt x="274" y="1532"/>
                    <a:pt x="281" y="1518"/>
                    <a:pt x="281" y="1508"/>
                  </a:cubicBezTo>
                  <a:cubicBezTo>
                    <a:pt x="278" y="1501"/>
                    <a:pt x="302" y="1508"/>
                    <a:pt x="306" y="1501"/>
                  </a:cubicBezTo>
                  <a:cubicBezTo>
                    <a:pt x="309" y="1490"/>
                    <a:pt x="312" y="1466"/>
                    <a:pt x="306" y="1462"/>
                  </a:cubicBezTo>
                  <a:cubicBezTo>
                    <a:pt x="295" y="1459"/>
                    <a:pt x="295" y="1445"/>
                    <a:pt x="302" y="1445"/>
                  </a:cubicBezTo>
                  <a:cubicBezTo>
                    <a:pt x="309" y="1445"/>
                    <a:pt x="320" y="1438"/>
                    <a:pt x="316" y="1424"/>
                  </a:cubicBezTo>
                  <a:cubicBezTo>
                    <a:pt x="316" y="1406"/>
                    <a:pt x="291" y="1410"/>
                    <a:pt x="291" y="1395"/>
                  </a:cubicBezTo>
                  <a:cubicBezTo>
                    <a:pt x="288" y="1378"/>
                    <a:pt x="302" y="1375"/>
                    <a:pt x="291" y="1357"/>
                  </a:cubicBezTo>
                  <a:cubicBezTo>
                    <a:pt x="285" y="1340"/>
                    <a:pt x="295" y="1325"/>
                    <a:pt x="291" y="1318"/>
                  </a:cubicBezTo>
                  <a:cubicBezTo>
                    <a:pt x="288" y="1308"/>
                    <a:pt x="285" y="1297"/>
                    <a:pt x="295" y="1276"/>
                  </a:cubicBezTo>
                  <a:cubicBezTo>
                    <a:pt x="309" y="1259"/>
                    <a:pt x="327" y="1248"/>
                    <a:pt x="337" y="1252"/>
                  </a:cubicBezTo>
                  <a:cubicBezTo>
                    <a:pt x="344" y="1252"/>
                    <a:pt x="358" y="1263"/>
                    <a:pt x="362" y="1248"/>
                  </a:cubicBezTo>
                  <a:cubicBezTo>
                    <a:pt x="369" y="1238"/>
                    <a:pt x="369" y="1231"/>
                    <a:pt x="362" y="1227"/>
                  </a:cubicBezTo>
                  <a:cubicBezTo>
                    <a:pt x="358" y="1224"/>
                    <a:pt x="341" y="1220"/>
                    <a:pt x="351" y="1206"/>
                  </a:cubicBezTo>
                  <a:cubicBezTo>
                    <a:pt x="365" y="1192"/>
                    <a:pt x="376" y="1171"/>
                    <a:pt x="379" y="1157"/>
                  </a:cubicBezTo>
                  <a:cubicBezTo>
                    <a:pt x="379" y="1140"/>
                    <a:pt x="376" y="1126"/>
                    <a:pt x="379" y="1119"/>
                  </a:cubicBezTo>
                  <a:cubicBezTo>
                    <a:pt x="386" y="1115"/>
                    <a:pt x="400" y="1119"/>
                    <a:pt x="411" y="1112"/>
                  </a:cubicBezTo>
                  <a:cubicBezTo>
                    <a:pt x="421" y="1105"/>
                    <a:pt x="414" y="1098"/>
                    <a:pt x="418" y="1091"/>
                  </a:cubicBezTo>
                  <a:cubicBezTo>
                    <a:pt x="425" y="1084"/>
                    <a:pt x="432" y="1066"/>
                    <a:pt x="439" y="1059"/>
                  </a:cubicBezTo>
                  <a:cubicBezTo>
                    <a:pt x="446" y="1056"/>
                    <a:pt x="453" y="1049"/>
                    <a:pt x="449" y="1038"/>
                  </a:cubicBezTo>
                  <a:cubicBezTo>
                    <a:pt x="442" y="1031"/>
                    <a:pt x="460" y="1024"/>
                    <a:pt x="460" y="1010"/>
                  </a:cubicBezTo>
                  <a:cubicBezTo>
                    <a:pt x="460" y="1000"/>
                    <a:pt x="477" y="989"/>
                    <a:pt x="491" y="989"/>
                  </a:cubicBezTo>
                  <a:cubicBezTo>
                    <a:pt x="502" y="989"/>
                    <a:pt x="519" y="989"/>
                    <a:pt x="519" y="979"/>
                  </a:cubicBezTo>
                  <a:cubicBezTo>
                    <a:pt x="519" y="968"/>
                    <a:pt x="512" y="943"/>
                    <a:pt x="530" y="951"/>
                  </a:cubicBezTo>
                  <a:cubicBezTo>
                    <a:pt x="548" y="957"/>
                    <a:pt x="558" y="947"/>
                    <a:pt x="572" y="957"/>
                  </a:cubicBezTo>
                  <a:cubicBezTo>
                    <a:pt x="582" y="968"/>
                    <a:pt x="597" y="964"/>
                    <a:pt x="597" y="951"/>
                  </a:cubicBezTo>
                  <a:cubicBezTo>
                    <a:pt x="597" y="933"/>
                    <a:pt x="603" y="908"/>
                    <a:pt x="618" y="919"/>
                  </a:cubicBezTo>
                  <a:cubicBezTo>
                    <a:pt x="621" y="919"/>
                    <a:pt x="621" y="923"/>
                    <a:pt x="625" y="923"/>
                  </a:cubicBezTo>
                  <a:cubicBezTo>
                    <a:pt x="628" y="908"/>
                    <a:pt x="639" y="902"/>
                    <a:pt x="649" y="902"/>
                  </a:cubicBezTo>
                  <a:cubicBezTo>
                    <a:pt x="663" y="905"/>
                    <a:pt x="674" y="929"/>
                    <a:pt x="691" y="933"/>
                  </a:cubicBezTo>
                  <a:cubicBezTo>
                    <a:pt x="712" y="940"/>
                    <a:pt x="730" y="947"/>
                    <a:pt x="737" y="936"/>
                  </a:cubicBezTo>
                  <a:cubicBezTo>
                    <a:pt x="740" y="926"/>
                    <a:pt x="754" y="943"/>
                    <a:pt x="765" y="940"/>
                  </a:cubicBezTo>
                  <a:cubicBezTo>
                    <a:pt x="776" y="933"/>
                    <a:pt x="776" y="957"/>
                    <a:pt x="789" y="943"/>
                  </a:cubicBezTo>
                  <a:cubicBezTo>
                    <a:pt x="800" y="929"/>
                    <a:pt x="786" y="919"/>
                    <a:pt x="807" y="923"/>
                  </a:cubicBezTo>
                  <a:cubicBezTo>
                    <a:pt x="825" y="923"/>
                    <a:pt x="814" y="902"/>
                    <a:pt x="814" y="887"/>
                  </a:cubicBezTo>
                  <a:cubicBezTo>
                    <a:pt x="814" y="873"/>
                    <a:pt x="839" y="873"/>
                    <a:pt x="839" y="863"/>
                  </a:cubicBezTo>
                  <a:cubicBezTo>
                    <a:pt x="839" y="849"/>
                    <a:pt x="870" y="859"/>
                    <a:pt x="877" y="852"/>
                  </a:cubicBezTo>
                  <a:cubicBezTo>
                    <a:pt x="881" y="845"/>
                    <a:pt x="902" y="838"/>
                    <a:pt x="909" y="852"/>
                  </a:cubicBezTo>
                  <a:cubicBezTo>
                    <a:pt x="916" y="866"/>
                    <a:pt x="947" y="870"/>
                    <a:pt x="951" y="880"/>
                  </a:cubicBezTo>
                  <a:cubicBezTo>
                    <a:pt x="951" y="884"/>
                    <a:pt x="951" y="894"/>
                    <a:pt x="951" y="902"/>
                  </a:cubicBezTo>
                  <a:cubicBezTo>
                    <a:pt x="954" y="898"/>
                    <a:pt x="961" y="894"/>
                    <a:pt x="968" y="894"/>
                  </a:cubicBezTo>
                  <a:cubicBezTo>
                    <a:pt x="979" y="894"/>
                    <a:pt x="989" y="877"/>
                    <a:pt x="1000" y="877"/>
                  </a:cubicBezTo>
                  <a:cubicBezTo>
                    <a:pt x="1010" y="880"/>
                    <a:pt x="1017" y="877"/>
                    <a:pt x="1021" y="863"/>
                  </a:cubicBezTo>
                  <a:cubicBezTo>
                    <a:pt x="1010" y="859"/>
                    <a:pt x="993" y="856"/>
                    <a:pt x="993" y="866"/>
                  </a:cubicBezTo>
                  <a:close/>
                  <a:moveTo>
                    <a:pt x="285" y="116"/>
                  </a:moveTo>
                  <a:cubicBezTo>
                    <a:pt x="302" y="120"/>
                    <a:pt x="267" y="137"/>
                    <a:pt x="260" y="155"/>
                  </a:cubicBezTo>
                  <a:cubicBezTo>
                    <a:pt x="257" y="172"/>
                    <a:pt x="288" y="186"/>
                    <a:pt x="302" y="197"/>
                  </a:cubicBezTo>
                  <a:cubicBezTo>
                    <a:pt x="312" y="211"/>
                    <a:pt x="344" y="207"/>
                    <a:pt x="358" y="200"/>
                  </a:cubicBezTo>
                  <a:cubicBezTo>
                    <a:pt x="369" y="193"/>
                    <a:pt x="365" y="169"/>
                    <a:pt x="379" y="172"/>
                  </a:cubicBezTo>
                  <a:cubicBezTo>
                    <a:pt x="393" y="172"/>
                    <a:pt x="386" y="158"/>
                    <a:pt x="400" y="155"/>
                  </a:cubicBezTo>
                  <a:cubicBezTo>
                    <a:pt x="411" y="148"/>
                    <a:pt x="414" y="165"/>
                    <a:pt x="404" y="176"/>
                  </a:cubicBezTo>
                  <a:cubicBezTo>
                    <a:pt x="393" y="190"/>
                    <a:pt x="421" y="190"/>
                    <a:pt x="439" y="172"/>
                  </a:cubicBezTo>
                  <a:cubicBezTo>
                    <a:pt x="453" y="158"/>
                    <a:pt x="456" y="172"/>
                    <a:pt x="453" y="186"/>
                  </a:cubicBezTo>
                  <a:cubicBezTo>
                    <a:pt x="449" y="200"/>
                    <a:pt x="418" y="193"/>
                    <a:pt x="407" y="207"/>
                  </a:cubicBezTo>
                  <a:cubicBezTo>
                    <a:pt x="393" y="225"/>
                    <a:pt x="358" y="211"/>
                    <a:pt x="344" y="229"/>
                  </a:cubicBezTo>
                  <a:cubicBezTo>
                    <a:pt x="327" y="246"/>
                    <a:pt x="358" y="250"/>
                    <a:pt x="379" y="242"/>
                  </a:cubicBezTo>
                  <a:cubicBezTo>
                    <a:pt x="400" y="239"/>
                    <a:pt x="442" y="235"/>
                    <a:pt x="460" y="239"/>
                  </a:cubicBezTo>
                  <a:cubicBezTo>
                    <a:pt x="474" y="242"/>
                    <a:pt x="449" y="250"/>
                    <a:pt x="421" y="250"/>
                  </a:cubicBezTo>
                  <a:cubicBezTo>
                    <a:pt x="397" y="250"/>
                    <a:pt x="386" y="257"/>
                    <a:pt x="386" y="263"/>
                  </a:cubicBezTo>
                  <a:cubicBezTo>
                    <a:pt x="390" y="271"/>
                    <a:pt x="351" y="257"/>
                    <a:pt x="348" y="271"/>
                  </a:cubicBezTo>
                  <a:cubicBezTo>
                    <a:pt x="348" y="288"/>
                    <a:pt x="383" y="295"/>
                    <a:pt x="390" y="302"/>
                  </a:cubicBezTo>
                  <a:cubicBezTo>
                    <a:pt x="393" y="312"/>
                    <a:pt x="418" y="306"/>
                    <a:pt x="428" y="309"/>
                  </a:cubicBezTo>
                  <a:cubicBezTo>
                    <a:pt x="439" y="312"/>
                    <a:pt x="411" y="320"/>
                    <a:pt x="407" y="323"/>
                  </a:cubicBezTo>
                  <a:cubicBezTo>
                    <a:pt x="404" y="327"/>
                    <a:pt x="435" y="334"/>
                    <a:pt x="442" y="341"/>
                  </a:cubicBezTo>
                  <a:cubicBezTo>
                    <a:pt x="446" y="351"/>
                    <a:pt x="467" y="348"/>
                    <a:pt x="467" y="334"/>
                  </a:cubicBezTo>
                  <a:cubicBezTo>
                    <a:pt x="467" y="320"/>
                    <a:pt x="488" y="274"/>
                    <a:pt x="512" y="263"/>
                  </a:cubicBezTo>
                  <a:cubicBezTo>
                    <a:pt x="540" y="253"/>
                    <a:pt x="523" y="246"/>
                    <a:pt x="527" y="229"/>
                  </a:cubicBezTo>
                  <a:cubicBezTo>
                    <a:pt x="530" y="214"/>
                    <a:pt x="551" y="229"/>
                    <a:pt x="548" y="214"/>
                  </a:cubicBezTo>
                  <a:cubicBezTo>
                    <a:pt x="540" y="204"/>
                    <a:pt x="544" y="197"/>
                    <a:pt x="561" y="183"/>
                  </a:cubicBezTo>
                  <a:cubicBezTo>
                    <a:pt x="576" y="165"/>
                    <a:pt x="586" y="176"/>
                    <a:pt x="607" y="169"/>
                  </a:cubicBezTo>
                  <a:cubicBezTo>
                    <a:pt x="628" y="158"/>
                    <a:pt x="639" y="176"/>
                    <a:pt x="614" y="176"/>
                  </a:cubicBezTo>
                  <a:cubicBezTo>
                    <a:pt x="597" y="180"/>
                    <a:pt x="607" y="200"/>
                    <a:pt x="621" y="207"/>
                  </a:cubicBezTo>
                  <a:cubicBezTo>
                    <a:pt x="639" y="211"/>
                    <a:pt x="625" y="218"/>
                    <a:pt x="635" y="221"/>
                  </a:cubicBezTo>
                  <a:cubicBezTo>
                    <a:pt x="649" y="221"/>
                    <a:pt x="646" y="242"/>
                    <a:pt x="628" y="257"/>
                  </a:cubicBezTo>
                  <a:cubicBezTo>
                    <a:pt x="614" y="274"/>
                    <a:pt x="632" y="278"/>
                    <a:pt x="667" y="267"/>
                  </a:cubicBezTo>
                  <a:cubicBezTo>
                    <a:pt x="698" y="253"/>
                    <a:pt x="677" y="278"/>
                    <a:pt x="688" y="284"/>
                  </a:cubicBezTo>
                  <a:cubicBezTo>
                    <a:pt x="698" y="295"/>
                    <a:pt x="723" y="278"/>
                    <a:pt x="737" y="263"/>
                  </a:cubicBezTo>
                  <a:cubicBezTo>
                    <a:pt x="751" y="246"/>
                    <a:pt x="772" y="250"/>
                    <a:pt x="772" y="239"/>
                  </a:cubicBezTo>
                  <a:cubicBezTo>
                    <a:pt x="772" y="229"/>
                    <a:pt x="758" y="229"/>
                    <a:pt x="744" y="232"/>
                  </a:cubicBezTo>
                  <a:cubicBezTo>
                    <a:pt x="733" y="239"/>
                    <a:pt x="702" y="235"/>
                    <a:pt x="712" y="225"/>
                  </a:cubicBezTo>
                  <a:cubicBezTo>
                    <a:pt x="723" y="214"/>
                    <a:pt x="719" y="207"/>
                    <a:pt x="705" y="207"/>
                  </a:cubicBezTo>
                  <a:cubicBezTo>
                    <a:pt x="688" y="211"/>
                    <a:pt x="660" y="204"/>
                    <a:pt x="674" y="197"/>
                  </a:cubicBezTo>
                  <a:cubicBezTo>
                    <a:pt x="688" y="193"/>
                    <a:pt x="663" y="176"/>
                    <a:pt x="653" y="176"/>
                  </a:cubicBezTo>
                  <a:cubicBezTo>
                    <a:pt x="639" y="176"/>
                    <a:pt x="642" y="162"/>
                    <a:pt x="646" y="151"/>
                  </a:cubicBezTo>
                  <a:cubicBezTo>
                    <a:pt x="646" y="144"/>
                    <a:pt x="611" y="137"/>
                    <a:pt x="618" y="134"/>
                  </a:cubicBezTo>
                  <a:cubicBezTo>
                    <a:pt x="625" y="130"/>
                    <a:pt x="600" y="123"/>
                    <a:pt x="597" y="130"/>
                  </a:cubicBezTo>
                  <a:cubicBezTo>
                    <a:pt x="590" y="137"/>
                    <a:pt x="579" y="137"/>
                    <a:pt x="579" y="127"/>
                  </a:cubicBezTo>
                  <a:cubicBezTo>
                    <a:pt x="579" y="116"/>
                    <a:pt x="555" y="116"/>
                    <a:pt x="544" y="120"/>
                  </a:cubicBezTo>
                  <a:cubicBezTo>
                    <a:pt x="534" y="120"/>
                    <a:pt x="537" y="95"/>
                    <a:pt x="527" y="88"/>
                  </a:cubicBezTo>
                  <a:cubicBezTo>
                    <a:pt x="516" y="81"/>
                    <a:pt x="502" y="102"/>
                    <a:pt x="495" y="102"/>
                  </a:cubicBezTo>
                  <a:cubicBezTo>
                    <a:pt x="488" y="99"/>
                    <a:pt x="502" y="85"/>
                    <a:pt x="506" y="74"/>
                  </a:cubicBezTo>
                  <a:cubicBezTo>
                    <a:pt x="509" y="64"/>
                    <a:pt x="470" y="50"/>
                    <a:pt x="463" y="60"/>
                  </a:cubicBezTo>
                  <a:cubicBezTo>
                    <a:pt x="460" y="71"/>
                    <a:pt x="453" y="43"/>
                    <a:pt x="442" y="43"/>
                  </a:cubicBezTo>
                  <a:cubicBezTo>
                    <a:pt x="435" y="39"/>
                    <a:pt x="442" y="60"/>
                    <a:pt x="435" y="60"/>
                  </a:cubicBezTo>
                  <a:cubicBezTo>
                    <a:pt x="425" y="64"/>
                    <a:pt x="414" y="71"/>
                    <a:pt x="428" y="78"/>
                  </a:cubicBezTo>
                  <a:cubicBezTo>
                    <a:pt x="442" y="88"/>
                    <a:pt x="456" y="130"/>
                    <a:pt x="453" y="137"/>
                  </a:cubicBezTo>
                  <a:cubicBezTo>
                    <a:pt x="453" y="144"/>
                    <a:pt x="411" y="106"/>
                    <a:pt x="411" y="88"/>
                  </a:cubicBezTo>
                  <a:cubicBezTo>
                    <a:pt x="407" y="71"/>
                    <a:pt x="386" y="57"/>
                    <a:pt x="383" y="67"/>
                  </a:cubicBezTo>
                  <a:cubicBezTo>
                    <a:pt x="376" y="81"/>
                    <a:pt x="362" y="88"/>
                    <a:pt x="365" y="99"/>
                  </a:cubicBezTo>
                  <a:cubicBezTo>
                    <a:pt x="369" y="113"/>
                    <a:pt x="355" y="116"/>
                    <a:pt x="355" y="106"/>
                  </a:cubicBezTo>
                  <a:cubicBezTo>
                    <a:pt x="355" y="95"/>
                    <a:pt x="334" y="85"/>
                    <a:pt x="327" y="85"/>
                  </a:cubicBezTo>
                  <a:cubicBezTo>
                    <a:pt x="316" y="81"/>
                    <a:pt x="344" y="78"/>
                    <a:pt x="358" y="71"/>
                  </a:cubicBezTo>
                  <a:cubicBezTo>
                    <a:pt x="372" y="64"/>
                    <a:pt x="348" y="57"/>
                    <a:pt x="337" y="64"/>
                  </a:cubicBezTo>
                  <a:cubicBezTo>
                    <a:pt x="323" y="71"/>
                    <a:pt x="309" y="60"/>
                    <a:pt x="302" y="67"/>
                  </a:cubicBezTo>
                  <a:cubicBezTo>
                    <a:pt x="295" y="78"/>
                    <a:pt x="288" y="67"/>
                    <a:pt x="274" y="67"/>
                  </a:cubicBezTo>
                  <a:cubicBezTo>
                    <a:pt x="263" y="64"/>
                    <a:pt x="253" y="85"/>
                    <a:pt x="242" y="81"/>
                  </a:cubicBezTo>
                  <a:cubicBezTo>
                    <a:pt x="236" y="78"/>
                    <a:pt x="228" y="99"/>
                    <a:pt x="242" y="120"/>
                  </a:cubicBezTo>
                  <a:cubicBezTo>
                    <a:pt x="257" y="141"/>
                    <a:pt x="267" y="113"/>
                    <a:pt x="285" y="116"/>
                  </a:cubicBezTo>
                  <a:close/>
                  <a:moveTo>
                    <a:pt x="249" y="186"/>
                  </a:moveTo>
                  <a:cubicBezTo>
                    <a:pt x="260" y="190"/>
                    <a:pt x="267" y="207"/>
                    <a:pt x="278" y="207"/>
                  </a:cubicBezTo>
                  <a:cubicBezTo>
                    <a:pt x="281" y="207"/>
                    <a:pt x="260" y="183"/>
                    <a:pt x="249" y="172"/>
                  </a:cubicBezTo>
                  <a:cubicBezTo>
                    <a:pt x="239" y="158"/>
                    <a:pt x="239" y="148"/>
                    <a:pt x="225" y="151"/>
                  </a:cubicBezTo>
                  <a:cubicBezTo>
                    <a:pt x="207" y="155"/>
                    <a:pt x="239" y="183"/>
                    <a:pt x="249" y="186"/>
                  </a:cubicBezTo>
                  <a:close/>
                  <a:moveTo>
                    <a:pt x="527" y="46"/>
                  </a:moveTo>
                  <a:cubicBezTo>
                    <a:pt x="537" y="50"/>
                    <a:pt x="516" y="53"/>
                    <a:pt x="523" y="60"/>
                  </a:cubicBezTo>
                  <a:cubicBezTo>
                    <a:pt x="551" y="85"/>
                    <a:pt x="653" y="57"/>
                    <a:pt x="667" y="64"/>
                  </a:cubicBezTo>
                  <a:cubicBezTo>
                    <a:pt x="681" y="71"/>
                    <a:pt x="579" y="81"/>
                    <a:pt x="586" y="92"/>
                  </a:cubicBezTo>
                  <a:cubicBezTo>
                    <a:pt x="590" y="102"/>
                    <a:pt x="670" y="113"/>
                    <a:pt x="677" y="106"/>
                  </a:cubicBezTo>
                  <a:cubicBezTo>
                    <a:pt x="684" y="99"/>
                    <a:pt x="698" y="120"/>
                    <a:pt x="726" y="120"/>
                  </a:cubicBezTo>
                  <a:cubicBezTo>
                    <a:pt x="751" y="123"/>
                    <a:pt x="751" y="109"/>
                    <a:pt x="768" y="109"/>
                  </a:cubicBezTo>
                  <a:cubicBezTo>
                    <a:pt x="789" y="109"/>
                    <a:pt x="821" y="99"/>
                    <a:pt x="821" y="88"/>
                  </a:cubicBezTo>
                  <a:cubicBezTo>
                    <a:pt x="821" y="74"/>
                    <a:pt x="881" y="60"/>
                    <a:pt x="873" y="43"/>
                  </a:cubicBezTo>
                  <a:cubicBezTo>
                    <a:pt x="870" y="22"/>
                    <a:pt x="814" y="36"/>
                    <a:pt x="797" y="29"/>
                  </a:cubicBezTo>
                  <a:cubicBezTo>
                    <a:pt x="783" y="22"/>
                    <a:pt x="744" y="11"/>
                    <a:pt x="737" y="22"/>
                  </a:cubicBezTo>
                  <a:cubicBezTo>
                    <a:pt x="733" y="36"/>
                    <a:pt x="723" y="39"/>
                    <a:pt x="716" y="32"/>
                  </a:cubicBezTo>
                  <a:cubicBezTo>
                    <a:pt x="712" y="29"/>
                    <a:pt x="719" y="0"/>
                    <a:pt x="695" y="8"/>
                  </a:cubicBezTo>
                  <a:cubicBezTo>
                    <a:pt x="667" y="15"/>
                    <a:pt x="691" y="43"/>
                    <a:pt x="688" y="46"/>
                  </a:cubicBezTo>
                  <a:cubicBezTo>
                    <a:pt x="681" y="50"/>
                    <a:pt x="656" y="39"/>
                    <a:pt x="656" y="29"/>
                  </a:cubicBezTo>
                  <a:cubicBezTo>
                    <a:pt x="653" y="15"/>
                    <a:pt x="625" y="43"/>
                    <a:pt x="621" y="25"/>
                  </a:cubicBezTo>
                  <a:cubicBezTo>
                    <a:pt x="618" y="11"/>
                    <a:pt x="586" y="0"/>
                    <a:pt x="579" y="0"/>
                  </a:cubicBezTo>
                  <a:cubicBezTo>
                    <a:pt x="572" y="4"/>
                    <a:pt x="586" y="11"/>
                    <a:pt x="582" y="18"/>
                  </a:cubicBezTo>
                  <a:cubicBezTo>
                    <a:pt x="579" y="25"/>
                    <a:pt x="561" y="11"/>
                    <a:pt x="555" y="11"/>
                  </a:cubicBezTo>
                  <a:cubicBezTo>
                    <a:pt x="548" y="11"/>
                    <a:pt x="558" y="25"/>
                    <a:pt x="555" y="32"/>
                  </a:cubicBezTo>
                  <a:cubicBezTo>
                    <a:pt x="551" y="39"/>
                    <a:pt x="537" y="11"/>
                    <a:pt x="523" y="11"/>
                  </a:cubicBezTo>
                  <a:cubicBezTo>
                    <a:pt x="512" y="11"/>
                    <a:pt x="516" y="25"/>
                    <a:pt x="509" y="29"/>
                  </a:cubicBezTo>
                  <a:cubicBezTo>
                    <a:pt x="498" y="29"/>
                    <a:pt x="519" y="39"/>
                    <a:pt x="527" y="46"/>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63" name="North Korea">
              <a:extLst>
                <a:ext uri="{FF2B5EF4-FFF2-40B4-BE49-F238E27FC236}">
                  <a16:creationId xmlns:a16="http://schemas.microsoft.com/office/drawing/2014/main" id="{6E2A395F-25E1-44E1-BF63-536D5DA663D2}"/>
                </a:ext>
              </a:extLst>
            </p:cNvPr>
            <p:cNvSpPr>
              <a:spLocks/>
            </p:cNvSpPr>
            <p:nvPr/>
          </p:nvSpPr>
          <p:spPr bwMode="auto">
            <a:xfrm>
              <a:off x="9244838" y="2275205"/>
              <a:ext cx="216027" cy="201549"/>
            </a:xfrm>
            <a:custGeom>
              <a:avLst/>
              <a:gdLst>
                <a:gd name="T0" fmla="*/ 262 w 272"/>
                <a:gd name="T1" fmla="*/ 11 h 256"/>
                <a:gd name="T2" fmla="*/ 226 w 272"/>
                <a:gd name="T3" fmla="*/ 0 h 256"/>
                <a:gd name="T4" fmla="*/ 205 w 272"/>
                <a:gd name="T5" fmla="*/ 28 h 256"/>
                <a:gd name="T6" fmla="*/ 177 w 272"/>
                <a:gd name="T7" fmla="*/ 50 h 256"/>
                <a:gd name="T8" fmla="*/ 163 w 272"/>
                <a:gd name="T9" fmla="*/ 67 h 256"/>
                <a:gd name="T10" fmla="*/ 135 w 272"/>
                <a:gd name="T11" fmla="*/ 74 h 256"/>
                <a:gd name="T12" fmla="*/ 110 w 272"/>
                <a:gd name="T13" fmla="*/ 64 h 256"/>
                <a:gd name="T14" fmla="*/ 85 w 272"/>
                <a:gd name="T15" fmla="*/ 92 h 256"/>
                <a:gd name="T16" fmla="*/ 11 w 272"/>
                <a:gd name="T17" fmla="*/ 130 h 256"/>
                <a:gd name="T18" fmla="*/ 0 w 272"/>
                <a:gd name="T19" fmla="*/ 148 h 256"/>
                <a:gd name="T20" fmla="*/ 43 w 272"/>
                <a:gd name="T21" fmla="*/ 172 h 256"/>
                <a:gd name="T22" fmla="*/ 22 w 272"/>
                <a:gd name="T23" fmla="*/ 214 h 256"/>
                <a:gd name="T24" fmla="*/ 29 w 272"/>
                <a:gd name="T25" fmla="*/ 239 h 256"/>
                <a:gd name="T26" fmla="*/ 46 w 272"/>
                <a:gd name="T27" fmla="*/ 249 h 256"/>
                <a:gd name="T28" fmla="*/ 78 w 272"/>
                <a:gd name="T29" fmla="*/ 242 h 256"/>
                <a:gd name="T30" fmla="*/ 89 w 272"/>
                <a:gd name="T31" fmla="*/ 249 h 256"/>
                <a:gd name="T32" fmla="*/ 110 w 272"/>
                <a:gd name="T33" fmla="*/ 232 h 256"/>
                <a:gd name="T34" fmla="*/ 149 w 272"/>
                <a:gd name="T35" fmla="*/ 222 h 256"/>
                <a:gd name="T36" fmla="*/ 170 w 272"/>
                <a:gd name="T37" fmla="*/ 214 h 256"/>
                <a:gd name="T38" fmla="*/ 135 w 272"/>
                <a:gd name="T39" fmla="*/ 183 h 256"/>
                <a:gd name="T40" fmla="*/ 145 w 272"/>
                <a:gd name="T41" fmla="*/ 148 h 256"/>
                <a:gd name="T42" fmla="*/ 212 w 272"/>
                <a:gd name="T43" fmla="*/ 106 h 256"/>
                <a:gd name="T44" fmla="*/ 226 w 272"/>
                <a:gd name="T45" fmla="*/ 57 h 256"/>
                <a:gd name="T46" fmla="*/ 272 w 272"/>
                <a:gd name="T47" fmla="*/ 15 h 256"/>
                <a:gd name="T48" fmla="*/ 262 w 272"/>
                <a:gd name="T49" fmla="*/ 1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2" h="256">
                  <a:moveTo>
                    <a:pt x="262" y="11"/>
                  </a:moveTo>
                  <a:cubicBezTo>
                    <a:pt x="248" y="18"/>
                    <a:pt x="241" y="0"/>
                    <a:pt x="226" y="0"/>
                  </a:cubicBezTo>
                  <a:cubicBezTo>
                    <a:pt x="216" y="0"/>
                    <a:pt x="220" y="28"/>
                    <a:pt x="205" y="28"/>
                  </a:cubicBezTo>
                  <a:cubicBezTo>
                    <a:pt x="191" y="28"/>
                    <a:pt x="195" y="50"/>
                    <a:pt x="177" y="50"/>
                  </a:cubicBezTo>
                  <a:cubicBezTo>
                    <a:pt x="160" y="53"/>
                    <a:pt x="152" y="53"/>
                    <a:pt x="163" y="67"/>
                  </a:cubicBezTo>
                  <a:cubicBezTo>
                    <a:pt x="170" y="77"/>
                    <a:pt x="152" y="74"/>
                    <a:pt x="135" y="74"/>
                  </a:cubicBezTo>
                  <a:cubicBezTo>
                    <a:pt x="120" y="74"/>
                    <a:pt x="120" y="64"/>
                    <a:pt x="110" y="64"/>
                  </a:cubicBezTo>
                  <a:cubicBezTo>
                    <a:pt x="100" y="64"/>
                    <a:pt x="92" y="81"/>
                    <a:pt x="85" y="92"/>
                  </a:cubicBezTo>
                  <a:cubicBezTo>
                    <a:pt x="78" y="102"/>
                    <a:pt x="25" y="123"/>
                    <a:pt x="11" y="130"/>
                  </a:cubicBezTo>
                  <a:cubicBezTo>
                    <a:pt x="4" y="134"/>
                    <a:pt x="0" y="141"/>
                    <a:pt x="0" y="148"/>
                  </a:cubicBezTo>
                  <a:cubicBezTo>
                    <a:pt x="18" y="151"/>
                    <a:pt x="36" y="161"/>
                    <a:pt x="43" y="172"/>
                  </a:cubicBezTo>
                  <a:cubicBezTo>
                    <a:pt x="57" y="186"/>
                    <a:pt x="32" y="200"/>
                    <a:pt x="22" y="214"/>
                  </a:cubicBezTo>
                  <a:cubicBezTo>
                    <a:pt x="11" y="228"/>
                    <a:pt x="29" y="228"/>
                    <a:pt x="29" y="239"/>
                  </a:cubicBezTo>
                  <a:cubicBezTo>
                    <a:pt x="29" y="249"/>
                    <a:pt x="43" y="256"/>
                    <a:pt x="46" y="249"/>
                  </a:cubicBezTo>
                  <a:cubicBezTo>
                    <a:pt x="53" y="239"/>
                    <a:pt x="60" y="242"/>
                    <a:pt x="78" y="242"/>
                  </a:cubicBezTo>
                  <a:cubicBezTo>
                    <a:pt x="82" y="242"/>
                    <a:pt x="85" y="246"/>
                    <a:pt x="89" y="249"/>
                  </a:cubicBezTo>
                  <a:cubicBezTo>
                    <a:pt x="96" y="239"/>
                    <a:pt x="106" y="235"/>
                    <a:pt x="110" y="232"/>
                  </a:cubicBezTo>
                  <a:cubicBezTo>
                    <a:pt x="117" y="225"/>
                    <a:pt x="135" y="222"/>
                    <a:pt x="149" y="222"/>
                  </a:cubicBezTo>
                  <a:cubicBezTo>
                    <a:pt x="156" y="222"/>
                    <a:pt x="163" y="222"/>
                    <a:pt x="170" y="214"/>
                  </a:cubicBezTo>
                  <a:cubicBezTo>
                    <a:pt x="152" y="197"/>
                    <a:pt x="138" y="186"/>
                    <a:pt x="135" y="183"/>
                  </a:cubicBezTo>
                  <a:cubicBezTo>
                    <a:pt x="120" y="172"/>
                    <a:pt x="128" y="151"/>
                    <a:pt x="145" y="148"/>
                  </a:cubicBezTo>
                  <a:cubicBezTo>
                    <a:pt x="160" y="141"/>
                    <a:pt x="202" y="112"/>
                    <a:pt x="212" y="106"/>
                  </a:cubicBezTo>
                  <a:cubicBezTo>
                    <a:pt x="226" y="99"/>
                    <a:pt x="220" y="74"/>
                    <a:pt x="226" y="57"/>
                  </a:cubicBezTo>
                  <a:cubicBezTo>
                    <a:pt x="233" y="46"/>
                    <a:pt x="251" y="28"/>
                    <a:pt x="272" y="15"/>
                  </a:cubicBezTo>
                  <a:cubicBezTo>
                    <a:pt x="269" y="11"/>
                    <a:pt x="265" y="11"/>
                    <a:pt x="262" y="1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64" name="Nigeria">
              <a:extLst>
                <a:ext uri="{FF2B5EF4-FFF2-40B4-BE49-F238E27FC236}">
                  <a16:creationId xmlns:a16="http://schemas.microsoft.com/office/drawing/2014/main" id="{6224043B-7E2E-4654-8381-4E72F1EC2D6A}"/>
                </a:ext>
              </a:extLst>
            </p:cNvPr>
            <p:cNvSpPr>
              <a:spLocks/>
            </p:cNvSpPr>
            <p:nvPr/>
          </p:nvSpPr>
          <p:spPr bwMode="auto">
            <a:xfrm>
              <a:off x="5500751" y="3265170"/>
              <a:ext cx="374396" cy="305943"/>
            </a:xfrm>
            <a:custGeom>
              <a:avLst/>
              <a:gdLst>
                <a:gd name="T0" fmla="*/ 298 w 480"/>
                <a:gd name="T1" fmla="*/ 281 h 384"/>
                <a:gd name="T2" fmla="*/ 319 w 480"/>
                <a:gd name="T3" fmla="*/ 277 h 384"/>
                <a:gd name="T4" fmla="*/ 348 w 480"/>
                <a:gd name="T5" fmla="*/ 298 h 384"/>
                <a:gd name="T6" fmla="*/ 366 w 480"/>
                <a:gd name="T7" fmla="*/ 281 h 384"/>
                <a:gd name="T8" fmla="*/ 394 w 480"/>
                <a:gd name="T9" fmla="*/ 222 h 384"/>
                <a:gd name="T10" fmla="*/ 416 w 480"/>
                <a:gd name="T11" fmla="*/ 198 h 384"/>
                <a:gd name="T12" fmla="*/ 420 w 480"/>
                <a:gd name="T13" fmla="*/ 177 h 384"/>
                <a:gd name="T14" fmla="*/ 430 w 480"/>
                <a:gd name="T15" fmla="*/ 153 h 384"/>
                <a:gd name="T16" fmla="*/ 452 w 480"/>
                <a:gd name="T17" fmla="*/ 108 h 384"/>
                <a:gd name="T18" fmla="*/ 477 w 480"/>
                <a:gd name="T19" fmla="*/ 97 h 384"/>
                <a:gd name="T20" fmla="*/ 473 w 480"/>
                <a:gd name="T21" fmla="*/ 73 h 384"/>
                <a:gd name="T22" fmla="*/ 459 w 480"/>
                <a:gd name="T23" fmla="*/ 56 h 384"/>
                <a:gd name="T24" fmla="*/ 459 w 480"/>
                <a:gd name="T25" fmla="*/ 35 h 384"/>
                <a:gd name="T26" fmla="*/ 445 w 480"/>
                <a:gd name="T27" fmla="*/ 18 h 384"/>
                <a:gd name="T28" fmla="*/ 430 w 480"/>
                <a:gd name="T29" fmla="*/ 11 h 384"/>
                <a:gd name="T30" fmla="*/ 402 w 480"/>
                <a:gd name="T31" fmla="*/ 35 h 384"/>
                <a:gd name="T32" fmla="*/ 370 w 480"/>
                <a:gd name="T33" fmla="*/ 28 h 384"/>
                <a:gd name="T34" fmla="*/ 316 w 480"/>
                <a:gd name="T35" fmla="*/ 28 h 384"/>
                <a:gd name="T36" fmla="*/ 287 w 480"/>
                <a:gd name="T37" fmla="*/ 46 h 384"/>
                <a:gd name="T38" fmla="*/ 248 w 480"/>
                <a:gd name="T39" fmla="*/ 46 h 384"/>
                <a:gd name="T40" fmla="*/ 215 w 480"/>
                <a:gd name="T41" fmla="*/ 28 h 384"/>
                <a:gd name="T42" fmla="*/ 183 w 480"/>
                <a:gd name="T43" fmla="*/ 39 h 384"/>
                <a:gd name="T44" fmla="*/ 162 w 480"/>
                <a:gd name="T45" fmla="*/ 18 h 384"/>
                <a:gd name="T46" fmla="*/ 130 w 480"/>
                <a:gd name="T47" fmla="*/ 7 h 384"/>
                <a:gd name="T48" fmla="*/ 104 w 480"/>
                <a:gd name="T49" fmla="*/ 18 h 384"/>
                <a:gd name="T50" fmla="*/ 69 w 480"/>
                <a:gd name="T51" fmla="*/ 18 h 384"/>
                <a:gd name="T52" fmla="*/ 58 w 480"/>
                <a:gd name="T53" fmla="*/ 49 h 384"/>
                <a:gd name="T54" fmla="*/ 40 w 480"/>
                <a:gd name="T55" fmla="*/ 77 h 384"/>
                <a:gd name="T56" fmla="*/ 36 w 480"/>
                <a:gd name="T57" fmla="*/ 83 h 384"/>
                <a:gd name="T58" fmla="*/ 40 w 480"/>
                <a:gd name="T59" fmla="*/ 108 h 384"/>
                <a:gd name="T60" fmla="*/ 36 w 480"/>
                <a:gd name="T61" fmla="*/ 163 h 384"/>
                <a:gd name="T62" fmla="*/ 18 w 480"/>
                <a:gd name="T63" fmla="*/ 187 h 384"/>
                <a:gd name="T64" fmla="*/ 4 w 480"/>
                <a:gd name="T65" fmla="*/ 215 h 384"/>
                <a:gd name="T66" fmla="*/ 4 w 480"/>
                <a:gd name="T67" fmla="*/ 260 h 384"/>
                <a:gd name="T68" fmla="*/ 15 w 480"/>
                <a:gd name="T69" fmla="*/ 291 h 384"/>
                <a:gd name="T70" fmla="*/ 18 w 480"/>
                <a:gd name="T71" fmla="*/ 291 h 384"/>
                <a:gd name="T72" fmla="*/ 76 w 480"/>
                <a:gd name="T73" fmla="*/ 308 h 384"/>
                <a:gd name="T74" fmla="*/ 115 w 480"/>
                <a:gd name="T75" fmla="*/ 347 h 384"/>
                <a:gd name="T76" fmla="*/ 137 w 480"/>
                <a:gd name="T77" fmla="*/ 381 h 384"/>
                <a:gd name="T78" fmla="*/ 180 w 480"/>
                <a:gd name="T79" fmla="*/ 371 h 384"/>
                <a:gd name="T80" fmla="*/ 233 w 480"/>
                <a:gd name="T81" fmla="*/ 367 h 384"/>
                <a:gd name="T82" fmla="*/ 237 w 480"/>
                <a:gd name="T83" fmla="*/ 367 h 384"/>
                <a:gd name="T84" fmla="*/ 251 w 480"/>
                <a:gd name="T85" fmla="*/ 326 h 384"/>
                <a:gd name="T86" fmla="*/ 298 w 480"/>
                <a:gd name="T87" fmla="*/ 28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0" h="384">
                  <a:moveTo>
                    <a:pt x="298" y="281"/>
                  </a:moveTo>
                  <a:cubicBezTo>
                    <a:pt x="301" y="281"/>
                    <a:pt x="312" y="284"/>
                    <a:pt x="319" y="277"/>
                  </a:cubicBezTo>
                  <a:cubicBezTo>
                    <a:pt x="330" y="274"/>
                    <a:pt x="348" y="288"/>
                    <a:pt x="348" y="298"/>
                  </a:cubicBezTo>
                  <a:cubicBezTo>
                    <a:pt x="352" y="308"/>
                    <a:pt x="359" y="295"/>
                    <a:pt x="366" y="281"/>
                  </a:cubicBezTo>
                  <a:cubicBezTo>
                    <a:pt x="373" y="267"/>
                    <a:pt x="394" y="229"/>
                    <a:pt x="394" y="222"/>
                  </a:cubicBezTo>
                  <a:cubicBezTo>
                    <a:pt x="394" y="212"/>
                    <a:pt x="416" y="205"/>
                    <a:pt x="416" y="198"/>
                  </a:cubicBezTo>
                  <a:cubicBezTo>
                    <a:pt x="416" y="191"/>
                    <a:pt x="413" y="180"/>
                    <a:pt x="420" y="177"/>
                  </a:cubicBezTo>
                  <a:cubicBezTo>
                    <a:pt x="427" y="173"/>
                    <a:pt x="430" y="156"/>
                    <a:pt x="430" y="153"/>
                  </a:cubicBezTo>
                  <a:cubicBezTo>
                    <a:pt x="427" y="146"/>
                    <a:pt x="448" y="115"/>
                    <a:pt x="452" y="108"/>
                  </a:cubicBezTo>
                  <a:cubicBezTo>
                    <a:pt x="455" y="104"/>
                    <a:pt x="477" y="108"/>
                    <a:pt x="477" y="97"/>
                  </a:cubicBezTo>
                  <a:cubicBezTo>
                    <a:pt x="477" y="87"/>
                    <a:pt x="480" y="73"/>
                    <a:pt x="473" y="73"/>
                  </a:cubicBezTo>
                  <a:cubicBezTo>
                    <a:pt x="466" y="70"/>
                    <a:pt x="459" y="63"/>
                    <a:pt x="459" y="56"/>
                  </a:cubicBezTo>
                  <a:cubicBezTo>
                    <a:pt x="459" y="52"/>
                    <a:pt x="459" y="42"/>
                    <a:pt x="459" y="35"/>
                  </a:cubicBezTo>
                  <a:cubicBezTo>
                    <a:pt x="452" y="35"/>
                    <a:pt x="448" y="25"/>
                    <a:pt x="445" y="18"/>
                  </a:cubicBezTo>
                  <a:cubicBezTo>
                    <a:pt x="437" y="14"/>
                    <a:pt x="437" y="7"/>
                    <a:pt x="430" y="11"/>
                  </a:cubicBezTo>
                  <a:cubicBezTo>
                    <a:pt x="423" y="14"/>
                    <a:pt x="413" y="32"/>
                    <a:pt x="402" y="35"/>
                  </a:cubicBezTo>
                  <a:cubicBezTo>
                    <a:pt x="391" y="39"/>
                    <a:pt x="377" y="32"/>
                    <a:pt x="370" y="28"/>
                  </a:cubicBezTo>
                  <a:cubicBezTo>
                    <a:pt x="362" y="25"/>
                    <a:pt x="327" y="28"/>
                    <a:pt x="316" y="28"/>
                  </a:cubicBezTo>
                  <a:cubicBezTo>
                    <a:pt x="305" y="25"/>
                    <a:pt x="294" y="42"/>
                    <a:pt x="287" y="46"/>
                  </a:cubicBezTo>
                  <a:cubicBezTo>
                    <a:pt x="280" y="49"/>
                    <a:pt x="255" y="49"/>
                    <a:pt x="248" y="46"/>
                  </a:cubicBezTo>
                  <a:cubicBezTo>
                    <a:pt x="240" y="42"/>
                    <a:pt x="223" y="28"/>
                    <a:pt x="215" y="28"/>
                  </a:cubicBezTo>
                  <a:cubicBezTo>
                    <a:pt x="208" y="28"/>
                    <a:pt x="194" y="32"/>
                    <a:pt x="183" y="39"/>
                  </a:cubicBezTo>
                  <a:cubicBezTo>
                    <a:pt x="173" y="46"/>
                    <a:pt x="169" y="25"/>
                    <a:pt x="162" y="18"/>
                  </a:cubicBezTo>
                  <a:cubicBezTo>
                    <a:pt x="154" y="11"/>
                    <a:pt x="137" y="18"/>
                    <a:pt x="130" y="7"/>
                  </a:cubicBezTo>
                  <a:cubicBezTo>
                    <a:pt x="119" y="0"/>
                    <a:pt x="112" y="18"/>
                    <a:pt x="104" y="18"/>
                  </a:cubicBezTo>
                  <a:cubicBezTo>
                    <a:pt x="97" y="14"/>
                    <a:pt x="76" y="11"/>
                    <a:pt x="69" y="18"/>
                  </a:cubicBezTo>
                  <a:cubicBezTo>
                    <a:pt x="61" y="21"/>
                    <a:pt x="61" y="46"/>
                    <a:pt x="58" y="49"/>
                  </a:cubicBezTo>
                  <a:cubicBezTo>
                    <a:pt x="54" y="52"/>
                    <a:pt x="40" y="66"/>
                    <a:pt x="40" y="77"/>
                  </a:cubicBezTo>
                  <a:cubicBezTo>
                    <a:pt x="40" y="80"/>
                    <a:pt x="40" y="80"/>
                    <a:pt x="36" y="83"/>
                  </a:cubicBezTo>
                  <a:cubicBezTo>
                    <a:pt x="36" y="94"/>
                    <a:pt x="40" y="104"/>
                    <a:pt x="40" y="108"/>
                  </a:cubicBezTo>
                  <a:cubicBezTo>
                    <a:pt x="40" y="118"/>
                    <a:pt x="44" y="156"/>
                    <a:pt x="36" y="163"/>
                  </a:cubicBezTo>
                  <a:cubicBezTo>
                    <a:pt x="26" y="173"/>
                    <a:pt x="18" y="187"/>
                    <a:pt x="18" y="187"/>
                  </a:cubicBezTo>
                  <a:cubicBezTo>
                    <a:pt x="18" y="187"/>
                    <a:pt x="4" y="198"/>
                    <a:pt x="4" y="215"/>
                  </a:cubicBezTo>
                  <a:cubicBezTo>
                    <a:pt x="0" y="236"/>
                    <a:pt x="4" y="246"/>
                    <a:pt x="4" y="260"/>
                  </a:cubicBezTo>
                  <a:cubicBezTo>
                    <a:pt x="4" y="270"/>
                    <a:pt x="11" y="281"/>
                    <a:pt x="15" y="291"/>
                  </a:cubicBezTo>
                  <a:cubicBezTo>
                    <a:pt x="15" y="291"/>
                    <a:pt x="18" y="291"/>
                    <a:pt x="18" y="291"/>
                  </a:cubicBezTo>
                  <a:cubicBezTo>
                    <a:pt x="26" y="302"/>
                    <a:pt x="58" y="305"/>
                    <a:pt x="76" y="308"/>
                  </a:cubicBezTo>
                  <a:cubicBezTo>
                    <a:pt x="97" y="312"/>
                    <a:pt x="115" y="336"/>
                    <a:pt x="115" y="347"/>
                  </a:cubicBezTo>
                  <a:cubicBezTo>
                    <a:pt x="115" y="357"/>
                    <a:pt x="130" y="378"/>
                    <a:pt x="137" y="381"/>
                  </a:cubicBezTo>
                  <a:cubicBezTo>
                    <a:pt x="147" y="384"/>
                    <a:pt x="169" y="371"/>
                    <a:pt x="180" y="371"/>
                  </a:cubicBezTo>
                  <a:cubicBezTo>
                    <a:pt x="187" y="371"/>
                    <a:pt x="226" y="374"/>
                    <a:pt x="233" y="367"/>
                  </a:cubicBezTo>
                  <a:cubicBezTo>
                    <a:pt x="233" y="364"/>
                    <a:pt x="237" y="364"/>
                    <a:pt x="237" y="367"/>
                  </a:cubicBezTo>
                  <a:cubicBezTo>
                    <a:pt x="248" y="343"/>
                    <a:pt x="251" y="326"/>
                    <a:pt x="251" y="326"/>
                  </a:cubicBezTo>
                  <a:cubicBezTo>
                    <a:pt x="251" y="326"/>
                    <a:pt x="291" y="284"/>
                    <a:pt x="298" y="28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65" name="Niger">
              <a:extLst>
                <a:ext uri="{FF2B5EF4-FFF2-40B4-BE49-F238E27FC236}">
                  <a16:creationId xmlns:a16="http://schemas.microsoft.com/office/drawing/2014/main" id="{CE31A3FC-C27F-473F-82DA-AB7FDCC479D6}"/>
                </a:ext>
              </a:extLst>
            </p:cNvPr>
            <p:cNvSpPr>
              <a:spLocks/>
            </p:cNvSpPr>
            <p:nvPr/>
          </p:nvSpPr>
          <p:spPr bwMode="auto">
            <a:xfrm>
              <a:off x="5417947" y="2962783"/>
              <a:ext cx="486029" cy="370840"/>
            </a:xfrm>
            <a:custGeom>
              <a:avLst/>
              <a:gdLst>
                <a:gd name="T0" fmla="*/ 596 w 624"/>
                <a:gd name="T1" fmla="*/ 71 h 480"/>
                <a:gd name="T2" fmla="*/ 593 w 624"/>
                <a:gd name="T3" fmla="*/ 18 h 480"/>
                <a:gd name="T4" fmla="*/ 561 w 624"/>
                <a:gd name="T5" fmla="*/ 36 h 480"/>
                <a:gd name="T6" fmla="*/ 536 w 624"/>
                <a:gd name="T7" fmla="*/ 11 h 480"/>
                <a:gd name="T8" fmla="*/ 476 w 624"/>
                <a:gd name="T9" fmla="*/ 0 h 480"/>
                <a:gd name="T10" fmla="*/ 305 w 624"/>
                <a:gd name="T11" fmla="*/ 106 h 480"/>
                <a:gd name="T12" fmla="*/ 231 w 624"/>
                <a:gd name="T13" fmla="*/ 165 h 480"/>
                <a:gd name="T14" fmla="*/ 171 w 624"/>
                <a:gd name="T15" fmla="*/ 183 h 480"/>
                <a:gd name="T16" fmla="*/ 164 w 624"/>
                <a:gd name="T17" fmla="*/ 186 h 480"/>
                <a:gd name="T18" fmla="*/ 164 w 624"/>
                <a:gd name="T19" fmla="*/ 291 h 480"/>
                <a:gd name="T20" fmla="*/ 150 w 624"/>
                <a:gd name="T21" fmla="*/ 319 h 480"/>
                <a:gd name="T22" fmla="*/ 125 w 624"/>
                <a:gd name="T23" fmla="*/ 337 h 480"/>
                <a:gd name="T24" fmla="*/ 61 w 624"/>
                <a:gd name="T25" fmla="*/ 344 h 480"/>
                <a:gd name="T26" fmla="*/ 29 w 624"/>
                <a:gd name="T27" fmla="*/ 354 h 480"/>
                <a:gd name="T28" fmla="*/ 4 w 624"/>
                <a:gd name="T29" fmla="*/ 354 h 480"/>
                <a:gd name="T30" fmla="*/ 4 w 624"/>
                <a:gd name="T31" fmla="*/ 375 h 480"/>
                <a:gd name="T32" fmla="*/ 18 w 624"/>
                <a:gd name="T33" fmla="*/ 400 h 480"/>
                <a:gd name="T34" fmla="*/ 36 w 624"/>
                <a:gd name="T35" fmla="*/ 421 h 480"/>
                <a:gd name="T36" fmla="*/ 43 w 624"/>
                <a:gd name="T37" fmla="*/ 435 h 480"/>
                <a:gd name="T38" fmla="*/ 57 w 624"/>
                <a:gd name="T39" fmla="*/ 449 h 480"/>
                <a:gd name="T40" fmla="*/ 79 w 624"/>
                <a:gd name="T41" fmla="*/ 445 h 480"/>
                <a:gd name="T42" fmla="*/ 82 w 624"/>
                <a:gd name="T43" fmla="*/ 467 h 480"/>
                <a:gd name="T44" fmla="*/ 100 w 624"/>
                <a:gd name="T45" fmla="*/ 477 h 480"/>
                <a:gd name="T46" fmla="*/ 114 w 624"/>
                <a:gd name="T47" fmla="*/ 456 h 480"/>
                <a:gd name="T48" fmla="*/ 125 w 624"/>
                <a:gd name="T49" fmla="*/ 477 h 480"/>
                <a:gd name="T50" fmla="*/ 142 w 624"/>
                <a:gd name="T51" fmla="*/ 470 h 480"/>
                <a:gd name="T52" fmla="*/ 160 w 624"/>
                <a:gd name="T53" fmla="*/ 442 h 480"/>
                <a:gd name="T54" fmla="*/ 171 w 624"/>
                <a:gd name="T55" fmla="*/ 410 h 480"/>
                <a:gd name="T56" fmla="*/ 206 w 624"/>
                <a:gd name="T57" fmla="*/ 410 h 480"/>
                <a:gd name="T58" fmla="*/ 231 w 624"/>
                <a:gd name="T59" fmla="*/ 400 h 480"/>
                <a:gd name="T60" fmla="*/ 263 w 624"/>
                <a:gd name="T61" fmla="*/ 410 h 480"/>
                <a:gd name="T62" fmla="*/ 284 w 624"/>
                <a:gd name="T63" fmla="*/ 432 h 480"/>
                <a:gd name="T64" fmla="*/ 316 w 624"/>
                <a:gd name="T65" fmla="*/ 421 h 480"/>
                <a:gd name="T66" fmla="*/ 348 w 624"/>
                <a:gd name="T67" fmla="*/ 438 h 480"/>
                <a:gd name="T68" fmla="*/ 387 w 624"/>
                <a:gd name="T69" fmla="*/ 438 h 480"/>
                <a:gd name="T70" fmla="*/ 415 w 624"/>
                <a:gd name="T71" fmla="*/ 421 h 480"/>
                <a:gd name="T72" fmla="*/ 469 w 624"/>
                <a:gd name="T73" fmla="*/ 421 h 480"/>
                <a:gd name="T74" fmla="*/ 500 w 624"/>
                <a:gd name="T75" fmla="*/ 428 h 480"/>
                <a:gd name="T76" fmla="*/ 529 w 624"/>
                <a:gd name="T77" fmla="*/ 404 h 480"/>
                <a:gd name="T78" fmla="*/ 536 w 624"/>
                <a:gd name="T79" fmla="*/ 404 h 480"/>
                <a:gd name="T80" fmla="*/ 536 w 624"/>
                <a:gd name="T81" fmla="*/ 389 h 480"/>
                <a:gd name="T82" fmla="*/ 543 w 624"/>
                <a:gd name="T83" fmla="*/ 358 h 480"/>
                <a:gd name="T84" fmla="*/ 607 w 624"/>
                <a:gd name="T85" fmla="*/ 277 h 480"/>
                <a:gd name="T86" fmla="*/ 610 w 624"/>
                <a:gd name="T87" fmla="*/ 179 h 480"/>
                <a:gd name="T88" fmla="*/ 617 w 624"/>
                <a:gd name="T89" fmla="*/ 137 h 480"/>
                <a:gd name="T90" fmla="*/ 610 w 624"/>
                <a:gd name="T91" fmla="*/ 106 h 480"/>
                <a:gd name="T92" fmla="*/ 596 w 624"/>
                <a:gd name="T93" fmla="*/ 7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4" h="480">
                  <a:moveTo>
                    <a:pt x="596" y="71"/>
                  </a:moveTo>
                  <a:cubicBezTo>
                    <a:pt x="596" y="64"/>
                    <a:pt x="593" y="39"/>
                    <a:pt x="593" y="18"/>
                  </a:cubicBezTo>
                  <a:cubicBezTo>
                    <a:pt x="561" y="36"/>
                    <a:pt x="561" y="36"/>
                    <a:pt x="561" y="36"/>
                  </a:cubicBezTo>
                  <a:cubicBezTo>
                    <a:pt x="561" y="36"/>
                    <a:pt x="554" y="22"/>
                    <a:pt x="536" y="11"/>
                  </a:cubicBezTo>
                  <a:cubicBezTo>
                    <a:pt x="518" y="0"/>
                    <a:pt x="476" y="0"/>
                    <a:pt x="476" y="0"/>
                  </a:cubicBezTo>
                  <a:cubicBezTo>
                    <a:pt x="305" y="106"/>
                    <a:pt x="305" y="106"/>
                    <a:pt x="305" y="106"/>
                  </a:cubicBezTo>
                  <a:cubicBezTo>
                    <a:pt x="231" y="165"/>
                    <a:pt x="231" y="165"/>
                    <a:pt x="231" y="165"/>
                  </a:cubicBezTo>
                  <a:cubicBezTo>
                    <a:pt x="231" y="165"/>
                    <a:pt x="185" y="183"/>
                    <a:pt x="171" y="183"/>
                  </a:cubicBezTo>
                  <a:cubicBezTo>
                    <a:pt x="167" y="183"/>
                    <a:pt x="167" y="186"/>
                    <a:pt x="164" y="186"/>
                  </a:cubicBezTo>
                  <a:cubicBezTo>
                    <a:pt x="164" y="214"/>
                    <a:pt x="167" y="288"/>
                    <a:pt x="164" y="291"/>
                  </a:cubicBezTo>
                  <a:cubicBezTo>
                    <a:pt x="157" y="295"/>
                    <a:pt x="153" y="316"/>
                    <a:pt x="150" y="319"/>
                  </a:cubicBezTo>
                  <a:cubicBezTo>
                    <a:pt x="146" y="323"/>
                    <a:pt x="139" y="337"/>
                    <a:pt x="125" y="337"/>
                  </a:cubicBezTo>
                  <a:cubicBezTo>
                    <a:pt x="110" y="337"/>
                    <a:pt x="75" y="344"/>
                    <a:pt x="61" y="344"/>
                  </a:cubicBezTo>
                  <a:cubicBezTo>
                    <a:pt x="47" y="341"/>
                    <a:pt x="36" y="351"/>
                    <a:pt x="29" y="354"/>
                  </a:cubicBezTo>
                  <a:cubicBezTo>
                    <a:pt x="26" y="354"/>
                    <a:pt x="15" y="354"/>
                    <a:pt x="4" y="354"/>
                  </a:cubicBezTo>
                  <a:cubicBezTo>
                    <a:pt x="4" y="365"/>
                    <a:pt x="0" y="375"/>
                    <a:pt x="4" y="375"/>
                  </a:cubicBezTo>
                  <a:cubicBezTo>
                    <a:pt x="8" y="379"/>
                    <a:pt x="11" y="393"/>
                    <a:pt x="18" y="400"/>
                  </a:cubicBezTo>
                  <a:cubicBezTo>
                    <a:pt x="26" y="404"/>
                    <a:pt x="36" y="410"/>
                    <a:pt x="36" y="421"/>
                  </a:cubicBezTo>
                  <a:cubicBezTo>
                    <a:pt x="36" y="428"/>
                    <a:pt x="36" y="435"/>
                    <a:pt x="43" y="435"/>
                  </a:cubicBezTo>
                  <a:cubicBezTo>
                    <a:pt x="50" y="435"/>
                    <a:pt x="50" y="445"/>
                    <a:pt x="57" y="449"/>
                  </a:cubicBezTo>
                  <a:cubicBezTo>
                    <a:pt x="64" y="452"/>
                    <a:pt x="79" y="442"/>
                    <a:pt x="79" y="445"/>
                  </a:cubicBezTo>
                  <a:cubicBezTo>
                    <a:pt x="82" y="449"/>
                    <a:pt x="79" y="467"/>
                    <a:pt x="82" y="467"/>
                  </a:cubicBezTo>
                  <a:cubicBezTo>
                    <a:pt x="86" y="467"/>
                    <a:pt x="93" y="470"/>
                    <a:pt x="100" y="477"/>
                  </a:cubicBezTo>
                  <a:cubicBezTo>
                    <a:pt x="96" y="467"/>
                    <a:pt x="100" y="452"/>
                    <a:pt x="114" y="456"/>
                  </a:cubicBezTo>
                  <a:cubicBezTo>
                    <a:pt x="125" y="460"/>
                    <a:pt x="114" y="470"/>
                    <a:pt x="125" y="477"/>
                  </a:cubicBezTo>
                  <a:cubicBezTo>
                    <a:pt x="135" y="480"/>
                    <a:pt x="142" y="477"/>
                    <a:pt x="142" y="470"/>
                  </a:cubicBezTo>
                  <a:cubicBezTo>
                    <a:pt x="142" y="460"/>
                    <a:pt x="157" y="445"/>
                    <a:pt x="160" y="442"/>
                  </a:cubicBezTo>
                  <a:cubicBezTo>
                    <a:pt x="164" y="438"/>
                    <a:pt x="164" y="414"/>
                    <a:pt x="171" y="410"/>
                  </a:cubicBezTo>
                  <a:cubicBezTo>
                    <a:pt x="178" y="404"/>
                    <a:pt x="199" y="407"/>
                    <a:pt x="206" y="410"/>
                  </a:cubicBezTo>
                  <a:cubicBezTo>
                    <a:pt x="213" y="410"/>
                    <a:pt x="221" y="393"/>
                    <a:pt x="231" y="400"/>
                  </a:cubicBezTo>
                  <a:cubicBezTo>
                    <a:pt x="238" y="410"/>
                    <a:pt x="256" y="404"/>
                    <a:pt x="263" y="410"/>
                  </a:cubicBezTo>
                  <a:cubicBezTo>
                    <a:pt x="270" y="417"/>
                    <a:pt x="274" y="438"/>
                    <a:pt x="284" y="432"/>
                  </a:cubicBezTo>
                  <a:cubicBezTo>
                    <a:pt x="295" y="424"/>
                    <a:pt x="309" y="421"/>
                    <a:pt x="316" y="421"/>
                  </a:cubicBezTo>
                  <a:cubicBezTo>
                    <a:pt x="323" y="421"/>
                    <a:pt x="341" y="435"/>
                    <a:pt x="348" y="438"/>
                  </a:cubicBezTo>
                  <a:cubicBezTo>
                    <a:pt x="355" y="442"/>
                    <a:pt x="380" y="442"/>
                    <a:pt x="387" y="438"/>
                  </a:cubicBezTo>
                  <a:cubicBezTo>
                    <a:pt x="394" y="435"/>
                    <a:pt x="405" y="417"/>
                    <a:pt x="415" y="421"/>
                  </a:cubicBezTo>
                  <a:cubicBezTo>
                    <a:pt x="426" y="421"/>
                    <a:pt x="461" y="417"/>
                    <a:pt x="469" y="421"/>
                  </a:cubicBezTo>
                  <a:cubicBezTo>
                    <a:pt x="476" y="424"/>
                    <a:pt x="490" y="432"/>
                    <a:pt x="500" y="428"/>
                  </a:cubicBezTo>
                  <a:cubicBezTo>
                    <a:pt x="511" y="424"/>
                    <a:pt x="522" y="407"/>
                    <a:pt x="529" y="404"/>
                  </a:cubicBezTo>
                  <a:cubicBezTo>
                    <a:pt x="532" y="404"/>
                    <a:pt x="532" y="404"/>
                    <a:pt x="536" y="404"/>
                  </a:cubicBezTo>
                  <a:cubicBezTo>
                    <a:pt x="536" y="400"/>
                    <a:pt x="536" y="393"/>
                    <a:pt x="536" y="389"/>
                  </a:cubicBezTo>
                  <a:cubicBezTo>
                    <a:pt x="536" y="369"/>
                    <a:pt x="540" y="379"/>
                    <a:pt x="543" y="358"/>
                  </a:cubicBezTo>
                  <a:cubicBezTo>
                    <a:pt x="547" y="337"/>
                    <a:pt x="603" y="281"/>
                    <a:pt x="607" y="277"/>
                  </a:cubicBezTo>
                  <a:cubicBezTo>
                    <a:pt x="610" y="274"/>
                    <a:pt x="610" y="190"/>
                    <a:pt x="610" y="179"/>
                  </a:cubicBezTo>
                  <a:cubicBezTo>
                    <a:pt x="610" y="169"/>
                    <a:pt x="614" y="155"/>
                    <a:pt x="617" y="137"/>
                  </a:cubicBezTo>
                  <a:cubicBezTo>
                    <a:pt x="624" y="120"/>
                    <a:pt x="610" y="123"/>
                    <a:pt x="610" y="106"/>
                  </a:cubicBezTo>
                  <a:cubicBezTo>
                    <a:pt x="614" y="92"/>
                    <a:pt x="596" y="81"/>
                    <a:pt x="596" y="7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66" name="Nicaragua">
              <a:extLst>
                <a:ext uri="{FF2B5EF4-FFF2-40B4-BE49-F238E27FC236}">
                  <a16:creationId xmlns:a16="http://schemas.microsoft.com/office/drawing/2014/main" id="{973D1CB4-BC2F-4238-9E79-127CC24E9DB6}"/>
                </a:ext>
              </a:extLst>
            </p:cNvPr>
            <p:cNvSpPr>
              <a:spLocks/>
            </p:cNvSpPr>
            <p:nvPr/>
          </p:nvSpPr>
          <p:spPr bwMode="auto">
            <a:xfrm>
              <a:off x="2681986" y="3236341"/>
              <a:ext cx="140462" cy="140462"/>
            </a:xfrm>
            <a:custGeom>
              <a:avLst/>
              <a:gdLst>
                <a:gd name="T0" fmla="*/ 96 w 176"/>
                <a:gd name="T1" fmla="*/ 166 h 176"/>
                <a:gd name="T2" fmla="*/ 136 w 176"/>
                <a:gd name="T3" fmla="*/ 173 h 176"/>
                <a:gd name="T4" fmla="*/ 155 w 176"/>
                <a:gd name="T5" fmla="*/ 173 h 176"/>
                <a:gd name="T6" fmla="*/ 151 w 176"/>
                <a:gd name="T7" fmla="*/ 166 h 176"/>
                <a:gd name="T8" fmla="*/ 158 w 176"/>
                <a:gd name="T9" fmla="*/ 113 h 176"/>
                <a:gd name="T10" fmla="*/ 166 w 176"/>
                <a:gd name="T11" fmla="*/ 46 h 176"/>
                <a:gd name="T12" fmla="*/ 173 w 176"/>
                <a:gd name="T13" fmla="*/ 4 h 176"/>
                <a:gd name="T14" fmla="*/ 176 w 176"/>
                <a:gd name="T15" fmla="*/ 0 h 176"/>
                <a:gd name="T16" fmla="*/ 125 w 176"/>
                <a:gd name="T17" fmla="*/ 22 h 176"/>
                <a:gd name="T18" fmla="*/ 85 w 176"/>
                <a:gd name="T19" fmla="*/ 29 h 176"/>
                <a:gd name="T20" fmla="*/ 41 w 176"/>
                <a:gd name="T21" fmla="*/ 46 h 176"/>
                <a:gd name="T22" fmla="*/ 30 w 176"/>
                <a:gd name="T23" fmla="*/ 71 h 176"/>
                <a:gd name="T24" fmla="*/ 15 w 176"/>
                <a:gd name="T25" fmla="*/ 81 h 176"/>
                <a:gd name="T26" fmla="*/ 0 w 176"/>
                <a:gd name="T27" fmla="*/ 85 h 176"/>
                <a:gd name="T28" fmla="*/ 8 w 176"/>
                <a:gd name="T29" fmla="*/ 102 h 176"/>
                <a:gd name="T30" fmla="*/ 56 w 176"/>
                <a:gd name="T31" fmla="*/ 148 h 176"/>
                <a:gd name="T32" fmla="*/ 70 w 176"/>
                <a:gd name="T33" fmla="*/ 166 h 176"/>
                <a:gd name="T34" fmla="*/ 96 w 176"/>
                <a:gd name="T35" fmla="*/ 16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176">
                  <a:moveTo>
                    <a:pt x="96" y="166"/>
                  </a:moveTo>
                  <a:cubicBezTo>
                    <a:pt x="103" y="169"/>
                    <a:pt x="125" y="166"/>
                    <a:pt x="136" y="173"/>
                  </a:cubicBezTo>
                  <a:cubicBezTo>
                    <a:pt x="140" y="176"/>
                    <a:pt x="147" y="176"/>
                    <a:pt x="155" y="173"/>
                  </a:cubicBezTo>
                  <a:cubicBezTo>
                    <a:pt x="155" y="169"/>
                    <a:pt x="151" y="166"/>
                    <a:pt x="151" y="166"/>
                  </a:cubicBezTo>
                  <a:cubicBezTo>
                    <a:pt x="143" y="155"/>
                    <a:pt x="155" y="131"/>
                    <a:pt x="158" y="113"/>
                  </a:cubicBezTo>
                  <a:cubicBezTo>
                    <a:pt x="166" y="99"/>
                    <a:pt x="155" y="57"/>
                    <a:pt x="166" y="46"/>
                  </a:cubicBezTo>
                  <a:cubicBezTo>
                    <a:pt x="176" y="36"/>
                    <a:pt x="169" y="29"/>
                    <a:pt x="173" y="4"/>
                  </a:cubicBezTo>
                  <a:cubicBezTo>
                    <a:pt x="176" y="4"/>
                    <a:pt x="176" y="4"/>
                    <a:pt x="176" y="0"/>
                  </a:cubicBezTo>
                  <a:cubicBezTo>
                    <a:pt x="155" y="0"/>
                    <a:pt x="133" y="18"/>
                    <a:pt x="125" y="22"/>
                  </a:cubicBezTo>
                  <a:cubicBezTo>
                    <a:pt x="118" y="22"/>
                    <a:pt x="89" y="14"/>
                    <a:pt x="85" y="29"/>
                  </a:cubicBezTo>
                  <a:cubicBezTo>
                    <a:pt x="85" y="43"/>
                    <a:pt x="67" y="46"/>
                    <a:pt x="41" y="46"/>
                  </a:cubicBezTo>
                  <a:cubicBezTo>
                    <a:pt x="19" y="50"/>
                    <a:pt x="30" y="67"/>
                    <a:pt x="30" y="71"/>
                  </a:cubicBezTo>
                  <a:cubicBezTo>
                    <a:pt x="26" y="75"/>
                    <a:pt x="15" y="81"/>
                    <a:pt x="15" y="81"/>
                  </a:cubicBezTo>
                  <a:cubicBezTo>
                    <a:pt x="0" y="85"/>
                    <a:pt x="0" y="85"/>
                    <a:pt x="0" y="85"/>
                  </a:cubicBezTo>
                  <a:cubicBezTo>
                    <a:pt x="0" y="92"/>
                    <a:pt x="0" y="99"/>
                    <a:pt x="8" y="102"/>
                  </a:cubicBezTo>
                  <a:cubicBezTo>
                    <a:pt x="23" y="110"/>
                    <a:pt x="41" y="141"/>
                    <a:pt x="56" y="148"/>
                  </a:cubicBezTo>
                  <a:cubicBezTo>
                    <a:pt x="67" y="152"/>
                    <a:pt x="70" y="159"/>
                    <a:pt x="70" y="166"/>
                  </a:cubicBezTo>
                  <a:cubicBezTo>
                    <a:pt x="81" y="162"/>
                    <a:pt x="89" y="162"/>
                    <a:pt x="96" y="166"/>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67" name="New Zealand">
              <a:extLst>
                <a:ext uri="{FF2B5EF4-FFF2-40B4-BE49-F238E27FC236}">
                  <a16:creationId xmlns:a16="http://schemas.microsoft.com/office/drawing/2014/main" id="{44011919-5622-4F28-B7BA-BC3E4C16AECD}"/>
                </a:ext>
              </a:extLst>
            </p:cNvPr>
            <p:cNvSpPr>
              <a:spLocks noEditPoints="1"/>
            </p:cNvSpPr>
            <p:nvPr/>
          </p:nvSpPr>
          <p:spPr bwMode="auto">
            <a:xfrm>
              <a:off x="10540746" y="4856353"/>
              <a:ext cx="392430" cy="471551"/>
            </a:xfrm>
            <a:custGeom>
              <a:avLst/>
              <a:gdLst>
                <a:gd name="T0" fmla="*/ 307 w 496"/>
                <a:gd name="T1" fmla="*/ 286 h 592"/>
                <a:gd name="T2" fmla="*/ 275 w 496"/>
                <a:gd name="T3" fmla="*/ 296 h 592"/>
                <a:gd name="T4" fmla="*/ 236 w 496"/>
                <a:gd name="T5" fmla="*/ 282 h 592"/>
                <a:gd name="T6" fmla="*/ 215 w 496"/>
                <a:gd name="T7" fmla="*/ 314 h 592"/>
                <a:gd name="T8" fmla="*/ 184 w 496"/>
                <a:gd name="T9" fmla="*/ 370 h 592"/>
                <a:gd name="T10" fmla="*/ 75 w 496"/>
                <a:gd name="T11" fmla="*/ 444 h 592"/>
                <a:gd name="T12" fmla="*/ 25 w 496"/>
                <a:gd name="T13" fmla="*/ 491 h 592"/>
                <a:gd name="T14" fmla="*/ 15 w 496"/>
                <a:gd name="T15" fmla="*/ 533 h 592"/>
                <a:gd name="T16" fmla="*/ 50 w 496"/>
                <a:gd name="T17" fmla="*/ 550 h 592"/>
                <a:gd name="T18" fmla="*/ 78 w 496"/>
                <a:gd name="T19" fmla="*/ 561 h 592"/>
                <a:gd name="T20" fmla="*/ 152 w 496"/>
                <a:gd name="T21" fmla="*/ 543 h 592"/>
                <a:gd name="T22" fmla="*/ 177 w 496"/>
                <a:gd name="T23" fmla="*/ 498 h 592"/>
                <a:gd name="T24" fmla="*/ 197 w 496"/>
                <a:gd name="T25" fmla="*/ 459 h 592"/>
                <a:gd name="T26" fmla="*/ 244 w 496"/>
                <a:gd name="T27" fmla="*/ 431 h 592"/>
                <a:gd name="T28" fmla="*/ 254 w 496"/>
                <a:gd name="T29" fmla="*/ 409 h 592"/>
                <a:gd name="T30" fmla="*/ 282 w 496"/>
                <a:gd name="T31" fmla="*/ 370 h 592"/>
                <a:gd name="T32" fmla="*/ 314 w 496"/>
                <a:gd name="T33" fmla="*/ 321 h 592"/>
                <a:gd name="T34" fmla="*/ 307 w 496"/>
                <a:gd name="T35" fmla="*/ 286 h 592"/>
                <a:gd name="T36" fmla="*/ 54 w 496"/>
                <a:gd name="T37" fmla="*/ 592 h 592"/>
                <a:gd name="T38" fmla="*/ 67 w 496"/>
                <a:gd name="T39" fmla="*/ 575 h 592"/>
                <a:gd name="T40" fmla="*/ 54 w 496"/>
                <a:gd name="T41" fmla="*/ 592 h 592"/>
                <a:gd name="T42" fmla="*/ 451 w 496"/>
                <a:gd name="T43" fmla="*/ 145 h 592"/>
                <a:gd name="T44" fmla="*/ 412 w 496"/>
                <a:gd name="T45" fmla="*/ 141 h 592"/>
                <a:gd name="T46" fmla="*/ 387 w 496"/>
                <a:gd name="T47" fmla="*/ 117 h 592"/>
                <a:gd name="T48" fmla="*/ 370 w 496"/>
                <a:gd name="T49" fmla="*/ 85 h 592"/>
                <a:gd name="T50" fmla="*/ 370 w 496"/>
                <a:gd name="T51" fmla="*/ 110 h 592"/>
                <a:gd name="T52" fmla="*/ 352 w 496"/>
                <a:gd name="T53" fmla="*/ 99 h 592"/>
                <a:gd name="T54" fmla="*/ 339 w 496"/>
                <a:gd name="T55" fmla="*/ 74 h 592"/>
                <a:gd name="T56" fmla="*/ 324 w 496"/>
                <a:gd name="T57" fmla="*/ 36 h 592"/>
                <a:gd name="T58" fmla="*/ 275 w 496"/>
                <a:gd name="T59" fmla="*/ 0 h 592"/>
                <a:gd name="T60" fmla="*/ 286 w 496"/>
                <a:gd name="T61" fmla="*/ 43 h 592"/>
                <a:gd name="T62" fmla="*/ 314 w 496"/>
                <a:gd name="T63" fmla="*/ 71 h 592"/>
                <a:gd name="T64" fmla="*/ 339 w 496"/>
                <a:gd name="T65" fmla="*/ 102 h 592"/>
                <a:gd name="T66" fmla="*/ 331 w 496"/>
                <a:gd name="T67" fmla="*/ 163 h 592"/>
                <a:gd name="T68" fmla="*/ 299 w 496"/>
                <a:gd name="T69" fmla="*/ 198 h 592"/>
                <a:gd name="T70" fmla="*/ 352 w 496"/>
                <a:gd name="T71" fmla="*/ 247 h 592"/>
                <a:gd name="T72" fmla="*/ 342 w 496"/>
                <a:gd name="T73" fmla="*/ 311 h 592"/>
                <a:gd name="T74" fmla="*/ 377 w 496"/>
                <a:gd name="T75" fmla="*/ 314 h 592"/>
                <a:gd name="T76" fmla="*/ 419 w 496"/>
                <a:gd name="T77" fmla="*/ 254 h 592"/>
                <a:gd name="T78" fmla="*/ 433 w 496"/>
                <a:gd name="T79" fmla="*/ 212 h 592"/>
                <a:gd name="T80" fmla="*/ 457 w 496"/>
                <a:gd name="T81" fmla="*/ 202 h 592"/>
                <a:gd name="T82" fmla="*/ 476 w 496"/>
                <a:gd name="T83" fmla="*/ 180 h 592"/>
                <a:gd name="T84" fmla="*/ 489 w 496"/>
                <a:gd name="T85" fmla="*/ 145 h 592"/>
                <a:gd name="T86" fmla="*/ 451 w 496"/>
                <a:gd name="T87" fmla="*/ 145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6" h="592">
                  <a:moveTo>
                    <a:pt x="307" y="286"/>
                  </a:moveTo>
                  <a:cubicBezTo>
                    <a:pt x="296" y="279"/>
                    <a:pt x="289" y="289"/>
                    <a:pt x="275" y="296"/>
                  </a:cubicBezTo>
                  <a:cubicBezTo>
                    <a:pt x="261" y="304"/>
                    <a:pt x="254" y="269"/>
                    <a:pt x="236" y="282"/>
                  </a:cubicBezTo>
                  <a:cubicBezTo>
                    <a:pt x="219" y="293"/>
                    <a:pt x="236" y="300"/>
                    <a:pt x="215" y="314"/>
                  </a:cubicBezTo>
                  <a:cubicBezTo>
                    <a:pt x="197" y="332"/>
                    <a:pt x="205" y="335"/>
                    <a:pt x="184" y="370"/>
                  </a:cubicBezTo>
                  <a:cubicBezTo>
                    <a:pt x="162" y="406"/>
                    <a:pt x="85" y="424"/>
                    <a:pt x="75" y="444"/>
                  </a:cubicBezTo>
                  <a:cubicBezTo>
                    <a:pt x="64" y="463"/>
                    <a:pt x="25" y="476"/>
                    <a:pt x="25" y="491"/>
                  </a:cubicBezTo>
                  <a:cubicBezTo>
                    <a:pt x="25" y="505"/>
                    <a:pt x="0" y="515"/>
                    <a:pt x="15" y="533"/>
                  </a:cubicBezTo>
                  <a:cubicBezTo>
                    <a:pt x="25" y="550"/>
                    <a:pt x="39" y="540"/>
                    <a:pt x="50" y="550"/>
                  </a:cubicBezTo>
                  <a:cubicBezTo>
                    <a:pt x="60" y="561"/>
                    <a:pt x="75" y="550"/>
                    <a:pt x="78" y="561"/>
                  </a:cubicBezTo>
                  <a:cubicBezTo>
                    <a:pt x="85" y="572"/>
                    <a:pt x="124" y="572"/>
                    <a:pt x="152" y="543"/>
                  </a:cubicBezTo>
                  <a:cubicBezTo>
                    <a:pt x="180" y="518"/>
                    <a:pt x="166" y="505"/>
                    <a:pt x="177" y="498"/>
                  </a:cubicBezTo>
                  <a:cubicBezTo>
                    <a:pt x="190" y="491"/>
                    <a:pt x="190" y="469"/>
                    <a:pt x="197" y="459"/>
                  </a:cubicBezTo>
                  <a:cubicBezTo>
                    <a:pt x="205" y="444"/>
                    <a:pt x="212" y="431"/>
                    <a:pt x="244" y="431"/>
                  </a:cubicBezTo>
                  <a:cubicBezTo>
                    <a:pt x="275" y="431"/>
                    <a:pt x="257" y="424"/>
                    <a:pt x="254" y="409"/>
                  </a:cubicBezTo>
                  <a:cubicBezTo>
                    <a:pt x="254" y="395"/>
                    <a:pt x="282" y="392"/>
                    <a:pt x="282" y="370"/>
                  </a:cubicBezTo>
                  <a:cubicBezTo>
                    <a:pt x="282" y="353"/>
                    <a:pt x="321" y="335"/>
                    <a:pt x="314" y="321"/>
                  </a:cubicBezTo>
                  <a:cubicBezTo>
                    <a:pt x="303" y="304"/>
                    <a:pt x="321" y="296"/>
                    <a:pt x="307" y="286"/>
                  </a:cubicBezTo>
                  <a:close/>
                  <a:moveTo>
                    <a:pt x="54" y="592"/>
                  </a:moveTo>
                  <a:cubicBezTo>
                    <a:pt x="60" y="592"/>
                    <a:pt x="78" y="589"/>
                    <a:pt x="67" y="575"/>
                  </a:cubicBezTo>
                  <a:cubicBezTo>
                    <a:pt x="57" y="561"/>
                    <a:pt x="39" y="589"/>
                    <a:pt x="54" y="592"/>
                  </a:cubicBezTo>
                  <a:close/>
                  <a:moveTo>
                    <a:pt x="451" y="145"/>
                  </a:moveTo>
                  <a:cubicBezTo>
                    <a:pt x="444" y="159"/>
                    <a:pt x="426" y="141"/>
                    <a:pt x="412" y="141"/>
                  </a:cubicBezTo>
                  <a:cubicBezTo>
                    <a:pt x="398" y="141"/>
                    <a:pt x="387" y="131"/>
                    <a:pt x="387" y="117"/>
                  </a:cubicBezTo>
                  <a:cubicBezTo>
                    <a:pt x="387" y="106"/>
                    <a:pt x="384" y="85"/>
                    <a:pt x="370" y="85"/>
                  </a:cubicBezTo>
                  <a:cubicBezTo>
                    <a:pt x="356" y="89"/>
                    <a:pt x="374" y="102"/>
                    <a:pt x="370" y="110"/>
                  </a:cubicBezTo>
                  <a:cubicBezTo>
                    <a:pt x="363" y="117"/>
                    <a:pt x="359" y="99"/>
                    <a:pt x="352" y="99"/>
                  </a:cubicBezTo>
                  <a:cubicBezTo>
                    <a:pt x="345" y="99"/>
                    <a:pt x="339" y="92"/>
                    <a:pt x="339" y="74"/>
                  </a:cubicBezTo>
                  <a:cubicBezTo>
                    <a:pt x="339" y="57"/>
                    <a:pt x="324" y="57"/>
                    <a:pt x="324" y="36"/>
                  </a:cubicBezTo>
                  <a:cubicBezTo>
                    <a:pt x="324" y="18"/>
                    <a:pt x="292" y="0"/>
                    <a:pt x="275" y="0"/>
                  </a:cubicBezTo>
                  <a:cubicBezTo>
                    <a:pt x="257" y="0"/>
                    <a:pt x="279" y="32"/>
                    <a:pt x="286" y="43"/>
                  </a:cubicBezTo>
                  <a:cubicBezTo>
                    <a:pt x="296" y="53"/>
                    <a:pt x="314" y="64"/>
                    <a:pt x="314" y="71"/>
                  </a:cubicBezTo>
                  <a:cubicBezTo>
                    <a:pt x="314" y="78"/>
                    <a:pt x="327" y="99"/>
                    <a:pt x="339" y="102"/>
                  </a:cubicBezTo>
                  <a:cubicBezTo>
                    <a:pt x="349" y="106"/>
                    <a:pt x="331" y="138"/>
                    <a:pt x="331" y="163"/>
                  </a:cubicBezTo>
                  <a:cubicBezTo>
                    <a:pt x="331" y="187"/>
                    <a:pt x="314" y="184"/>
                    <a:pt x="299" y="198"/>
                  </a:cubicBezTo>
                  <a:cubicBezTo>
                    <a:pt x="286" y="215"/>
                    <a:pt x="331" y="230"/>
                    <a:pt x="352" y="247"/>
                  </a:cubicBezTo>
                  <a:cubicBezTo>
                    <a:pt x="370" y="261"/>
                    <a:pt x="335" y="300"/>
                    <a:pt x="342" y="311"/>
                  </a:cubicBezTo>
                  <a:cubicBezTo>
                    <a:pt x="342" y="314"/>
                    <a:pt x="356" y="321"/>
                    <a:pt x="377" y="314"/>
                  </a:cubicBezTo>
                  <a:cubicBezTo>
                    <a:pt x="398" y="311"/>
                    <a:pt x="405" y="265"/>
                    <a:pt x="419" y="254"/>
                  </a:cubicBezTo>
                  <a:cubicBezTo>
                    <a:pt x="433" y="240"/>
                    <a:pt x="426" y="222"/>
                    <a:pt x="433" y="212"/>
                  </a:cubicBezTo>
                  <a:cubicBezTo>
                    <a:pt x="440" y="202"/>
                    <a:pt x="451" y="202"/>
                    <a:pt x="457" y="202"/>
                  </a:cubicBezTo>
                  <a:cubicBezTo>
                    <a:pt x="469" y="202"/>
                    <a:pt x="465" y="180"/>
                    <a:pt x="476" y="180"/>
                  </a:cubicBezTo>
                  <a:cubicBezTo>
                    <a:pt x="489" y="180"/>
                    <a:pt x="482" y="163"/>
                    <a:pt x="489" y="145"/>
                  </a:cubicBezTo>
                  <a:cubicBezTo>
                    <a:pt x="496" y="124"/>
                    <a:pt x="457" y="131"/>
                    <a:pt x="451" y="145"/>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68" name="Netherlands">
              <a:extLst>
                <a:ext uri="{FF2B5EF4-FFF2-40B4-BE49-F238E27FC236}">
                  <a16:creationId xmlns:a16="http://schemas.microsoft.com/office/drawing/2014/main" id="{3D48B629-F593-46FA-8B68-EF708A612DCF}"/>
                </a:ext>
              </a:extLst>
            </p:cNvPr>
            <p:cNvSpPr>
              <a:spLocks/>
            </p:cNvSpPr>
            <p:nvPr/>
          </p:nvSpPr>
          <p:spPr bwMode="auto">
            <a:xfrm>
              <a:off x="5518785" y="1850390"/>
              <a:ext cx="125984" cy="115189"/>
            </a:xfrm>
            <a:custGeom>
              <a:avLst/>
              <a:gdLst>
                <a:gd name="T0" fmla="*/ 52 w 160"/>
                <a:gd name="T1" fmla="*/ 112 h 144"/>
                <a:gd name="T2" fmla="*/ 79 w 160"/>
                <a:gd name="T3" fmla="*/ 116 h 144"/>
                <a:gd name="T4" fmla="*/ 106 w 160"/>
                <a:gd name="T5" fmla="*/ 134 h 144"/>
                <a:gd name="T6" fmla="*/ 113 w 160"/>
                <a:gd name="T7" fmla="*/ 144 h 144"/>
                <a:gd name="T8" fmla="*/ 120 w 160"/>
                <a:gd name="T9" fmla="*/ 112 h 144"/>
                <a:gd name="T10" fmla="*/ 120 w 160"/>
                <a:gd name="T11" fmla="*/ 94 h 144"/>
                <a:gd name="T12" fmla="*/ 143 w 160"/>
                <a:gd name="T13" fmla="*/ 83 h 144"/>
                <a:gd name="T14" fmla="*/ 150 w 160"/>
                <a:gd name="T15" fmla="*/ 69 h 144"/>
                <a:gd name="T16" fmla="*/ 137 w 160"/>
                <a:gd name="T17" fmla="*/ 47 h 144"/>
                <a:gd name="T18" fmla="*/ 157 w 160"/>
                <a:gd name="T19" fmla="*/ 29 h 144"/>
                <a:gd name="T20" fmla="*/ 157 w 160"/>
                <a:gd name="T21" fmla="*/ 0 h 144"/>
                <a:gd name="T22" fmla="*/ 147 w 160"/>
                <a:gd name="T23" fmla="*/ 4 h 144"/>
                <a:gd name="T24" fmla="*/ 106 w 160"/>
                <a:gd name="T25" fmla="*/ 4 h 144"/>
                <a:gd name="T26" fmla="*/ 92 w 160"/>
                <a:gd name="T27" fmla="*/ 33 h 144"/>
                <a:gd name="T28" fmla="*/ 72 w 160"/>
                <a:gd name="T29" fmla="*/ 36 h 144"/>
                <a:gd name="T30" fmla="*/ 55 w 160"/>
                <a:gd name="T31" fmla="*/ 44 h 144"/>
                <a:gd name="T32" fmla="*/ 38 w 160"/>
                <a:gd name="T33" fmla="*/ 76 h 144"/>
                <a:gd name="T34" fmla="*/ 7 w 160"/>
                <a:gd name="T35" fmla="*/ 116 h 144"/>
                <a:gd name="T36" fmla="*/ 0 w 160"/>
                <a:gd name="T37" fmla="*/ 119 h 144"/>
                <a:gd name="T38" fmla="*/ 14 w 160"/>
                <a:gd name="T39" fmla="*/ 123 h 144"/>
                <a:gd name="T40" fmla="*/ 52 w 160"/>
                <a:gd name="T41" fmla="*/ 1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144">
                  <a:moveTo>
                    <a:pt x="52" y="112"/>
                  </a:moveTo>
                  <a:cubicBezTo>
                    <a:pt x="58" y="105"/>
                    <a:pt x="72" y="109"/>
                    <a:pt x="79" y="116"/>
                  </a:cubicBezTo>
                  <a:cubicBezTo>
                    <a:pt x="86" y="123"/>
                    <a:pt x="96" y="123"/>
                    <a:pt x="106" y="134"/>
                  </a:cubicBezTo>
                  <a:cubicBezTo>
                    <a:pt x="110" y="137"/>
                    <a:pt x="110" y="141"/>
                    <a:pt x="113" y="144"/>
                  </a:cubicBezTo>
                  <a:cubicBezTo>
                    <a:pt x="116" y="134"/>
                    <a:pt x="116" y="119"/>
                    <a:pt x="120" y="112"/>
                  </a:cubicBezTo>
                  <a:cubicBezTo>
                    <a:pt x="123" y="105"/>
                    <a:pt x="116" y="94"/>
                    <a:pt x="120" y="94"/>
                  </a:cubicBezTo>
                  <a:cubicBezTo>
                    <a:pt x="127" y="94"/>
                    <a:pt x="143" y="94"/>
                    <a:pt x="143" y="83"/>
                  </a:cubicBezTo>
                  <a:cubicBezTo>
                    <a:pt x="143" y="73"/>
                    <a:pt x="147" y="76"/>
                    <a:pt x="150" y="69"/>
                  </a:cubicBezTo>
                  <a:cubicBezTo>
                    <a:pt x="154" y="62"/>
                    <a:pt x="140" y="51"/>
                    <a:pt x="137" y="47"/>
                  </a:cubicBezTo>
                  <a:cubicBezTo>
                    <a:pt x="137" y="44"/>
                    <a:pt x="147" y="44"/>
                    <a:pt x="157" y="29"/>
                  </a:cubicBezTo>
                  <a:cubicBezTo>
                    <a:pt x="160" y="22"/>
                    <a:pt x="157" y="11"/>
                    <a:pt x="157" y="0"/>
                  </a:cubicBezTo>
                  <a:cubicBezTo>
                    <a:pt x="154" y="4"/>
                    <a:pt x="150" y="8"/>
                    <a:pt x="147" y="4"/>
                  </a:cubicBezTo>
                  <a:cubicBezTo>
                    <a:pt x="137" y="0"/>
                    <a:pt x="123" y="0"/>
                    <a:pt x="106" y="4"/>
                  </a:cubicBezTo>
                  <a:cubicBezTo>
                    <a:pt x="89" y="8"/>
                    <a:pt x="86" y="26"/>
                    <a:pt x="92" y="33"/>
                  </a:cubicBezTo>
                  <a:cubicBezTo>
                    <a:pt x="99" y="40"/>
                    <a:pt x="75" y="44"/>
                    <a:pt x="72" y="36"/>
                  </a:cubicBezTo>
                  <a:cubicBezTo>
                    <a:pt x="72" y="26"/>
                    <a:pt x="55" y="33"/>
                    <a:pt x="55" y="44"/>
                  </a:cubicBezTo>
                  <a:cubicBezTo>
                    <a:pt x="58" y="58"/>
                    <a:pt x="38" y="62"/>
                    <a:pt x="38" y="76"/>
                  </a:cubicBezTo>
                  <a:cubicBezTo>
                    <a:pt x="38" y="94"/>
                    <a:pt x="21" y="109"/>
                    <a:pt x="7" y="116"/>
                  </a:cubicBezTo>
                  <a:cubicBezTo>
                    <a:pt x="7" y="116"/>
                    <a:pt x="4" y="119"/>
                    <a:pt x="0" y="119"/>
                  </a:cubicBezTo>
                  <a:cubicBezTo>
                    <a:pt x="7" y="123"/>
                    <a:pt x="14" y="123"/>
                    <a:pt x="14" y="123"/>
                  </a:cubicBezTo>
                  <a:cubicBezTo>
                    <a:pt x="24" y="123"/>
                    <a:pt x="45" y="119"/>
                    <a:pt x="52" y="112"/>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69" name="Nepal">
              <a:extLst>
                <a:ext uri="{FF2B5EF4-FFF2-40B4-BE49-F238E27FC236}">
                  <a16:creationId xmlns:a16="http://schemas.microsoft.com/office/drawing/2014/main" id="{0D37A44F-98E6-47DB-BB0C-834F5D46A3B7}"/>
                </a:ext>
              </a:extLst>
            </p:cNvPr>
            <p:cNvSpPr>
              <a:spLocks/>
            </p:cNvSpPr>
            <p:nvPr/>
          </p:nvSpPr>
          <p:spPr bwMode="auto">
            <a:xfrm>
              <a:off x="7901940" y="2725166"/>
              <a:ext cx="241173" cy="140462"/>
            </a:xfrm>
            <a:custGeom>
              <a:avLst/>
              <a:gdLst>
                <a:gd name="T0" fmla="*/ 298 w 304"/>
                <a:gd name="T1" fmla="*/ 113 h 176"/>
                <a:gd name="T2" fmla="*/ 291 w 304"/>
                <a:gd name="T3" fmla="*/ 113 h 176"/>
                <a:gd name="T4" fmla="*/ 238 w 304"/>
                <a:gd name="T5" fmla="*/ 103 h 176"/>
                <a:gd name="T6" fmla="*/ 162 w 304"/>
                <a:gd name="T7" fmla="*/ 71 h 176"/>
                <a:gd name="T8" fmla="*/ 81 w 304"/>
                <a:gd name="T9" fmla="*/ 15 h 176"/>
                <a:gd name="T10" fmla="*/ 49 w 304"/>
                <a:gd name="T11" fmla="*/ 8 h 176"/>
                <a:gd name="T12" fmla="*/ 25 w 304"/>
                <a:gd name="T13" fmla="*/ 15 h 176"/>
                <a:gd name="T14" fmla="*/ 7 w 304"/>
                <a:gd name="T15" fmla="*/ 39 h 176"/>
                <a:gd name="T16" fmla="*/ 0 w 304"/>
                <a:gd name="T17" fmla="*/ 67 h 176"/>
                <a:gd name="T18" fmla="*/ 21 w 304"/>
                <a:gd name="T19" fmla="*/ 82 h 176"/>
                <a:gd name="T20" fmla="*/ 53 w 304"/>
                <a:gd name="T21" fmla="*/ 99 h 176"/>
                <a:gd name="T22" fmla="*/ 81 w 304"/>
                <a:gd name="T23" fmla="*/ 113 h 176"/>
                <a:gd name="T24" fmla="*/ 116 w 304"/>
                <a:gd name="T25" fmla="*/ 134 h 176"/>
                <a:gd name="T26" fmla="*/ 151 w 304"/>
                <a:gd name="T27" fmla="*/ 127 h 176"/>
                <a:gd name="T28" fmla="*/ 175 w 304"/>
                <a:gd name="T29" fmla="*/ 149 h 176"/>
                <a:gd name="T30" fmla="*/ 224 w 304"/>
                <a:gd name="T31" fmla="*/ 169 h 176"/>
                <a:gd name="T32" fmla="*/ 294 w 304"/>
                <a:gd name="T33" fmla="*/ 163 h 176"/>
                <a:gd name="T34" fmla="*/ 294 w 304"/>
                <a:gd name="T35" fmla="*/ 124 h 176"/>
                <a:gd name="T36" fmla="*/ 298 w 304"/>
                <a:gd name="T37" fmla="*/ 11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 h="176">
                  <a:moveTo>
                    <a:pt x="298" y="113"/>
                  </a:moveTo>
                  <a:cubicBezTo>
                    <a:pt x="294" y="113"/>
                    <a:pt x="291" y="113"/>
                    <a:pt x="291" y="113"/>
                  </a:cubicBezTo>
                  <a:cubicBezTo>
                    <a:pt x="266" y="113"/>
                    <a:pt x="252" y="103"/>
                    <a:pt x="238" y="103"/>
                  </a:cubicBezTo>
                  <a:cubicBezTo>
                    <a:pt x="224" y="103"/>
                    <a:pt x="179" y="89"/>
                    <a:pt x="162" y="71"/>
                  </a:cubicBezTo>
                  <a:cubicBezTo>
                    <a:pt x="144" y="57"/>
                    <a:pt x="95" y="25"/>
                    <a:pt x="81" y="15"/>
                  </a:cubicBezTo>
                  <a:cubicBezTo>
                    <a:pt x="70" y="0"/>
                    <a:pt x="53" y="0"/>
                    <a:pt x="49" y="8"/>
                  </a:cubicBezTo>
                  <a:cubicBezTo>
                    <a:pt x="49" y="15"/>
                    <a:pt x="39" y="15"/>
                    <a:pt x="25" y="15"/>
                  </a:cubicBezTo>
                  <a:cubicBezTo>
                    <a:pt x="21" y="22"/>
                    <a:pt x="7" y="29"/>
                    <a:pt x="7" y="39"/>
                  </a:cubicBezTo>
                  <a:cubicBezTo>
                    <a:pt x="7" y="47"/>
                    <a:pt x="0" y="61"/>
                    <a:pt x="0" y="67"/>
                  </a:cubicBezTo>
                  <a:cubicBezTo>
                    <a:pt x="0" y="75"/>
                    <a:pt x="18" y="78"/>
                    <a:pt x="21" y="82"/>
                  </a:cubicBezTo>
                  <a:cubicBezTo>
                    <a:pt x="25" y="89"/>
                    <a:pt x="49" y="92"/>
                    <a:pt x="53" y="99"/>
                  </a:cubicBezTo>
                  <a:cubicBezTo>
                    <a:pt x="53" y="106"/>
                    <a:pt x="70" y="113"/>
                    <a:pt x="81" y="113"/>
                  </a:cubicBezTo>
                  <a:cubicBezTo>
                    <a:pt x="91" y="117"/>
                    <a:pt x="108" y="127"/>
                    <a:pt x="116" y="134"/>
                  </a:cubicBezTo>
                  <a:cubicBezTo>
                    <a:pt x="119" y="138"/>
                    <a:pt x="144" y="127"/>
                    <a:pt x="151" y="127"/>
                  </a:cubicBezTo>
                  <a:cubicBezTo>
                    <a:pt x="162" y="127"/>
                    <a:pt x="172" y="141"/>
                    <a:pt x="175" y="149"/>
                  </a:cubicBezTo>
                  <a:cubicBezTo>
                    <a:pt x="175" y="156"/>
                    <a:pt x="217" y="163"/>
                    <a:pt x="224" y="169"/>
                  </a:cubicBezTo>
                  <a:cubicBezTo>
                    <a:pt x="235" y="176"/>
                    <a:pt x="284" y="173"/>
                    <a:pt x="294" y="163"/>
                  </a:cubicBezTo>
                  <a:cubicBezTo>
                    <a:pt x="304" y="152"/>
                    <a:pt x="294" y="138"/>
                    <a:pt x="294" y="124"/>
                  </a:cubicBezTo>
                  <a:cubicBezTo>
                    <a:pt x="294" y="117"/>
                    <a:pt x="298" y="117"/>
                    <a:pt x="298" y="113"/>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70" name="Namibia">
              <a:extLst>
                <a:ext uri="{FF2B5EF4-FFF2-40B4-BE49-F238E27FC236}">
                  <a16:creationId xmlns:a16="http://schemas.microsoft.com/office/drawing/2014/main" id="{5C13234E-1B37-4C52-B016-D90D7E50C820}"/>
                </a:ext>
              </a:extLst>
            </p:cNvPr>
            <p:cNvSpPr>
              <a:spLocks/>
            </p:cNvSpPr>
            <p:nvPr/>
          </p:nvSpPr>
          <p:spPr bwMode="auto">
            <a:xfrm>
              <a:off x="5781548" y="4222750"/>
              <a:ext cx="406781" cy="392430"/>
            </a:xfrm>
            <a:custGeom>
              <a:avLst/>
              <a:gdLst>
                <a:gd name="T0" fmla="*/ 189 w 512"/>
                <a:gd name="T1" fmla="*/ 476 h 496"/>
                <a:gd name="T2" fmla="*/ 214 w 512"/>
                <a:gd name="T3" fmla="*/ 465 h 496"/>
                <a:gd name="T4" fmla="*/ 235 w 512"/>
                <a:gd name="T5" fmla="*/ 493 h 496"/>
                <a:gd name="T6" fmla="*/ 285 w 512"/>
                <a:gd name="T7" fmla="*/ 490 h 496"/>
                <a:gd name="T8" fmla="*/ 310 w 512"/>
                <a:gd name="T9" fmla="*/ 465 h 496"/>
                <a:gd name="T10" fmla="*/ 310 w 512"/>
                <a:gd name="T11" fmla="*/ 209 h 496"/>
                <a:gd name="T12" fmla="*/ 353 w 512"/>
                <a:gd name="T13" fmla="*/ 192 h 496"/>
                <a:gd name="T14" fmla="*/ 353 w 512"/>
                <a:gd name="T15" fmla="*/ 60 h 496"/>
                <a:gd name="T16" fmla="*/ 388 w 512"/>
                <a:gd name="T17" fmla="*/ 53 h 496"/>
                <a:gd name="T18" fmla="*/ 434 w 512"/>
                <a:gd name="T19" fmla="*/ 42 h 496"/>
                <a:gd name="T20" fmla="*/ 456 w 512"/>
                <a:gd name="T21" fmla="*/ 56 h 496"/>
                <a:gd name="T22" fmla="*/ 484 w 512"/>
                <a:gd name="T23" fmla="*/ 39 h 496"/>
                <a:gd name="T24" fmla="*/ 512 w 512"/>
                <a:gd name="T25" fmla="*/ 35 h 496"/>
                <a:gd name="T26" fmla="*/ 509 w 512"/>
                <a:gd name="T27" fmla="*/ 25 h 496"/>
                <a:gd name="T28" fmla="*/ 424 w 512"/>
                <a:gd name="T29" fmla="*/ 32 h 496"/>
                <a:gd name="T30" fmla="*/ 360 w 512"/>
                <a:gd name="T31" fmla="*/ 35 h 496"/>
                <a:gd name="T32" fmla="*/ 274 w 512"/>
                <a:gd name="T33" fmla="*/ 35 h 496"/>
                <a:gd name="T34" fmla="*/ 260 w 512"/>
                <a:gd name="T35" fmla="*/ 22 h 496"/>
                <a:gd name="T36" fmla="*/ 121 w 512"/>
                <a:gd name="T37" fmla="*/ 22 h 496"/>
                <a:gd name="T38" fmla="*/ 86 w 512"/>
                <a:gd name="T39" fmla="*/ 11 h 496"/>
                <a:gd name="T40" fmla="*/ 47 w 512"/>
                <a:gd name="T41" fmla="*/ 8 h 496"/>
                <a:gd name="T42" fmla="*/ 29 w 512"/>
                <a:gd name="T43" fmla="*/ 0 h 496"/>
                <a:gd name="T44" fmla="*/ 15 w 512"/>
                <a:gd name="T45" fmla="*/ 11 h 496"/>
                <a:gd name="T46" fmla="*/ 0 w 512"/>
                <a:gd name="T47" fmla="*/ 15 h 496"/>
                <a:gd name="T48" fmla="*/ 25 w 512"/>
                <a:gd name="T49" fmla="*/ 66 h 496"/>
                <a:gd name="T50" fmla="*/ 65 w 512"/>
                <a:gd name="T51" fmla="*/ 146 h 496"/>
                <a:gd name="T52" fmla="*/ 103 w 512"/>
                <a:gd name="T53" fmla="*/ 226 h 496"/>
                <a:gd name="T54" fmla="*/ 107 w 512"/>
                <a:gd name="T55" fmla="*/ 292 h 496"/>
                <a:gd name="T56" fmla="*/ 121 w 512"/>
                <a:gd name="T57" fmla="*/ 354 h 496"/>
                <a:gd name="T58" fmla="*/ 146 w 512"/>
                <a:gd name="T59" fmla="*/ 448 h 496"/>
                <a:gd name="T60" fmla="*/ 171 w 512"/>
                <a:gd name="T61" fmla="*/ 479 h 496"/>
                <a:gd name="T62" fmla="*/ 189 w 512"/>
                <a:gd name="T63" fmla="*/ 47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496">
                  <a:moveTo>
                    <a:pt x="189" y="476"/>
                  </a:moveTo>
                  <a:cubicBezTo>
                    <a:pt x="189" y="469"/>
                    <a:pt x="203" y="452"/>
                    <a:pt x="214" y="465"/>
                  </a:cubicBezTo>
                  <a:cubicBezTo>
                    <a:pt x="221" y="476"/>
                    <a:pt x="217" y="493"/>
                    <a:pt x="235" y="493"/>
                  </a:cubicBezTo>
                  <a:cubicBezTo>
                    <a:pt x="249" y="493"/>
                    <a:pt x="281" y="496"/>
                    <a:pt x="285" y="490"/>
                  </a:cubicBezTo>
                  <a:cubicBezTo>
                    <a:pt x="289" y="483"/>
                    <a:pt x="310" y="479"/>
                    <a:pt x="310" y="465"/>
                  </a:cubicBezTo>
                  <a:cubicBezTo>
                    <a:pt x="310" y="452"/>
                    <a:pt x="310" y="216"/>
                    <a:pt x="310" y="209"/>
                  </a:cubicBezTo>
                  <a:cubicBezTo>
                    <a:pt x="310" y="198"/>
                    <a:pt x="353" y="209"/>
                    <a:pt x="353" y="192"/>
                  </a:cubicBezTo>
                  <a:cubicBezTo>
                    <a:pt x="353" y="177"/>
                    <a:pt x="353" y="60"/>
                    <a:pt x="353" y="60"/>
                  </a:cubicBezTo>
                  <a:cubicBezTo>
                    <a:pt x="353" y="60"/>
                    <a:pt x="381" y="56"/>
                    <a:pt x="388" y="53"/>
                  </a:cubicBezTo>
                  <a:cubicBezTo>
                    <a:pt x="399" y="53"/>
                    <a:pt x="427" y="35"/>
                    <a:pt x="434" y="42"/>
                  </a:cubicBezTo>
                  <a:cubicBezTo>
                    <a:pt x="442" y="46"/>
                    <a:pt x="452" y="63"/>
                    <a:pt x="456" y="56"/>
                  </a:cubicBezTo>
                  <a:cubicBezTo>
                    <a:pt x="459" y="49"/>
                    <a:pt x="474" y="39"/>
                    <a:pt x="484" y="39"/>
                  </a:cubicBezTo>
                  <a:cubicBezTo>
                    <a:pt x="491" y="39"/>
                    <a:pt x="502" y="35"/>
                    <a:pt x="512" y="35"/>
                  </a:cubicBezTo>
                  <a:cubicBezTo>
                    <a:pt x="509" y="32"/>
                    <a:pt x="509" y="28"/>
                    <a:pt x="509" y="25"/>
                  </a:cubicBezTo>
                  <a:cubicBezTo>
                    <a:pt x="509" y="15"/>
                    <a:pt x="434" y="25"/>
                    <a:pt x="424" y="32"/>
                  </a:cubicBezTo>
                  <a:cubicBezTo>
                    <a:pt x="413" y="35"/>
                    <a:pt x="374" y="39"/>
                    <a:pt x="360" y="35"/>
                  </a:cubicBezTo>
                  <a:cubicBezTo>
                    <a:pt x="349" y="28"/>
                    <a:pt x="274" y="35"/>
                    <a:pt x="274" y="35"/>
                  </a:cubicBezTo>
                  <a:cubicBezTo>
                    <a:pt x="260" y="22"/>
                    <a:pt x="260" y="22"/>
                    <a:pt x="260" y="22"/>
                  </a:cubicBezTo>
                  <a:cubicBezTo>
                    <a:pt x="260" y="22"/>
                    <a:pt x="135" y="22"/>
                    <a:pt x="121" y="22"/>
                  </a:cubicBezTo>
                  <a:cubicBezTo>
                    <a:pt x="107" y="22"/>
                    <a:pt x="97" y="18"/>
                    <a:pt x="86" y="11"/>
                  </a:cubicBezTo>
                  <a:cubicBezTo>
                    <a:pt x="71" y="4"/>
                    <a:pt x="61" y="4"/>
                    <a:pt x="47" y="8"/>
                  </a:cubicBezTo>
                  <a:cubicBezTo>
                    <a:pt x="33" y="15"/>
                    <a:pt x="39" y="0"/>
                    <a:pt x="29" y="0"/>
                  </a:cubicBezTo>
                  <a:cubicBezTo>
                    <a:pt x="18" y="0"/>
                    <a:pt x="15" y="11"/>
                    <a:pt x="15" y="11"/>
                  </a:cubicBezTo>
                  <a:cubicBezTo>
                    <a:pt x="0" y="15"/>
                    <a:pt x="0" y="15"/>
                    <a:pt x="0" y="15"/>
                  </a:cubicBezTo>
                  <a:cubicBezTo>
                    <a:pt x="0" y="25"/>
                    <a:pt x="11" y="49"/>
                    <a:pt x="25" y="66"/>
                  </a:cubicBezTo>
                  <a:cubicBezTo>
                    <a:pt x="39" y="84"/>
                    <a:pt x="54" y="115"/>
                    <a:pt x="65" y="146"/>
                  </a:cubicBezTo>
                  <a:cubicBezTo>
                    <a:pt x="71" y="174"/>
                    <a:pt x="97" y="205"/>
                    <a:pt x="103" y="226"/>
                  </a:cubicBezTo>
                  <a:cubicBezTo>
                    <a:pt x="111" y="247"/>
                    <a:pt x="100" y="278"/>
                    <a:pt x="107" y="292"/>
                  </a:cubicBezTo>
                  <a:cubicBezTo>
                    <a:pt x="114" y="306"/>
                    <a:pt x="118" y="330"/>
                    <a:pt x="121" y="354"/>
                  </a:cubicBezTo>
                  <a:cubicBezTo>
                    <a:pt x="125" y="379"/>
                    <a:pt x="125" y="427"/>
                    <a:pt x="146" y="448"/>
                  </a:cubicBezTo>
                  <a:cubicBezTo>
                    <a:pt x="157" y="455"/>
                    <a:pt x="164" y="469"/>
                    <a:pt x="171" y="479"/>
                  </a:cubicBezTo>
                  <a:cubicBezTo>
                    <a:pt x="182" y="479"/>
                    <a:pt x="189" y="483"/>
                    <a:pt x="189" y="476"/>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71" name="Myanmar">
              <a:extLst>
                <a:ext uri="{FF2B5EF4-FFF2-40B4-BE49-F238E27FC236}">
                  <a16:creationId xmlns:a16="http://schemas.microsoft.com/office/drawing/2014/main" id="{DE263291-69BB-4B6D-9B4B-A400B7270EE2}"/>
                </a:ext>
              </a:extLst>
            </p:cNvPr>
            <p:cNvSpPr>
              <a:spLocks/>
            </p:cNvSpPr>
            <p:nvPr/>
          </p:nvSpPr>
          <p:spPr bwMode="auto">
            <a:xfrm>
              <a:off x="8247634" y="2786380"/>
              <a:ext cx="270002" cy="608457"/>
            </a:xfrm>
            <a:custGeom>
              <a:avLst/>
              <a:gdLst>
                <a:gd name="T0" fmla="*/ 273 w 336"/>
                <a:gd name="T1" fmla="*/ 685 h 752"/>
                <a:gd name="T2" fmla="*/ 259 w 336"/>
                <a:gd name="T3" fmla="*/ 654 h 752"/>
                <a:gd name="T4" fmla="*/ 246 w 336"/>
                <a:gd name="T5" fmla="*/ 604 h 752"/>
                <a:gd name="T6" fmla="*/ 231 w 336"/>
                <a:gd name="T7" fmla="*/ 562 h 752"/>
                <a:gd name="T8" fmla="*/ 235 w 336"/>
                <a:gd name="T9" fmla="*/ 534 h 752"/>
                <a:gd name="T10" fmla="*/ 238 w 336"/>
                <a:gd name="T11" fmla="*/ 516 h 752"/>
                <a:gd name="T12" fmla="*/ 231 w 336"/>
                <a:gd name="T13" fmla="*/ 488 h 752"/>
                <a:gd name="T14" fmla="*/ 200 w 336"/>
                <a:gd name="T15" fmla="*/ 453 h 752"/>
                <a:gd name="T16" fmla="*/ 207 w 336"/>
                <a:gd name="T17" fmla="*/ 389 h 752"/>
                <a:gd name="T18" fmla="*/ 231 w 336"/>
                <a:gd name="T19" fmla="*/ 378 h 752"/>
                <a:gd name="T20" fmla="*/ 259 w 336"/>
                <a:gd name="T21" fmla="*/ 368 h 752"/>
                <a:gd name="T22" fmla="*/ 295 w 336"/>
                <a:gd name="T23" fmla="*/ 346 h 752"/>
                <a:gd name="T24" fmla="*/ 315 w 336"/>
                <a:gd name="T25" fmla="*/ 329 h 752"/>
                <a:gd name="T26" fmla="*/ 336 w 336"/>
                <a:gd name="T27" fmla="*/ 297 h 752"/>
                <a:gd name="T28" fmla="*/ 336 w 336"/>
                <a:gd name="T29" fmla="*/ 297 h 752"/>
                <a:gd name="T30" fmla="*/ 319 w 336"/>
                <a:gd name="T31" fmla="*/ 301 h 752"/>
                <a:gd name="T32" fmla="*/ 295 w 336"/>
                <a:gd name="T33" fmla="*/ 287 h 752"/>
                <a:gd name="T34" fmla="*/ 273 w 336"/>
                <a:gd name="T35" fmla="*/ 276 h 752"/>
                <a:gd name="T36" fmla="*/ 273 w 336"/>
                <a:gd name="T37" fmla="*/ 252 h 752"/>
                <a:gd name="T38" fmla="*/ 259 w 336"/>
                <a:gd name="T39" fmla="*/ 233 h 752"/>
                <a:gd name="T40" fmla="*/ 246 w 336"/>
                <a:gd name="T41" fmla="*/ 202 h 752"/>
                <a:gd name="T42" fmla="*/ 210 w 336"/>
                <a:gd name="T43" fmla="*/ 195 h 752"/>
                <a:gd name="T44" fmla="*/ 204 w 336"/>
                <a:gd name="T45" fmla="*/ 174 h 752"/>
                <a:gd name="T46" fmla="*/ 235 w 336"/>
                <a:gd name="T47" fmla="*/ 117 h 752"/>
                <a:gd name="T48" fmla="*/ 246 w 336"/>
                <a:gd name="T49" fmla="*/ 61 h 752"/>
                <a:gd name="T50" fmla="*/ 228 w 336"/>
                <a:gd name="T51" fmla="*/ 39 h 752"/>
                <a:gd name="T52" fmla="*/ 221 w 336"/>
                <a:gd name="T53" fmla="*/ 19 h 752"/>
                <a:gd name="T54" fmla="*/ 193 w 336"/>
                <a:gd name="T55" fmla="*/ 8 h 752"/>
                <a:gd name="T56" fmla="*/ 186 w 336"/>
                <a:gd name="T57" fmla="*/ 11 h 752"/>
                <a:gd name="T58" fmla="*/ 189 w 336"/>
                <a:gd name="T59" fmla="*/ 11 h 752"/>
                <a:gd name="T60" fmla="*/ 179 w 336"/>
                <a:gd name="T61" fmla="*/ 29 h 752"/>
                <a:gd name="T62" fmla="*/ 182 w 336"/>
                <a:gd name="T63" fmla="*/ 57 h 752"/>
                <a:gd name="T64" fmla="*/ 165 w 336"/>
                <a:gd name="T65" fmla="*/ 57 h 752"/>
                <a:gd name="T66" fmla="*/ 133 w 336"/>
                <a:gd name="T67" fmla="*/ 71 h 752"/>
                <a:gd name="T68" fmla="*/ 106 w 336"/>
                <a:gd name="T69" fmla="*/ 103 h 752"/>
                <a:gd name="T70" fmla="*/ 95 w 336"/>
                <a:gd name="T71" fmla="*/ 152 h 752"/>
                <a:gd name="T72" fmla="*/ 81 w 336"/>
                <a:gd name="T73" fmla="*/ 202 h 752"/>
                <a:gd name="T74" fmla="*/ 49 w 336"/>
                <a:gd name="T75" fmla="*/ 198 h 752"/>
                <a:gd name="T76" fmla="*/ 42 w 336"/>
                <a:gd name="T77" fmla="*/ 237 h 752"/>
                <a:gd name="T78" fmla="*/ 32 w 336"/>
                <a:gd name="T79" fmla="*/ 279 h 752"/>
                <a:gd name="T80" fmla="*/ 15 w 336"/>
                <a:gd name="T81" fmla="*/ 311 h 752"/>
                <a:gd name="T82" fmla="*/ 0 w 336"/>
                <a:gd name="T83" fmla="*/ 322 h 752"/>
                <a:gd name="T84" fmla="*/ 35 w 336"/>
                <a:gd name="T85" fmla="*/ 361 h 752"/>
                <a:gd name="T86" fmla="*/ 81 w 336"/>
                <a:gd name="T87" fmla="*/ 442 h 752"/>
                <a:gd name="T88" fmla="*/ 74 w 336"/>
                <a:gd name="T89" fmla="*/ 505 h 752"/>
                <a:gd name="T90" fmla="*/ 91 w 336"/>
                <a:gd name="T91" fmla="*/ 527 h 752"/>
                <a:gd name="T92" fmla="*/ 130 w 336"/>
                <a:gd name="T93" fmla="*/ 523 h 752"/>
                <a:gd name="T94" fmla="*/ 165 w 336"/>
                <a:gd name="T95" fmla="*/ 484 h 752"/>
                <a:gd name="T96" fmla="*/ 182 w 336"/>
                <a:gd name="T97" fmla="*/ 498 h 752"/>
                <a:gd name="T98" fmla="*/ 200 w 336"/>
                <a:gd name="T99" fmla="*/ 544 h 752"/>
                <a:gd name="T100" fmla="*/ 221 w 336"/>
                <a:gd name="T101" fmla="*/ 629 h 752"/>
                <a:gd name="T102" fmla="*/ 235 w 336"/>
                <a:gd name="T103" fmla="*/ 692 h 752"/>
                <a:gd name="T104" fmla="*/ 242 w 336"/>
                <a:gd name="T105" fmla="*/ 738 h 752"/>
                <a:gd name="T106" fmla="*/ 238 w 336"/>
                <a:gd name="T107" fmla="*/ 749 h 752"/>
                <a:gd name="T108" fmla="*/ 273 w 336"/>
                <a:gd name="T109" fmla="*/ 685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6" h="752">
                  <a:moveTo>
                    <a:pt x="273" y="685"/>
                  </a:moveTo>
                  <a:cubicBezTo>
                    <a:pt x="273" y="667"/>
                    <a:pt x="259" y="667"/>
                    <a:pt x="259" y="654"/>
                  </a:cubicBezTo>
                  <a:cubicBezTo>
                    <a:pt x="259" y="643"/>
                    <a:pt x="259" y="618"/>
                    <a:pt x="246" y="604"/>
                  </a:cubicBezTo>
                  <a:cubicBezTo>
                    <a:pt x="228" y="590"/>
                    <a:pt x="221" y="572"/>
                    <a:pt x="231" y="562"/>
                  </a:cubicBezTo>
                  <a:cubicBezTo>
                    <a:pt x="238" y="555"/>
                    <a:pt x="231" y="534"/>
                    <a:pt x="235" y="534"/>
                  </a:cubicBezTo>
                  <a:cubicBezTo>
                    <a:pt x="242" y="537"/>
                    <a:pt x="246" y="520"/>
                    <a:pt x="238" y="516"/>
                  </a:cubicBezTo>
                  <a:cubicBezTo>
                    <a:pt x="228" y="512"/>
                    <a:pt x="238" y="491"/>
                    <a:pt x="231" y="488"/>
                  </a:cubicBezTo>
                  <a:cubicBezTo>
                    <a:pt x="221" y="488"/>
                    <a:pt x="200" y="459"/>
                    <a:pt x="200" y="453"/>
                  </a:cubicBezTo>
                  <a:cubicBezTo>
                    <a:pt x="200" y="446"/>
                    <a:pt x="207" y="403"/>
                    <a:pt x="207" y="389"/>
                  </a:cubicBezTo>
                  <a:cubicBezTo>
                    <a:pt x="210" y="378"/>
                    <a:pt x="224" y="378"/>
                    <a:pt x="231" y="378"/>
                  </a:cubicBezTo>
                  <a:cubicBezTo>
                    <a:pt x="235" y="378"/>
                    <a:pt x="253" y="378"/>
                    <a:pt x="259" y="368"/>
                  </a:cubicBezTo>
                  <a:cubicBezTo>
                    <a:pt x="266" y="357"/>
                    <a:pt x="291" y="357"/>
                    <a:pt x="295" y="346"/>
                  </a:cubicBezTo>
                  <a:cubicBezTo>
                    <a:pt x="298" y="340"/>
                    <a:pt x="315" y="340"/>
                    <a:pt x="315" y="329"/>
                  </a:cubicBezTo>
                  <a:cubicBezTo>
                    <a:pt x="315" y="322"/>
                    <a:pt x="336" y="297"/>
                    <a:pt x="336" y="297"/>
                  </a:cubicBezTo>
                  <a:cubicBezTo>
                    <a:pt x="336" y="297"/>
                    <a:pt x="336" y="297"/>
                    <a:pt x="336" y="297"/>
                  </a:cubicBezTo>
                  <a:cubicBezTo>
                    <a:pt x="333" y="294"/>
                    <a:pt x="329" y="297"/>
                    <a:pt x="319" y="301"/>
                  </a:cubicBezTo>
                  <a:cubicBezTo>
                    <a:pt x="302" y="308"/>
                    <a:pt x="295" y="297"/>
                    <a:pt x="295" y="287"/>
                  </a:cubicBezTo>
                  <a:cubicBezTo>
                    <a:pt x="298" y="276"/>
                    <a:pt x="284" y="276"/>
                    <a:pt x="273" y="276"/>
                  </a:cubicBezTo>
                  <a:cubicBezTo>
                    <a:pt x="263" y="276"/>
                    <a:pt x="270" y="262"/>
                    <a:pt x="273" y="252"/>
                  </a:cubicBezTo>
                  <a:cubicBezTo>
                    <a:pt x="277" y="241"/>
                    <a:pt x="270" y="233"/>
                    <a:pt x="259" y="233"/>
                  </a:cubicBezTo>
                  <a:cubicBezTo>
                    <a:pt x="246" y="233"/>
                    <a:pt x="242" y="209"/>
                    <a:pt x="246" y="202"/>
                  </a:cubicBezTo>
                  <a:cubicBezTo>
                    <a:pt x="249" y="195"/>
                    <a:pt x="221" y="188"/>
                    <a:pt x="210" y="195"/>
                  </a:cubicBezTo>
                  <a:cubicBezTo>
                    <a:pt x="197" y="198"/>
                    <a:pt x="207" y="184"/>
                    <a:pt x="204" y="174"/>
                  </a:cubicBezTo>
                  <a:cubicBezTo>
                    <a:pt x="200" y="167"/>
                    <a:pt x="217" y="135"/>
                    <a:pt x="235" y="117"/>
                  </a:cubicBezTo>
                  <a:cubicBezTo>
                    <a:pt x="253" y="103"/>
                    <a:pt x="246" y="78"/>
                    <a:pt x="246" y="61"/>
                  </a:cubicBezTo>
                  <a:cubicBezTo>
                    <a:pt x="246" y="39"/>
                    <a:pt x="238" y="39"/>
                    <a:pt x="228" y="39"/>
                  </a:cubicBezTo>
                  <a:cubicBezTo>
                    <a:pt x="221" y="39"/>
                    <a:pt x="221" y="29"/>
                    <a:pt x="221" y="19"/>
                  </a:cubicBezTo>
                  <a:cubicBezTo>
                    <a:pt x="221" y="8"/>
                    <a:pt x="204" y="0"/>
                    <a:pt x="193" y="8"/>
                  </a:cubicBezTo>
                  <a:cubicBezTo>
                    <a:pt x="193" y="8"/>
                    <a:pt x="189" y="11"/>
                    <a:pt x="186" y="11"/>
                  </a:cubicBezTo>
                  <a:cubicBezTo>
                    <a:pt x="186" y="11"/>
                    <a:pt x="189" y="11"/>
                    <a:pt x="189" y="11"/>
                  </a:cubicBezTo>
                  <a:cubicBezTo>
                    <a:pt x="189" y="11"/>
                    <a:pt x="186" y="29"/>
                    <a:pt x="179" y="29"/>
                  </a:cubicBezTo>
                  <a:cubicBezTo>
                    <a:pt x="172" y="32"/>
                    <a:pt x="172" y="43"/>
                    <a:pt x="182" y="57"/>
                  </a:cubicBezTo>
                  <a:cubicBezTo>
                    <a:pt x="189" y="71"/>
                    <a:pt x="168" y="64"/>
                    <a:pt x="165" y="57"/>
                  </a:cubicBezTo>
                  <a:cubicBezTo>
                    <a:pt x="162" y="50"/>
                    <a:pt x="144" y="61"/>
                    <a:pt x="133" y="71"/>
                  </a:cubicBezTo>
                  <a:cubicBezTo>
                    <a:pt x="119" y="82"/>
                    <a:pt x="106" y="85"/>
                    <a:pt x="106" y="103"/>
                  </a:cubicBezTo>
                  <a:cubicBezTo>
                    <a:pt x="106" y="121"/>
                    <a:pt x="91" y="139"/>
                    <a:pt x="95" y="152"/>
                  </a:cubicBezTo>
                  <a:cubicBezTo>
                    <a:pt x="98" y="167"/>
                    <a:pt x="77" y="191"/>
                    <a:pt x="81" y="202"/>
                  </a:cubicBezTo>
                  <a:cubicBezTo>
                    <a:pt x="81" y="209"/>
                    <a:pt x="53" y="198"/>
                    <a:pt x="49" y="198"/>
                  </a:cubicBezTo>
                  <a:cubicBezTo>
                    <a:pt x="46" y="198"/>
                    <a:pt x="46" y="230"/>
                    <a:pt x="42" y="237"/>
                  </a:cubicBezTo>
                  <a:cubicBezTo>
                    <a:pt x="35" y="248"/>
                    <a:pt x="39" y="279"/>
                    <a:pt x="32" y="279"/>
                  </a:cubicBezTo>
                  <a:cubicBezTo>
                    <a:pt x="22" y="279"/>
                    <a:pt x="15" y="311"/>
                    <a:pt x="15" y="311"/>
                  </a:cubicBezTo>
                  <a:cubicBezTo>
                    <a:pt x="15" y="311"/>
                    <a:pt x="8" y="315"/>
                    <a:pt x="0" y="322"/>
                  </a:cubicBezTo>
                  <a:cubicBezTo>
                    <a:pt x="8" y="336"/>
                    <a:pt x="22" y="353"/>
                    <a:pt x="35" y="361"/>
                  </a:cubicBezTo>
                  <a:cubicBezTo>
                    <a:pt x="60" y="371"/>
                    <a:pt x="74" y="417"/>
                    <a:pt x="81" y="442"/>
                  </a:cubicBezTo>
                  <a:cubicBezTo>
                    <a:pt x="88" y="466"/>
                    <a:pt x="84" y="491"/>
                    <a:pt x="74" y="505"/>
                  </a:cubicBezTo>
                  <a:cubicBezTo>
                    <a:pt x="67" y="520"/>
                    <a:pt x="77" y="520"/>
                    <a:pt x="91" y="527"/>
                  </a:cubicBezTo>
                  <a:cubicBezTo>
                    <a:pt x="106" y="534"/>
                    <a:pt x="119" y="537"/>
                    <a:pt x="130" y="523"/>
                  </a:cubicBezTo>
                  <a:cubicBezTo>
                    <a:pt x="140" y="509"/>
                    <a:pt x="162" y="498"/>
                    <a:pt x="165" y="484"/>
                  </a:cubicBezTo>
                  <a:cubicBezTo>
                    <a:pt x="165" y="466"/>
                    <a:pt x="175" y="491"/>
                    <a:pt x="182" y="498"/>
                  </a:cubicBezTo>
                  <a:cubicBezTo>
                    <a:pt x="193" y="505"/>
                    <a:pt x="197" y="523"/>
                    <a:pt x="200" y="544"/>
                  </a:cubicBezTo>
                  <a:cubicBezTo>
                    <a:pt x="200" y="562"/>
                    <a:pt x="204" y="611"/>
                    <a:pt x="221" y="629"/>
                  </a:cubicBezTo>
                  <a:cubicBezTo>
                    <a:pt x="238" y="643"/>
                    <a:pt x="238" y="679"/>
                    <a:pt x="235" y="692"/>
                  </a:cubicBezTo>
                  <a:cubicBezTo>
                    <a:pt x="231" y="703"/>
                    <a:pt x="246" y="724"/>
                    <a:pt x="242" y="738"/>
                  </a:cubicBezTo>
                  <a:cubicBezTo>
                    <a:pt x="238" y="741"/>
                    <a:pt x="238" y="745"/>
                    <a:pt x="238" y="749"/>
                  </a:cubicBezTo>
                  <a:cubicBezTo>
                    <a:pt x="253" y="752"/>
                    <a:pt x="273" y="685"/>
                    <a:pt x="273" y="68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72" name="Mozambique">
              <a:extLst>
                <a:ext uri="{FF2B5EF4-FFF2-40B4-BE49-F238E27FC236}">
                  <a16:creationId xmlns:a16="http://schemas.microsoft.com/office/drawing/2014/main" id="{9F10BEB9-3B6D-46A1-9419-472DD6AC92E6}"/>
                </a:ext>
              </a:extLst>
            </p:cNvPr>
            <p:cNvSpPr>
              <a:spLocks/>
            </p:cNvSpPr>
            <p:nvPr/>
          </p:nvSpPr>
          <p:spPr bwMode="auto">
            <a:xfrm>
              <a:off x="6328791" y="4013962"/>
              <a:ext cx="331216" cy="532765"/>
            </a:xfrm>
            <a:custGeom>
              <a:avLst/>
              <a:gdLst>
                <a:gd name="T0" fmla="*/ 413 w 416"/>
                <a:gd name="T1" fmla="*/ 171 h 672"/>
                <a:gd name="T2" fmla="*/ 403 w 416"/>
                <a:gd name="T3" fmla="*/ 95 h 672"/>
                <a:gd name="T4" fmla="*/ 399 w 416"/>
                <a:gd name="T5" fmla="*/ 0 h 672"/>
                <a:gd name="T6" fmla="*/ 399 w 416"/>
                <a:gd name="T7" fmla="*/ 0 h 672"/>
                <a:gd name="T8" fmla="*/ 358 w 416"/>
                <a:gd name="T9" fmla="*/ 21 h 672"/>
                <a:gd name="T10" fmla="*/ 330 w 416"/>
                <a:gd name="T11" fmla="*/ 28 h 672"/>
                <a:gd name="T12" fmla="*/ 309 w 416"/>
                <a:gd name="T13" fmla="*/ 28 h 672"/>
                <a:gd name="T14" fmla="*/ 295 w 416"/>
                <a:gd name="T15" fmla="*/ 42 h 672"/>
                <a:gd name="T16" fmla="*/ 271 w 416"/>
                <a:gd name="T17" fmla="*/ 46 h 672"/>
                <a:gd name="T18" fmla="*/ 240 w 416"/>
                <a:gd name="T19" fmla="*/ 49 h 672"/>
                <a:gd name="T20" fmla="*/ 226 w 416"/>
                <a:gd name="T21" fmla="*/ 39 h 672"/>
                <a:gd name="T22" fmla="*/ 201 w 416"/>
                <a:gd name="T23" fmla="*/ 42 h 672"/>
                <a:gd name="T24" fmla="*/ 181 w 416"/>
                <a:gd name="T25" fmla="*/ 39 h 672"/>
                <a:gd name="T26" fmla="*/ 177 w 416"/>
                <a:gd name="T27" fmla="*/ 53 h 672"/>
                <a:gd name="T28" fmla="*/ 194 w 416"/>
                <a:gd name="T29" fmla="*/ 136 h 672"/>
                <a:gd name="T30" fmla="*/ 219 w 416"/>
                <a:gd name="T31" fmla="*/ 160 h 672"/>
                <a:gd name="T32" fmla="*/ 219 w 416"/>
                <a:gd name="T33" fmla="*/ 199 h 672"/>
                <a:gd name="T34" fmla="*/ 198 w 416"/>
                <a:gd name="T35" fmla="*/ 223 h 672"/>
                <a:gd name="T36" fmla="*/ 194 w 416"/>
                <a:gd name="T37" fmla="*/ 262 h 672"/>
                <a:gd name="T38" fmla="*/ 160 w 416"/>
                <a:gd name="T39" fmla="*/ 213 h 672"/>
                <a:gd name="T40" fmla="*/ 167 w 416"/>
                <a:gd name="T41" fmla="*/ 160 h 672"/>
                <a:gd name="T42" fmla="*/ 136 w 416"/>
                <a:gd name="T43" fmla="*/ 157 h 672"/>
                <a:gd name="T44" fmla="*/ 108 w 416"/>
                <a:gd name="T45" fmla="*/ 140 h 672"/>
                <a:gd name="T46" fmla="*/ 0 w 416"/>
                <a:gd name="T47" fmla="*/ 178 h 672"/>
                <a:gd name="T48" fmla="*/ 7 w 416"/>
                <a:gd name="T49" fmla="*/ 206 h 672"/>
                <a:gd name="T50" fmla="*/ 7 w 416"/>
                <a:gd name="T51" fmla="*/ 206 h 672"/>
                <a:gd name="T52" fmla="*/ 11 w 416"/>
                <a:gd name="T53" fmla="*/ 220 h 672"/>
                <a:gd name="T54" fmla="*/ 63 w 416"/>
                <a:gd name="T55" fmla="*/ 230 h 672"/>
                <a:gd name="T56" fmla="*/ 108 w 416"/>
                <a:gd name="T57" fmla="*/ 248 h 672"/>
                <a:gd name="T58" fmla="*/ 108 w 416"/>
                <a:gd name="T59" fmla="*/ 307 h 672"/>
                <a:gd name="T60" fmla="*/ 97 w 416"/>
                <a:gd name="T61" fmla="*/ 342 h 672"/>
                <a:gd name="T62" fmla="*/ 111 w 416"/>
                <a:gd name="T63" fmla="*/ 373 h 672"/>
                <a:gd name="T64" fmla="*/ 90 w 416"/>
                <a:gd name="T65" fmla="*/ 401 h 672"/>
                <a:gd name="T66" fmla="*/ 80 w 416"/>
                <a:gd name="T67" fmla="*/ 439 h 672"/>
                <a:gd name="T68" fmla="*/ 39 w 416"/>
                <a:gd name="T69" fmla="*/ 481 h 672"/>
                <a:gd name="T70" fmla="*/ 42 w 416"/>
                <a:gd name="T71" fmla="*/ 481 h 672"/>
                <a:gd name="T72" fmla="*/ 66 w 416"/>
                <a:gd name="T73" fmla="*/ 554 h 672"/>
                <a:gd name="T74" fmla="*/ 70 w 416"/>
                <a:gd name="T75" fmla="*/ 627 h 672"/>
                <a:gd name="T76" fmla="*/ 73 w 416"/>
                <a:gd name="T77" fmla="*/ 672 h 672"/>
                <a:gd name="T78" fmla="*/ 101 w 416"/>
                <a:gd name="T79" fmla="*/ 669 h 672"/>
                <a:gd name="T80" fmla="*/ 104 w 416"/>
                <a:gd name="T81" fmla="*/ 648 h 672"/>
                <a:gd name="T82" fmla="*/ 87 w 416"/>
                <a:gd name="T83" fmla="*/ 634 h 672"/>
                <a:gd name="T84" fmla="*/ 150 w 416"/>
                <a:gd name="T85" fmla="*/ 589 h 672"/>
                <a:gd name="T86" fmla="*/ 198 w 416"/>
                <a:gd name="T87" fmla="*/ 558 h 672"/>
                <a:gd name="T88" fmla="*/ 201 w 416"/>
                <a:gd name="T89" fmla="*/ 502 h 672"/>
                <a:gd name="T90" fmla="*/ 194 w 416"/>
                <a:gd name="T91" fmla="*/ 453 h 672"/>
                <a:gd name="T92" fmla="*/ 177 w 416"/>
                <a:gd name="T93" fmla="*/ 401 h 672"/>
                <a:gd name="T94" fmla="*/ 184 w 416"/>
                <a:gd name="T95" fmla="*/ 373 h 672"/>
                <a:gd name="T96" fmla="*/ 201 w 416"/>
                <a:gd name="T97" fmla="*/ 352 h 672"/>
                <a:gd name="T98" fmla="*/ 233 w 416"/>
                <a:gd name="T99" fmla="*/ 331 h 672"/>
                <a:gd name="T100" fmla="*/ 274 w 416"/>
                <a:gd name="T101" fmla="*/ 286 h 672"/>
                <a:gd name="T102" fmla="*/ 351 w 416"/>
                <a:gd name="T103" fmla="*/ 251 h 672"/>
                <a:gd name="T104" fmla="*/ 413 w 416"/>
                <a:gd name="T105" fmla="*/ 1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 h="672">
                  <a:moveTo>
                    <a:pt x="413" y="171"/>
                  </a:moveTo>
                  <a:cubicBezTo>
                    <a:pt x="409" y="160"/>
                    <a:pt x="403" y="112"/>
                    <a:pt x="403" y="95"/>
                  </a:cubicBezTo>
                  <a:cubicBezTo>
                    <a:pt x="406" y="73"/>
                    <a:pt x="399" y="25"/>
                    <a:pt x="399" y="0"/>
                  </a:cubicBezTo>
                  <a:cubicBezTo>
                    <a:pt x="399" y="0"/>
                    <a:pt x="399" y="0"/>
                    <a:pt x="399" y="0"/>
                  </a:cubicBezTo>
                  <a:cubicBezTo>
                    <a:pt x="382" y="8"/>
                    <a:pt x="361" y="18"/>
                    <a:pt x="358" y="21"/>
                  </a:cubicBezTo>
                  <a:cubicBezTo>
                    <a:pt x="354" y="28"/>
                    <a:pt x="340" y="21"/>
                    <a:pt x="330" y="28"/>
                  </a:cubicBezTo>
                  <a:cubicBezTo>
                    <a:pt x="323" y="35"/>
                    <a:pt x="316" y="28"/>
                    <a:pt x="309" y="28"/>
                  </a:cubicBezTo>
                  <a:cubicBezTo>
                    <a:pt x="298" y="25"/>
                    <a:pt x="295" y="35"/>
                    <a:pt x="295" y="42"/>
                  </a:cubicBezTo>
                  <a:cubicBezTo>
                    <a:pt x="295" y="49"/>
                    <a:pt x="278" y="46"/>
                    <a:pt x="271" y="46"/>
                  </a:cubicBezTo>
                  <a:cubicBezTo>
                    <a:pt x="267" y="42"/>
                    <a:pt x="247" y="49"/>
                    <a:pt x="240" y="49"/>
                  </a:cubicBezTo>
                  <a:cubicBezTo>
                    <a:pt x="229" y="49"/>
                    <a:pt x="236" y="42"/>
                    <a:pt x="226" y="39"/>
                  </a:cubicBezTo>
                  <a:cubicBezTo>
                    <a:pt x="215" y="35"/>
                    <a:pt x="208" y="42"/>
                    <a:pt x="201" y="42"/>
                  </a:cubicBezTo>
                  <a:cubicBezTo>
                    <a:pt x="198" y="42"/>
                    <a:pt x="188" y="42"/>
                    <a:pt x="181" y="39"/>
                  </a:cubicBezTo>
                  <a:cubicBezTo>
                    <a:pt x="181" y="46"/>
                    <a:pt x="181" y="49"/>
                    <a:pt x="177" y="53"/>
                  </a:cubicBezTo>
                  <a:cubicBezTo>
                    <a:pt x="170" y="73"/>
                    <a:pt x="194" y="119"/>
                    <a:pt x="194" y="136"/>
                  </a:cubicBezTo>
                  <a:cubicBezTo>
                    <a:pt x="205" y="143"/>
                    <a:pt x="212" y="154"/>
                    <a:pt x="219" y="160"/>
                  </a:cubicBezTo>
                  <a:cubicBezTo>
                    <a:pt x="229" y="171"/>
                    <a:pt x="219" y="171"/>
                    <a:pt x="219" y="199"/>
                  </a:cubicBezTo>
                  <a:cubicBezTo>
                    <a:pt x="222" y="227"/>
                    <a:pt x="208" y="216"/>
                    <a:pt x="198" y="223"/>
                  </a:cubicBezTo>
                  <a:cubicBezTo>
                    <a:pt x="188" y="234"/>
                    <a:pt x="198" y="255"/>
                    <a:pt x="194" y="262"/>
                  </a:cubicBezTo>
                  <a:cubicBezTo>
                    <a:pt x="191" y="265"/>
                    <a:pt x="160" y="220"/>
                    <a:pt x="160" y="213"/>
                  </a:cubicBezTo>
                  <a:cubicBezTo>
                    <a:pt x="156" y="206"/>
                    <a:pt x="170" y="178"/>
                    <a:pt x="167" y="160"/>
                  </a:cubicBezTo>
                  <a:cubicBezTo>
                    <a:pt x="163" y="147"/>
                    <a:pt x="143" y="157"/>
                    <a:pt x="136" y="157"/>
                  </a:cubicBezTo>
                  <a:cubicBezTo>
                    <a:pt x="129" y="157"/>
                    <a:pt x="111" y="140"/>
                    <a:pt x="108" y="140"/>
                  </a:cubicBezTo>
                  <a:cubicBezTo>
                    <a:pt x="104" y="140"/>
                    <a:pt x="0" y="178"/>
                    <a:pt x="0" y="178"/>
                  </a:cubicBezTo>
                  <a:cubicBezTo>
                    <a:pt x="7" y="206"/>
                    <a:pt x="7" y="206"/>
                    <a:pt x="7" y="206"/>
                  </a:cubicBezTo>
                  <a:cubicBezTo>
                    <a:pt x="7" y="206"/>
                    <a:pt x="7" y="206"/>
                    <a:pt x="7" y="206"/>
                  </a:cubicBezTo>
                  <a:cubicBezTo>
                    <a:pt x="11" y="220"/>
                    <a:pt x="11" y="220"/>
                    <a:pt x="11" y="220"/>
                  </a:cubicBezTo>
                  <a:cubicBezTo>
                    <a:pt x="11" y="220"/>
                    <a:pt x="46" y="220"/>
                    <a:pt x="63" y="230"/>
                  </a:cubicBezTo>
                  <a:cubicBezTo>
                    <a:pt x="77" y="241"/>
                    <a:pt x="101" y="244"/>
                    <a:pt x="108" y="248"/>
                  </a:cubicBezTo>
                  <a:cubicBezTo>
                    <a:pt x="111" y="251"/>
                    <a:pt x="108" y="289"/>
                    <a:pt x="108" y="307"/>
                  </a:cubicBezTo>
                  <a:cubicBezTo>
                    <a:pt x="111" y="328"/>
                    <a:pt x="87" y="331"/>
                    <a:pt x="97" y="342"/>
                  </a:cubicBezTo>
                  <a:cubicBezTo>
                    <a:pt x="108" y="352"/>
                    <a:pt x="104" y="369"/>
                    <a:pt x="111" y="373"/>
                  </a:cubicBezTo>
                  <a:cubicBezTo>
                    <a:pt x="118" y="373"/>
                    <a:pt x="97" y="397"/>
                    <a:pt x="90" y="401"/>
                  </a:cubicBezTo>
                  <a:cubicBezTo>
                    <a:pt x="80" y="408"/>
                    <a:pt x="90" y="425"/>
                    <a:pt x="80" y="439"/>
                  </a:cubicBezTo>
                  <a:cubicBezTo>
                    <a:pt x="73" y="449"/>
                    <a:pt x="52" y="467"/>
                    <a:pt x="39" y="481"/>
                  </a:cubicBezTo>
                  <a:cubicBezTo>
                    <a:pt x="42" y="481"/>
                    <a:pt x="42" y="481"/>
                    <a:pt x="42" y="481"/>
                  </a:cubicBezTo>
                  <a:cubicBezTo>
                    <a:pt x="46" y="488"/>
                    <a:pt x="56" y="547"/>
                    <a:pt x="66" y="554"/>
                  </a:cubicBezTo>
                  <a:cubicBezTo>
                    <a:pt x="77" y="561"/>
                    <a:pt x="70" y="620"/>
                    <a:pt x="70" y="627"/>
                  </a:cubicBezTo>
                  <a:cubicBezTo>
                    <a:pt x="70" y="631"/>
                    <a:pt x="73" y="672"/>
                    <a:pt x="73" y="672"/>
                  </a:cubicBezTo>
                  <a:cubicBezTo>
                    <a:pt x="73" y="672"/>
                    <a:pt x="87" y="669"/>
                    <a:pt x="101" y="669"/>
                  </a:cubicBezTo>
                  <a:cubicBezTo>
                    <a:pt x="104" y="662"/>
                    <a:pt x="104" y="655"/>
                    <a:pt x="104" y="648"/>
                  </a:cubicBezTo>
                  <a:cubicBezTo>
                    <a:pt x="104" y="631"/>
                    <a:pt x="94" y="645"/>
                    <a:pt x="87" y="634"/>
                  </a:cubicBezTo>
                  <a:cubicBezTo>
                    <a:pt x="83" y="624"/>
                    <a:pt x="118" y="603"/>
                    <a:pt x="150" y="589"/>
                  </a:cubicBezTo>
                  <a:cubicBezTo>
                    <a:pt x="184" y="578"/>
                    <a:pt x="194" y="571"/>
                    <a:pt x="198" y="558"/>
                  </a:cubicBezTo>
                  <a:cubicBezTo>
                    <a:pt x="201" y="547"/>
                    <a:pt x="198" y="516"/>
                    <a:pt x="201" y="502"/>
                  </a:cubicBezTo>
                  <a:cubicBezTo>
                    <a:pt x="208" y="488"/>
                    <a:pt x="201" y="481"/>
                    <a:pt x="194" y="453"/>
                  </a:cubicBezTo>
                  <a:cubicBezTo>
                    <a:pt x="191" y="422"/>
                    <a:pt x="181" y="418"/>
                    <a:pt x="177" y="401"/>
                  </a:cubicBezTo>
                  <a:cubicBezTo>
                    <a:pt x="174" y="387"/>
                    <a:pt x="174" y="373"/>
                    <a:pt x="184" y="373"/>
                  </a:cubicBezTo>
                  <a:cubicBezTo>
                    <a:pt x="194" y="373"/>
                    <a:pt x="194" y="366"/>
                    <a:pt x="201" y="352"/>
                  </a:cubicBezTo>
                  <a:cubicBezTo>
                    <a:pt x="208" y="335"/>
                    <a:pt x="219" y="342"/>
                    <a:pt x="233" y="331"/>
                  </a:cubicBezTo>
                  <a:cubicBezTo>
                    <a:pt x="250" y="321"/>
                    <a:pt x="250" y="303"/>
                    <a:pt x="274" y="286"/>
                  </a:cubicBezTo>
                  <a:cubicBezTo>
                    <a:pt x="298" y="265"/>
                    <a:pt x="326" y="269"/>
                    <a:pt x="351" y="251"/>
                  </a:cubicBezTo>
                  <a:cubicBezTo>
                    <a:pt x="375" y="237"/>
                    <a:pt x="416" y="182"/>
                    <a:pt x="413" y="17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73" name="Morocco">
              <a:extLst>
                <a:ext uri="{FF2B5EF4-FFF2-40B4-BE49-F238E27FC236}">
                  <a16:creationId xmlns:a16="http://schemas.microsoft.com/office/drawing/2014/main" id="{F9A4DB0A-518F-48B6-BF3A-9E06088FA517}"/>
                </a:ext>
              </a:extLst>
            </p:cNvPr>
            <p:cNvSpPr>
              <a:spLocks/>
            </p:cNvSpPr>
            <p:nvPr/>
          </p:nvSpPr>
          <p:spPr bwMode="auto">
            <a:xfrm>
              <a:off x="5007610" y="2534412"/>
              <a:ext cx="367157" cy="305943"/>
            </a:xfrm>
            <a:custGeom>
              <a:avLst/>
              <a:gdLst>
                <a:gd name="T0" fmla="*/ 173 w 464"/>
                <a:gd name="T1" fmla="*/ 384 h 384"/>
                <a:gd name="T2" fmla="*/ 173 w 464"/>
                <a:gd name="T3" fmla="*/ 328 h 384"/>
                <a:gd name="T4" fmla="*/ 234 w 464"/>
                <a:gd name="T5" fmla="*/ 286 h 384"/>
                <a:gd name="T6" fmla="*/ 258 w 464"/>
                <a:gd name="T7" fmla="*/ 279 h 384"/>
                <a:gd name="T8" fmla="*/ 293 w 464"/>
                <a:gd name="T9" fmla="*/ 272 h 384"/>
                <a:gd name="T10" fmla="*/ 313 w 464"/>
                <a:gd name="T11" fmla="*/ 247 h 384"/>
                <a:gd name="T12" fmla="*/ 341 w 464"/>
                <a:gd name="T13" fmla="*/ 240 h 384"/>
                <a:gd name="T14" fmla="*/ 358 w 464"/>
                <a:gd name="T15" fmla="*/ 226 h 384"/>
                <a:gd name="T16" fmla="*/ 365 w 464"/>
                <a:gd name="T17" fmla="*/ 201 h 384"/>
                <a:gd name="T18" fmla="*/ 375 w 464"/>
                <a:gd name="T19" fmla="*/ 191 h 384"/>
                <a:gd name="T20" fmla="*/ 399 w 464"/>
                <a:gd name="T21" fmla="*/ 177 h 384"/>
                <a:gd name="T22" fmla="*/ 458 w 464"/>
                <a:gd name="T23" fmla="*/ 177 h 384"/>
                <a:gd name="T24" fmla="*/ 464 w 464"/>
                <a:gd name="T25" fmla="*/ 159 h 384"/>
                <a:gd name="T26" fmla="*/ 451 w 464"/>
                <a:gd name="T27" fmla="*/ 131 h 384"/>
                <a:gd name="T28" fmla="*/ 447 w 464"/>
                <a:gd name="T29" fmla="*/ 96 h 384"/>
                <a:gd name="T30" fmla="*/ 437 w 464"/>
                <a:gd name="T31" fmla="*/ 53 h 384"/>
                <a:gd name="T32" fmla="*/ 430 w 464"/>
                <a:gd name="T33" fmla="*/ 43 h 384"/>
                <a:gd name="T34" fmla="*/ 385 w 464"/>
                <a:gd name="T35" fmla="*/ 32 h 384"/>
                <a:gd name="T36" fmla="*/ 320 w 464"/>
                <a:gd name="T37" fmla="*/ 25 h 384"/>
                <a:gd name="T38" fmla="*/ 282 w 464"/>
                <a:gd name="T39" fmla="*/ 8 h 384"/>
                <a:gd name="T40" fmla="*/ 241 w 464"/>
                <a:gd name="T41" fmla="*/ 89 h 384"/>
                <a:gd name="T42" fmla="*/ 183 w 464"/>
                <a:gd name="T43" fmla="*/ 117 h 384"/>
                <a:gd name="T44" fmla="*/ 152 w 464"/>
                <a:gd name="T45" fmla="*/ 152 h 384"/>
                <a:gd name="T46" fmla="*/ 131 w 464"/>
                <a:gd name="T47" fmla="*/ 187 h 384"/>
                <a:gd name="T48" fmla="*/ 131 w 464"/>
                <a:gd name="T49" fmla="*/ 251 h 384"/>
                <a:gd name="T50" fmla="*/ 83 w 464"/>
                <a:gd name="T51" fmla="*/ 314 h 384"/>
                <a:gd name="T52" fmla="*/ 28 w 464"/>
                <a:gd name="T53" fmla="*/ 353 h 384"/>
                <a:gd name="T54" fmla="*/ 0 w 464"/>
                <a:gd name="T55" fmla="*/ 367 h 384"/>
                <a:gd name="T56" fmla="*/ 145 w 464"/>
                <a:gd name="T57" fmla="*/ 367 h 384"/>
                <a:gd name="T58" fmla="*/ 173 w 464"/>
                <a:gd name="T59" fmla="*/ 38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4" h="384">
                  <a:moveTo>
                    <a:pt x="173" y="384"/>
                  </a:moveTo>
                  <a:cubicBezTo>
                    <a:pt x="173" y="357"/>
                    <a:pt x="169" y="332"/>
                    <a:pt x="173" y="328"/>
                  </a:cubicBezTo>
                  <a:cubicBezTo>
                    <a:pt x="173" y="325"/>
                    <a:pt x="224" y="293"/>
                    <a:pt x="234" y="286"/>
                  </a:cubicBezTo>
                  <a:cubicBezTo>
                    <a:pt x="241" y="283"/>
                    <a:pt x="258" y="289"/>
                    <a:pt x="258" y="279"/>
                  </a:cubicBezTo>
                  <a:cubicBezTo>
                    <a:pt x="258" y="268"/>
                    <a:pt x="279" y="275"/>
                    <a:pt x="293" y="272"/>
                  </a:cubicBezTo>
                  <a:cubicBezTo>
                    <a:pt x="303" y="268"/>
                    <a:pt x="313" y="261"/>
                    <a:pt x="313" y="247"/>
                  </a:cubicBezTo>
                  <a:cubicBezTo>
                    <a:pt x="313" y="237"/>
                    <a:pt x="330" y="240"/>
                    <a:pt x="341" y="240"/>
                  </a:cubicBezTo>
                  <a:cubicBezTo>
                    <a:pt x="351" y="237"/>
                    <a:pt x="351" y="226"/>
                    <a:pt x="358" y="226"/>
                  </a:cubicBezTo>
                  <a:cubicBezTo>
                    <a:pt x="365" y="226"/>
                    <a:pt x="361" y="215"/>
                    <a:pt x="365" y="201"/>
                  </a:cubicBezTo>
                  <a:cubicBezTo>
                    <a:pt x="365" y="191"/>
                    <a:pt x="365" y="191"/>
                    <a:pt x="375" y="191"/>
                  </a:cubicBezTo>
                  <a:cubicBezTo>
                    <a:pt x="389" y="191"/>
                    <a:pt x="399" y="184"/>
                    <a:pt x="399" y="177"/>
                  </a:cubicBezTo>
                  <a:cubicBezTo>
                    <a:pt x="399" y="170"/>
                    <a:pt x="447" y="177"/>
                    <a:pt x="458" y="177"/>
                  </a:cubicBezTo>
                  <a:cubicBezTo>
                    <a:pt x="464" y="177"/>
                    <a:pt x="464" y="166"/>
                    <a:pt x="464" y="159"/>
                  </a:cubicBezTo>
                  <a:cubicBezTo>
                    <a:pt x="464" y="152"/>
                    <a:pt x="458" y="135"/>
                    <a:pt x="451" y="131"/>
                  </a:cubicBezTo>
                  <a:cubicBezTo>
                    <a:pt x="444" y="131"/>
                    <a:pt x="447" y="113"/>
                    <a:pt x="447" y="96"/>
                  </a:cubicBezTo>
                  <a:cubicBezTo>
                    <a:pt x="447" y="82"/>
                    <a:pt x="444" y="67"/>
                    <a:pt x="437" y="53"/>
                  </a:cubicBezTo>
                  <a:cubicBezTo>
                    <a:pt x="433" y="53"/>
                    <a:pt x="430" y="46"/>
                    <a:pt x="430" y="43"/>
                  </a:cubicBezTo>
                  <a:cubicBezTo>
                    <a:pt x="416" y="43"/>
                    <a:pt x="399" y="32"/>
                    <a:pt x="385" y="32"/>
                  </a:cubicBezTo>
                  <a:cubicBezTo>
                    <a:pt x="365" y="32"/>
                    <a:pt x="334" y="43"/>
                    <a:pt x="320" y="25"/>
                  </a:cubicBezTo>
                  <a:cubicBezTo>
                    <a:pt x="303" y="8"/>
                    <a:pt x="293" y="0"/>
                    <a:pt x="282" y="8"/>
                  </a:cubicBezTo>
                  <a:cubicBezTo>
                    <a:pt x="272" y="11"/>
                    <a:pt x="252" y="71"/>
                    <a:pt x="241" y="89"/>
                  </a:cubicBezTo>
                  <a:cubicBezTo>
                    <a:pt x="228" y="106"/>
                    <a:pt x="197" y="117"/>
                    <a:pt x="183" y="117"/>
                  </a:cubicBezTo>
                  <a:cubicBezTo>
                    <a:pt x="166" y="117"/>
                    <a:pt x="166" y="141"/>
                    <a:pt x="152" y="152"/>
                  </a:cubicBezTo>
                  <a:cubicBezTo>
                    <a:pt x="142" y="163"/>
                    <a:pt x="145" y="177"/>
                    <a:pt x="131" y="187"/>
                  </a:cubicBezTo>
                  <a:cubicBezTo>
                    <a:pt x="117" y="201"/>
                    <a:pt x="124" y="237"/>
                    <a:pt x="131" y="251"/>
                  </a:cubicBezTo>
                  <a:cubicBezTo>
                    <a:pt x="138" y="261"/>
                    <a:pt x="104" y="304"/>
                    <a:pt x="83" y="314"/>
                  </a:cubicBezTo>
                  <a:cubicBezTo>
                    <a:pt x="66" y="325"/>
                    <a:pt x="59" y="349"/>
                    <a:pt x="28" y="353"/>
                  </a:cubicBezTo>
                  <a:cubicBezTo>
                    <a:pt x="14" y="357"/>
                    <a:pt x="7" y="360"/>
                    <a:pt x="0" y="367"/>
                  </a:cubicBezTo>
                  <a:cubicBezTo>
                    <a:pt x="49" y="367"/>
                    <a:pt x="121" y="367"/>
                    <a:pt x="145" y="367"/>
                  </a:cubicBezTo>
                  <a:cubicBezTo>
                    <a:pt x="173" y="367"/>
                    <a:pt x="166" y="374"/>
                    <a:pt x="173" y="38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74" name="Montenegro">
              <a:extLst>
                <a:ext uri="{FF2B5EF4-FFF2-40B4-BE49-F238E27FC236}">
                  <a16:creationId xmlns:a16="http://schemas.microsoft.com/office/drawing/2014/main" id="{F9898E97-318F-47F6-A6A1-9962A09625FE}"/>
                </a:ext>
              </a:extLst>
            </p:cNvPr>
            <p:cNvSpPr>
              <a:spLocks/>
            </p:cNvSpPr>
            <p:nvPr/>
          </p:nvSpPr>
          <p:spPr bwMode="auto">
            <a:xfrm>
              <a:off x="5975985" y="2253615"/>
              <a:ext cx="46863" cy="50419"/>
            </a:xfrm>
            <a:custGeom>
              <a:avLst/>
              <a:gdLst>
                <a:gd name="T0" fmla="*/ 17 w 48"/>
                <a:gd name="T1" fmla="*/ 0 h 80"/>
                <a:gd name="T2" fmla="*/ 4 w 48"/>
                <a:gd name="T3" fmla="*/ 40 h 80"/>
                <a:gd name="T4" fmla="*/ 0 w 48"/>
                <a:gd name="T5" fmla="*/ 54 h 80"/>
                <a:gd name="T6" fmla="*/ 28 w 48"/>
                <a:gd name="T7" fmla="*/ 80 h 80"/>
                <a:gd name="T8" fmla="*/ 31 w 48"/>
                <a:gd name="T9" fmla="*/ 80 h 80"/>
                <a:gd name="T10" fmla="*/ 48 w 48"/>
                <a:gd name="T11" fmla="*/ 45 h 80"/>
                <a:gd name="T12" fmla="*/ 17 w 48"/>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48" h="80">
                  <a:moveTo>
                    <a:pt x="17" y="0"/>
                  </a:moveTo>
                  <a:cubicBezTo>
                    <a:pt x="11" y="14"/>
                    <a:pt x="0" y="32"/>
                    <a:pt x="4" y="40"/>
                  </a:cubicBezTo>
                  <a:cubicBezTo>
                    <a:pt x="4" y="40"/>
                    <a:pt x="0" y="45"/>
                    <a:pt x="0" y="54"/>
                  </a:cubicBezTo>
                  <a:cubicBezTo>
                    <a:pt x="11" y="62"/>
                    <a:pt x="21" y="76"/>
                    <a:pt x="28" y="80"/>
                  </a:cubicBezTo>
                  <a:cubicBezTo>
                    <a:pt x="28" y="80"/>
                    <a:pt x="28" y="80"/>
                    <a:pt x="31" y="80"/>
                  </a:cubicBezTo>
                  <a:cubicBezTo>
                    <a:pt x="31" y="67"/>
                    <a:pt x="41" y="49"/>
                    <a:pt x="48" y="45"/>
                  </a:cubicBezTo>
                  <a:cubicBezTo>
                    <a:pt x="38" y="32"/>
                    <a:pt x="24" y="14"/>
                    <a:pt x="17" y="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75" name="Mongolia">
              <a:extLst>
                <a:ext uri="{FF2B5EF4-FFF2-40B4-BE49-F238E27FC236}">
                  <a16:creationId xmlns:a16="http://schemas.microsoft.com/office/drawing/2014/main" id="{0943F444-F159-4353-A237-5D4BEC404E67}"/>
                </a:ext>
              </a:extLst>
            </p:cNvPr>
            <p:cNvSpPr>
              <a:spLocks/>
            </p:cNvSpPr>
            <p:nvPr/>
          </p:nvSpPr>
          <p:spPr bwMode="auto">
            <a:xfrm>
              <a:off x="8136001" y="1915160"/>
              <a:ext cx="979170" cy="414020"/>
            </a:xfrm>
            <a:custGeom>
              <a:avLst/>
              <a:gdLst>
                <a:gd name="T0" fmla="*/ 1142 w 1232"/>
                <a:gd name="T1" fmla="*/ 219 h 512"/>
                <a:gd name="T2" fmla="*/ 1062 w 1232"/>
                <a:gd name="T3" fmla="*/ 213 h 512"/>
                <a:gd name="T4" fmla="*/ 1069 w 1232"/>
                <a:gd name="T5" fmla="*/ 173 h 512"/>
                <a:gd name="T6" fmla="*/ 1072 w 1232"/>
                <a:gd name="T7" fmla="*/ 108 h 512"/>
                <a:gd name="T8" fmla="*/ 992 w 1232"/>
                <a:gd name="T9" fmla="*/ 101 h 512"/>
                <a:gd name="T10" fmla="*/ 930 w 1232"/>
                <a:gd name="T11" fmla="*/ 132 h 512"/>
                <a:gd name="T12" fmla="*/ 826 w 1232"/>
                <a:gd name="T13" fmla="*/ 146 h 512"/>
                <a:gd name="T14" fmla="*/ 757 w 1232"/>
                <a:gd name="T15" fmla="*/ 115 h 512"/>
                <a:gd name="T16" fmla="*/ 694 w 1232"/>
                <a:gd name="T17" fmla="*/ 92 h 512"/>
                <a:gd name="T18" fmla="*/ 621 w 1232"/>
                <a:gd name="T19" fmla="*/ 88 h 512"/>
                <a:gd name="T20" fmla="*/ 559 w 1232"/>
                <a:gd name="T21" fmla="*/ 92 h 512"/>
                <a:gd name="T22" fmla="*/ 531 w 1232"/>
                <a:gd name="T23" fmla="*/ 41 h 512"/>
                <a:gd name="T24" fmla="*/ 462 w 1232"/>
                <a:gd name="T25" fmla="*/ 17 h 512"/>
                <a:gd name="T26" fmla="*/ 409 w 1232"/>
                <a:gd name="T27" fmla="*/ 0 h 512"/>
                <a:gd name="T28" fmla="*/ 375 w 1232"/>
                <a:gd name="T29" fmla="*/ 28 h 512"/>
                <a:gd name="T30" fmla="*/ 372 w 1232"/>
                <a:gd name="T31" fmla="*/ 78 h 512"/>
                <a:gd name="T32" fmla="*/ 340 w 1232"/>
                <a:gd name="T33" fmla="*/ 115 h 512"/>
                <a:gd name="T34" fmla="*/ 281 w 1232"/>
                <a:gd name="T35" fmla="*/ 112 h 512"/>
                <a:gd name="T36" fmla="*/ 236 w 1232"/>
                <a:gd name="T37" fmla="*/ 78 h 512"/>
                <a:gd name="T38" fmla="*/ 153 w 1232"/>
                <a:gd name="T39" fmla="*/ 72 h 512"/>
                <a:gd name="T40" fmla="*/ 101 w 1232"/>
                <a:gd name="T41" fmla="*/ 101 h 512"/>
                <a:gd name="T42" fmla="*/ 35 w 1232"/>
                <a:gd name="T43" fmla="*/ 132 h 512"/>
                <a:gd name="T44" fmla="*/ 0 w 1232"/>
                <a:gd name="T45" fmla="*/ 146 h 512"/>
                <a:gd name="T46" fmla="*/ 31 w 1232"/>
                <a:gd name="T47" fmla="*/ 186 h 512"/>
                <a:gd name="T48" fmla="*/ 101 w 1232"/>
                <a:gd name="T49" fmla="*/ 230 h 512"/>
                <a:gd name="T50" fmla="*/ 118 w 1232"/>
                <a:gd name="T51" fmla="*/ 297 h 512"/>
                <a:gd name="T52" fmla="*/ 198 w 1232"/>
                <a:gd name="T53" fmla="*/ 348 h 512"/>
                <a:gd name="T54" fmla="*/ 250 w 1232"/>
                <a:gd name="T55" fmla="*/ 385 h 512"/>
                <a:gd name="T56" fmla="*/ 306 w 1232"/>
                <a:gd name="T57" fmla="*/ 455 h 512"/>
                <a:gd name="T58" fmla="*/ 448 w 1232"/>
                <a:gd name="T59" fmla="*/ 462 h 512"/>
                <a:gd name="T60" fmla="*/ 562 w 1232"/>
                <a:gd name="T61" fmla="*/ 486 h 512"/>
                <a:gd name="T62" fmla="*/ 632 w 1232"/>
                <a:gd name="T63" fmla="*/ 509 h 512"/>
                <a:gd name="T64" fmla="*/ 788 w 1232"/>
                <a:gd name="T65" fmla="*/ 472 h 512"/>
                <a:gd name="T66" fmla="*/ 906 w 1232"/>
                <a:gd name="T67" fmla="*/ 408 h 512"/>
                <a:gd name="T68" fmla="*/ 934 w 1232"/>
                <a:gd name="T69" fmla="*/ 354 h 512"/>
                <a:gd name="T70" fmla="*/ 1055 w 1232"/>
                <a:gd name="T71" fmla="*/ 331 h 512"/>
                <a:gd name="T72" fmla="*/ 1138 w 1232"/>
                <a:gd name="T73" fmla="*/ 280 h 512"/>
                <a:gd name="T74" fmla="*/ 1229 w 1232"/>
                <a:gd name="T75" fmla="*/ 26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2" h="512">
                  <a:moveTo>
                    <a:pt x="1180" y="213"/>
                  </a:moveTo>
                  <a:cubicBezTo>
                    <a:pt x="1167" y="199"/>
                    <a:pt x="1145" y="206"/>
                    <a:pt x="1142" y="219"/>
                  </a:cubicBezTo>
                  <a:cubicBezTo>
                    <a:pt x="1135" y="233"/>
                    <a:pt x="1125" y="213"/>
                    <a:pt x="1104" y="213"/>
                  </a:cubicBezTo>
                  <a:cubicBezTo>
                    <a:pt x="1080" y="213"/>
                    <a:pt x="1080" y="226"/>
                    <a:pt x="1062" y="213"/>
                  </a:cubicBezTo>
                  <a:cubicBezTo>
                    <a:pt x="1048" y="196"/>
                    <a:pt x="1069" y="193"/>
                    <a:pt x="1069" y="193"/>
                  </a:cubicBezTo>
                  <a:cubicBezTo>
                    <a:pt x="1069" y="173"/>
                    <a:pt x="1069" y="173"/>
                    <a:pt x="1069" y="173"/>
                  </a:cubicBezTo>
                  <a:cubicBezTo>
                    <a:pt x="1101" y="112"/>
                    <a:pt x="1101" y="112"/>
                    <a:pt x="1101" y="112"/>
                  </a:cubicBezTo>
                  <a:cubicBezTo>
                    <a:pt x="1094" y="108"/>
                    <a:pt x="1080" y="108"/>
                    <a:pt x="1072" y="108"/>
                  </a:cubicBezTo>
                  <a:cubicBezTo>
                    <a:pt x="1065" y="112"/>
                    <a:pt x="1041" y="112"/>
                    <a:pt x="1041" y="101"/>
                  </a:cubicBezTo>
                  <a:cubicBezTo>
                    <a:pt x="1038" y="95"/>
                    <a:pt x="1000" y="95"/>
                    <a:pt x="992" y="101"/>
                  </a:cubicBezTo>
                  <a:cubicBezTo>
                    <a:pt x="982" y="108"/>
                    <a:pt x="962" y="112"/>
                    <a:pt x="962" y="122"/>
                  </a:cubicBezTo>
                  <a:cubicBezTo>
                    <a:pt x="958" y="129"/>
                    <a:pt x="937" y="125"/>
                    <a:pt x="930" y="132"/>
                  </a:cubicBezTo>
                  <a:cubicBezTo>
                    <a:pt x="920" y="139"/>
                    <a:pt x="879" y="139"/>
                    <a:pt x="879" y="146"/>
                  </a:cubicBezTo>
                  <a:cubicBezTo>
                    <a:pt x="879" y="149"/>
                    <a:pt x="833" y="149"/>
                    <a:pt x="826" y="146"/>
                  </a:cubicBezTo>
                  <a:cubicBezTo>
                    <a:pt x="819" y="139"/>
                    <a:pt x="781" y="146"/>
                    <a:pt x="777" y="135"/>
                  </a:cubicBezTo>
                  <a:cubicBezTo>
                    <a:pt x="770" y="125"/>
                    <a:pt x="757" y="122"/>
                    <a:pt x="757" y="115"/>
                  </a:cubicBezTo>
                  <a:cubicBezTo>
                    <a:pt x="757" y="105"/>
                    <a:pt x="726" y="105"/>
                    <a:pt x="722" y="98"/>
                  </a:cubicBezTo>
                  <a:cubicBezTo>
                    <a:pt x="719" y="92"/>
                    <a:pt x="698" y="88"/>
                    <a:pt x="694" y="92"/>
                  </a:cubicBezTo>
                  <a:cubicBezTo>
                    <a:pt x="691" y="95"/>
                    <a:pt x="663" y="85"/>
                    <a:pt x="656" y="85"/>
                  </a:cubicBezTo>
                  <a:cubicBezTo>
                    <a:pt x="649" y="82"/>
                    <a:pt x="628" y="88"/>
                    <a:pt x="621" y="88"/>
                  </a:cubicBezTo>
                  <a:cubicBezTo>
                    <a:pt x="614" y="88"/>
                    <a:pt x="601" y="101"/>
                    <a:pt x="594" y="101"/>
                  </a:cubicBezTo>
                  <a:cubicBezTo>
                    <a:pt x="587" y="101"/>
                    <a:pt x="562" y="88"/>
                    <a:pt x="559" y="92"/>
                  </a:cubicBezTo>
                  <a:cubicBezTo>
                    <a:pt x="555" y="95"/>
                    <a:pt x="542" y="82"/>
                    <a:pt x="535" y="75"/>
                  </a:cubicBezTo>
                  <a:cubicBezTo>
                    <a:pt x="528" y="68"/>
                    <a:pt x="535" y="48"/>
                    <a:pt x="531" y="41"/>
                  </a:cubicBezTo>
                  <a:cubicBezTo>
                    <a:pt x="524" y="34"/>
                    <a:pt x="500" y="34"/>
                    <a:pt x="493" y="31"/>
                  </a:cubicBezTo>
                  <a:cubicBezTo>
                    <a:pt x="482" y="24"/>
                    <a:pt x="472" y="17"/>
                    <a:pt x="462" y="17"/>
                  </a:cubicBezTo>
                  <a:cubicBezTo>
                    <a:pt x="455" y="17"/>
                    <a:pt x="441" y="17"/>
                    <a:pt x="438" y="14"/>
                  </a:cubicBezTo>
                  <a:cubicBezTo>
                    <a:pt x="434" y="11"/>
                    <a:pt x="416" y="4"/>
                    <a:pt x="409" y="0"/>
                  </a:cubicBezTo>
                  <a:cubicBezTo>
                    <a:pt x="403" y="0"/>
                    <a:pt x="399" y="11"/>
                    <a:pt x="396" y="14"/>
                  </a:cubicBezTo>
                  <a:cubicBezTo>
                    <a:pt x="392" y="17"/>
                    <a:pt x="379" y="21"/>
                    <a:pt x="375" y="28"/>
                  </a:cubicBezTo>
                  <a:cubicBezTo>
                    <a:pt x="372" y="34"/>
                    <a:pt x="358" y="38"/>
                    <a:pt x="358" y="48"/>
                  </a:cubicBezTo>
                  <a:cubicBezTo>
                    <a:pt x="361" y="55"/>
                    <a:pt x="368" y="75"/>
                    <a:pt x="372" y="78"/>
                  </a:cubicBezTo>
                  <a:cubicBezTo>
                    <a:pt x="379" y="82"/>
                    <a:pt x="375" y="95"/>
                    <a:pt x="372" y="101"/>
                  </a:cubicBezTo>
                  <a:cubicBezTo>
                    <a:pt x="368" y="105"/>
                    <a:pt x="344" y="108"/>
                    <a:pt x="340" y="115"/>
                  </a:cubicBezTo>
                  <a:cubicBezTo>
                    <a:pt x="333" y="125"/>
                    <a:pt x="323" y="115"/>
                    <a:pt x="313" y="108"/>
                  </a:cubicBezTo>
                  <a:cubicBezTo>
                    <a:pt x="299" y="101"/>
                    <a:pt x="285" y="105"/>
                    <a:pt x="281" y="112"/>
                  </a:cubicBezTo>
                  <a:cubicBezTo>
                    <a:pt x="274" y="115"/>
                    <a:pt x="253" y="98"/>
                    <a:pt x="247" y="98"/>
                  </a:cubicBezTo>
                  <a:cubicBezTo>
                    <a:pt x="243" y="98"/>
                    <a:pt x="240" y="75"/>
                    <a:pt x="236" y="78"/>
                  </a:cubicBezTo>
                  <a:cubicBezTo>
                    <a:pt x="230" y="78"/>
                    <a:pt x="187" y="72"/>
                    <a:pt x="181" y="68"/>
                  </a:cubicBezTo>
                  <a:cubicBezTo>
                    <a:pt x="174" y="65"/>
                    <a:pt x="157" y="68"/>
                    <a:pt x="153" y="72"/>
                  </a:cubicBezTo>
                  <a:cubicBezTo>
                    <a:pt x="150" y="78"/>
                    <a:pt x="128" y="78"/>
                    <a:pt x="125" y="85"/>
                  </a:cubicBezTo>
                  <a:cubicBezTo>
                    <a:pt x="121" y="92"/>
                    <a:pt x="108" y="95"/>
                    <a:pt x="101" y="101"/>
                  </a:cubicBezTo>
                  <a:cubicBezTo>
                    <a:pt x="94" y="108"/>
                    <a:pt x="77" y="108"/>
                    <a:pt x="70" y="118"/>
                  </a:cubicBezTo>
                  <a:cubicBezTo>
                    <a:pt x="66" y="129"/>
                    <a:pt x="42" y="132"/>
                    <a:pt x="35" y="132"/>
                  </a:cubicBezTo>
                  <a:cubicBezTo>
                    <a:pt x="28" y="135"/>
                    <a:pt x="11" y="139"/>
                    <a:pt x="7" y="142"/>
                  </a:cubicBezTo>
                  <a:cubicBezTo>
                    <a:pt x="7" y="146"/>
                    <a:pt x="4" y="146"/>
                    <a:pt x="0" y="146"/>
                  </a:cubicBezTo>
                  <a:cubicBezTo>
                    <a:pt x="0" y="146"/>
                    <a:pt x="0" y="149"/>
                    <a:pt x="4" y="149"/>
                  </a:cubicBezTo>
                  <a:cubicBezTo>
                    <a:pt x="7" y="176"/>
                    <a:pt x="18" y="176"/>
                    <a:pt x="31" y="186"/>
                  </a:cubicBezTo>
                  <a:cubicBezTo>
                    <a:pt x="42" y="196"/>
                    <a:pt x="52" y="203"/>
                    <a:pt x="66" y="203"/>
                  </a:cubicBezTo>
                  <a:cubicBezTo>
                    <a:pt x="80" y="203"/>
                    <a:pt x="97" y="219"/>
                    <a:pt x="101" y="230"/>
                  </a:cubicBezTo>
                  <a:cubicBezTo>
                    <a:pt x="101" y="240"/>
                    <a:pt x="111" y="253"/>
                    <a:pt x="121" y="260"/>
                  </a:cubicBezTo>
                  <a:cubicBezTo>
                    <a:pt x="128" y="264"/>
                    <a:pt x="118" y="284"/>
                    <a:pt x="118" y="297"/>
                  </a:cubicBezTo>
                  <a:cubicBezTo>
                    <a:pt x="118" y="310"/>
                    <a:pt x="101" y="314"/>
                    <a:pt x="108" y="327"/>
                  </a:cubicBezTo>
                  <a:cubicBezTo>
                    <a:pt x="118" y="341"/>
                    <a:pt x="181" y="348"/>
                    <a:pt x="198" y="348"/>
                  </a:cubicBezTo>
                  <a:cubicBezTo>
                    <a:pt x="216" y="348"/>
                    <a:pt x="223" y="365"/>
                    <a:pt x="226" y="365"/>
                  </a:cubicBezTo>
                  <a:cubicBezTo>
                    <a:pt x="236" y="368"/>
                    <a:pt x="240" y="382"/>
                    <a:pt x="250" y="385"/>
                  </a:cubicBezTo>
                  <a:cubicBezTo>
                    <a:pt x="264" y="385"/>
                    <a:pt x="278" y="391"/>
                    <a:pt x="281" y="415"/>
                  </a:cubicBezTo>
                  <a:cubicBezTo>
                    <a:pt x="288" y="438"/>
                    <a:pt x="302" y="445"/>
                    <a:pt x="306" y="455"/>
                  </a:cubicBezTo>
                  <a:cubicBezTo>
                    <a:pt x="306" y="466"/>
                    <a:pt x="333" y="455"/>
                    <a:pt x="354" y="459"/>
                  </a:cubicBezTo>
                  <a:cubicBezTo>
                    <a:pt x="375" y="462"/>
                    <a:pt x="434" y="459"/>
                    <a:pt x="448" y="462"/>
                  </a:cubicBezTo>
                  <a:cubicBezTo>
                    <a:pt x="462" y="466"/>
                    <a:pt x="500" y="462"/>
                    <a:pt x="518" y="476"/>
                  </a:cubicBezTo>
                  <a:cubicBezTo>
                    <a:pt x="538" y="493"/>
                    <a:pt x="548" y="479"/>
                    <a:pt x="562" y="486"/>
                  </a:cubicBezTo>
                  <a:cubicBezTo>
                    <a:pt x="573" y="493"/>
                    <a:pt x="584" y="499"/>
                    <a:pt x="601" y="496"/>
                  </a:cubicBezTo>
                  <a:cubicBezTo>
                    <a:pt x="618" y="493"/>
                    <a:pt x="618" y="509"/>
                    <a:pt x="632" y="509"/>
                  </a:cubicBezTo>
                  <a:cubicBezTo>
                    <a:pt x="646" y="512"/>
                    <a:pt x="667" y="493"/>
                    <a:pt x="701" y="476"/>
                  </a:cubicBezTo>
                  <a:cubicBezTo>
                    <a:pt x="733" y="462"/>
                    <a:pt x="770" y="472"/>
                    <a:pt x="788" y="472"/>
                  </a:cubicBezTo>
                  <a:cubicBezTo>
                    <a:pt x="806" y="476"/>
                    <a:pt x="840" y="466"/>
                    <a:pt x="857" y="445"/>
                  </a:cubicBezTo>
                  <a:cubicBezTo>
                    <a:pt x="879" y="421"/>
                    <a:pt x="902" y="428"/>
                    <a:pt x="906" y="408"/>
                  </a:cubicBezTo>
                  <a:cubicBezTo>
                    <a:pt x="909" y="388"/>
                    <a:pt x="885" y="382"/>
                    <a:pt x="896" y="365"/>
                  </a:cubicBezTo>
                  <a:cubicBezTo>
                    <a:pt x="906" y="348"/>
                    <a:pt x="923" y="348"/>
                    <a:pt x="934" y="354"/>
                  </a:cubicBezTo>
                  <a:cubicBezTo>
                    <a:pt x="944" y="358"/>
                    <a:pt x="972" y="365"/>
                    <a:pt x="996" y="348"/>
                  </a:cubicBezTo>
                  <a:cubicBezTo>
                    <a:pt x="1024" y="331"/>
                    <a:pt x="1031" y="334"/>
                    <a:pt x="1055" y="331"/>
                  </a:cubicBezTo>
                  <a:cubicBezTo>
                    <a:pt x="1080" y="331"/>
                    <a:pt x="1076" y="314"/>
                    <a:pt x="1090" y="300"/>
                  </a:cubicBezTo>
                  <a:cubicBezTo>
                    <a:pt x="1107" y="287"/>
                    <a:pt x="1125" y="280"/>
                    <a:pt x="1138" y="280"/>
                  </a:cubicBezTo>
                  <a:cubicBezTo>
                    <a:pt x="1152" y="280"/>
                    <a:pt x="1173" y="267"/>
                    <a:pt x="1191" y="270"/>
                  </a:cubicBezTo>
                  <a:cubicBezTo>
                    <a:pt x="1204" y="277"/>
                    <a:pt x="1225" y="277"/>
                    <a:pt x="1229" y="267"/>
                  </a:cubicBezTo>
                  <a:cubicBezTo>
                    <a:pt x="1232" y="253"/>
                    <a:pt x="1191" y="230"/>
                    <a:pt x="1180" y="213"/>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76" name="Moldova">
              <a:extLst>
                <a:ext uri="{FF2B5EF4-FFF2-40B4-BE49-F238E27FC236}">
                  <a16:creationId xmlns:a16="http://schemas.microsoft.com/office/drawing/2014/main" id="{E396B081-61DB-47D3-8D07-A687503085E9}"/>
                </a:ext>
              </a:extLst>
            </p:cNvPr>
            <p:cNvSpPr>
              <a:spLocks/>
            </p:cNvSpPr>
            <p:nvPr/>
          </p:nvSpPr>
          <p:spPr bwMode="auto">
            <a:xfrm>
              <a:off x="6235192" y="2044827"/>
              <a:ext cx="93599" cy="125984"/>
            </a:xfrm>
            <a:custGeom>
              <a:avLst/>
              <a:gdLst>
                <a:gd name="T0" fmla="*/ 84 w 112"/>
                <a:gd name="T1" fmla="*/ 44 h 160"/>
                <a:gd name="T2" fmla="*/ 58 w 112"/>
                <a:gd name="T3" fmla="*/ 22 h 160"/>
                <a:gd name="T4" fmla="*/ 29 w 112"/>
                <a:gd name="T5" fmla="*/ 4 h 160"/>
                <a:gd name="T6" fmla="*/ 0 w 112"/>
                <a:gd name="T7" fmla="*/ 11 h 160"/>
                <a:gd name="T8" fmla="*/ 26 w 112"/>
                <a:gd name="T9" fmla="*/ 55 h 160"/>
                <a:gd name="T10" fmla="*/ 48 w 112"/>
                <a:gd name="T11" fmla="*/ 113 h 160"/>
                <a:gd name="T12" fmla="*/ 55 w 112"/>
                <a:gd name="T13" fmla="*/ 160 h 160"/>
                <a:gd name="T14" fmla="*/ 74 w 112"/>
                <a:gd name="T15" fmla="*/ 124 h 160"/>
                <a:gd name="T16" fmla="*/ 90 w 112"/>
                <a:gd name="T17" fmla="*/ 106 h 160"/>
                <a:gd name="T18" fmla="*/ 112 w 112"/>
                <a:gd name="T19" fmla="*/ 110 h 160"/>
                <a:gd name="T20" fmla="*/ 106 w 112"/>
                <a:gd name="T21" fmla="*/ 84 h 160"/>
                <a:gd name="T22" fmla="*/ 84 w 112"/>
                <a:gd name="T23" fmla="*/ 4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160">
                  <a:moveTo>
                    <a:pt x="84" y="44"/>
                  </a:moveTo>
                  <a:cubicBezTo>
                    <a:pt x="77" y="26"/>
                    <a:pt x="65" y="22"/>
                    <a:pt x="58" y="22"/>
                  </a:cubicBezTo>
                  <a:cubicBezTo>
                    <a:pt x="48" y="22"/>
                    <a:pt x="36" y="0"/>
                    <a:pt x="29" y="4"/>
                  </a:cubicBezTo>
                  <a:cubicBezTo>
                    <a:pt x="23" y="4"/>
                    <a:pt x="13" y="8"/>
                    <a:pt x="0" y="11"/>
                  </a:cubicBezTo>
                  <a:cubicBezTo>
                    <a:pt x="10" y="29"/>
                    <a:pt x="20" y="51"/>
                    <a:pt x="26" y="55"/>
                  </a:cubicBezTo>
                  <a:cubicBezTo>
                    <a:pt x="36" y="70"/>
                    <a:pt x="55" y="106"/>
                    <a:pt x="48" y="113"/>
                  </a:cubicBezTo>
                  <a:cubicBezTo>
                    <a:pt x="42" y="120"/>
                    <a:pt x="45" y="149"/>
                    <a:pt x="55" y="160"/>
                  </a:cubicBezTo>
                  <a:cubicBezTo>
                    <a:pt x="58" y="153"/>
                    <a:pt x="74" y="131"/>
                    <a:pt x="74" y="124"/>
                  </a:cubicBezTo>
                  <a:cubicBezTo>
                    <a:pt x="74" y="117"/>
                    <a:pt x="77" y="102"/>
                    <a:pt x="90" y="106"/>
                  </a:cubicBezTo>
                  <a:cubicBezTo>
                    <a:pt x="103" y="110"/>
                    <a:pt x="112" y="117"/>
                    <a:pt x="112" y="110"/>
                  </a:cubicBezTo>
                  <a:cubicBezTo>
                    <a:pt x="112" y="106"/>
                    <a:pt x="110" y="91"/>
                    <a:pt x="106" y="84"/>
                  </a:cubicBezTo>
                  <a:cubicBezTo>
                    <a:pt x="100" y="77"/>
                    <a:pt x="87" y="59"/>
                    <a:pt x="84" y="4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77" name="Mexico">
              <a:extLst>
                <a:ext uri="{FF2B5EF4-FFF2-40B4-BE49-F238E27FC236}">
                  <a16:creationId xmlns:a16="http://schemas.microsoft.com/office/drawing/2014/main" id="{A37000A9-1505-4C90-B22B-1EAF1ABD2D6E}"/>
                </a:ext>
              </a:extLst>
            </p:cNvPr>
            <p:cNvSpPr>
              <a:spLocks/>
            </p:cNvSpPr>
            <p:nvPr/>
          </p:nvSpPr>
          <p:spPr bwMode="auto">
            <a:xfrm>
              <a:off x="1753235" y="2642362"/>
              <a:ext cx="950341" cy="597662"/>
            </a:xfrm>
            <a:custGeom>
              <a:avLst/>
              <a:gdLst>
                <a:gd name="T0" fmla="*/ 1054 w 1200"/>
                <a:gd name="T1" fmla="*/ 703 h 752"/>
                <a:gd name="T2" fmla="*/ 1036 w 1200"/>
                <a:gd name="T3" fmla="*/ 633 h 752"/>
                <a:gd name="T4" fmla="*/ 1134 w 1200"/>
                <a:gd name="T5" fmla="*/ 609 h 752"/>
                <a:gd name="T6" fmla="*/ 1169 w 1200"/>
                <a:gd name="T7" fmla="*/ 566 h 752"/>
                <a:gd name="T8" fmla="*/ 1197 w 1200"/>
                <a:gd name="T9" fmla="*/ 489 h 752"/>
                <a:gd name="T10" fmla="*/ 1103 w 1200"/>
                <a:gd name="T11" fmla="*/ 486 h 752"/>
                <a:gd name="T12" fmla="*/ 1039 w 1200"/>
                <a:gd name="T13" fmla="*/ 566 h 752"/>
                <a:gd name="T14" fmla="*/ 983 w 1200"/>
                <a:gd name="T15" fmla="*/ 598 h 752"/>
                <a:gd name="T16" fmla="*/ 847 w 1200"/>
                <a:gd name="T17" fmla="*/ 598 h 752"/>
                <a:gd name="T18" fmla="*/ 781 w 1200"/>
                <a:gd name="T19" fmla="*/ 503 h 752"/>
                <a:gd name="T20" fmla="*/ 781 w 1200"/>
                <a:gd name="T21" fmla="*/ 317 h 752"/>
                <a:gd name="T22" fmla="*/ 767 w 1200"/>
                <a:gd name="T23" fmla="*/ 296 h 752"/>
                <a:gd name="T24" fmla="*/ 700 w 1200"/>
                <a:gd name="T25" fmla="*/ 250 h 752"/>
                <a:gd name="T26" fmla="*/ 655 w 1200"/>
                <a:gd name="T27" fmla="*/ 166 h 752"/>
                <a:gd name="T28" fmla="*/ 553 w 1200"/>
                <a:gd name="T29" fmla="*/ 162 h 752"/>
                <a:gd name="T30" fmla="*/ 494 w 1200"/>
                <a:gd name="T31" fmla="*/ 113 h 752"/>
                <a:gd name="T32" fmla="*/ 424 w 1200"/>
                <a:gd name="T33" fmla="*/ 43 h 752"/>
                <a:gd name="T34" fmla="*/ 350 w 1200"/>
                <a:gd name="T35" fmla="*/ 60 h 752"/>
                <a:gd name="T36" fmla="*/ 137 w 1200"/>
                <a:gd name="T37" fmla="*/ 25 h 752"/>
                <a:gd name="T38" fmla="*/ 0 w 1200"/>
                <a:gd name="T39" fmla="*/ 15 h 752"/>
                <a:gd name="T40" fmla="*/ 53 w 1200"/>
                <a:gd name="T41" fmla="*/ 124 h 752"/>
                <a:gd name="T42" fmla="*/ 123 w 1200"/>
                <a:gd name="T43" fmla="*/ 215 h 752"/>
                <a:gd name="T44" fmla="*/ 140 w 1200"/>
                <a:gd name="T45" fmla="*/ 254 h 752"/>
                <a:gd name="T46" fmla="*/ 193 w 1200"/>
                <a:gd name="T47" fmla="*/ 331 h 752"/>
                <a:gd name="T48" fmla="*/ 280 w 1200"/>
                <a:gd name="T49" fmla="*/ 422 h 752"/>
                <a:gd name="T50" fmla="*/ 291 w 1200"/>
                <a:gd name="T51" fmla="*/ 377 h 752"/>
                <a:gd name="T52" fmla="*/ 249 w 1200"/>
                <a:gd name="T53" fmla="*/ 327 h 752"/>
                <a:gd name="T54" fmla="*/ 179 w 1200"/>
                <a:gd name="T55" fmla="*/ 211 h 752"/>
                <a:gd name="T56" fmla="*/ 154 w 1200"/>
                <a:gd name="T57" fmla="*/ 148 h 752"/>
                <a:gd name="T58" fmla="*/ 102 w 1200"/>
                <a:gd name="T59" fmla="*/ 106 h 752"/>
                <a:gd name="T60" fmla="*/ 102 w 1200"/>
                <a:gd name="T61" fmla="*/ 43 h 752"/>
                <a:gd name="T62" fmla="*/ 137 w 1200"/>
                <a:gd name="T63" fmla="*/ 57 h 752"/>
                <a:gd name="T64" fmla="*/ 168 w 1200"/>
                <a:gd name="T65" fmla="*/ 113 h 752"/>
                <a:gd name="T66" fmla="*/ 196 w 1200"/>
                <a:gd name="T67" fmla="*/ 169 h 752"/>
                <a:gd name="T68" fmla="*/ 256 w 1200"/>
                <a:gd name="T69" fmla="*/ 215 h 752"/>
                <a:gd name="T70" fmla="*/ 301 w 1200"/>
                <a:gd name="T71" fmla="*/ 261 h 752"/>
                <a:gd name="T72" fmla="*/ 333 w 1200"/>
                <a:gd name="T73" fmla="*/ 317 h 752"/>
                <a:gd name="T74" fmla="*/ 452 w 1200"/>
                <a:gd name="T75" fmla="*/ 440 h 752"/>
                <a:gd name="T76" fmla="*/ 469 w 1200"/>
                <a:gd name="T77" fmla="*/ 514 h 752"/>
                <a:gd name="T78" fmla="*/ 487 w 1200"/>
                <a:gd name="T79" fmla="*/ 577 h 752"/>
                <a:gd name="T80" fmla="*/ 606 w 1200"/>
                <a:gd name="T81" fmla="*/ 633 h 752"/>
                <a:gd name="T82" fmla="*/ 774 w 1200"/>
                <a:gd name="T83" fmla="*/ 710 h 752"/>
                <a:gd name="T84" fmla="*/ 924 w 1200"/>
                <a:gd name="T85" fmla="*/ 718 h 752"/>
                <a:gd name="T86" fmla="*/ 1001 w 1200"/>
                <a:gd name="T87" fmla="*/ 707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00" h="752">
                  <a:moveTo>
                    <a:pt x="1001" y="707"/>
                  </a:moveTo>
                  <a:cubicBezTo>
                    <a:pt x="1005" y="707"/>
                    <a:pt x="1050" y="714"/>
                    <a:pt x="1054" y="703"/>
                  </a:cubicBezTo>
                  <a:cubicBezTo>
                    <a:pt x="1057" y="693"/>
                    <a:pt x="1018" y="668"/>
                    <a:pt x="1026" y="665"/>
                  </a:cubicBezTo>
                  <a:cubicBezTo>
                    <a:pt x="1029" y="661"/>
                    <a:pt x="1029" y="633"/>
                    <a:pt x="1036" y="633"/>
                  </a:cubicBezTo>
                  <a:cubicBezTo>
                    <a:pt x="1043" y="633"/>
                    <a:pt x="1106" y="637"/>
                    <a:pt x="1109" y="633"/>
                  </a:cubicBezTo>
                  <a:cubicBezTo>
                    <a:pt x="1113" y="633"/>
                    <a:pt x="1123" y="612"/>
                    <a:pt x="1134" y="609"/>
                  </a:cubicBezTo>
                  <a:cubicBezTo>
                    <a:pt x="1137" y="609"/>
                    <a:pt x="1144" y="616"/>
                    <a:pt x="1152" y="622"/>
                  </a:cubicBezTo>
                  <a:cubicBezTo>
                    <a:pt x="1162" y="612"/>
                    <a:pt x="1169" y="588"/>
                    <a:pt x="1169" y="566"/>
                  </a:cubicBezTo>
                  <a:cubicBezTo>
                    <a:pt x="1172" y="545"/>
                    <a:pt x="1165" y="535"/>
                    <a:pt x="1176" y="524"/>
                  </a:cubicBezTo>
                  <a:cubicBezTo>
                    <a:pt x="1190" y="510"/>
                    <a:pt x="1200" y="510"/>
                    <a:pt x="1197" y="489"/>
                  </a:cubicBezTo>
                  <a:cubicBezTo>
                    <a:pt x="1193" y="471"/>
                    <a:pt x="1180" y="489"/>
                    <a:pt x="1165" y="482"/>
                  </a:cubicBezTo>
                  <a:cubicBezTo>
                    <a:pt x="1152" y="471"/>
                    <a:pt x="1137" y="479"/>
                    <a:pt x="1103" y="486"/>
                  </a:cubicBezTo>
                  <a:cubicBezTo>
                    <a:pt x="1067" y="489"/>
                    <a:pt x="1050" y="503"/>
                    <a:pt x="1050" y="531"/>
                  </a:cubicBezTo>
                  <a:cubicBezTo>
                    <a:pt x="1054" y="556"/>
                    <a:pt x="1039" y="545"/>
                    <a:pt x="1039" y="566"/>
                  </a:cubicBezTo>
                  <a:cubicBezTo>
                    <a:pt x="1039" y="588"/>
                    <a:pt x="1011" y="588"/>
                    <a:pt x="1015" y="601"/>
                  </a:cubicBezTo>
                  <a:cubicBezTo>
                    <a:pt x="1015" y="616"/>
                    <a:pt x="990" y="601"/>
                    <a:pt x="983" y="598"/>
                  </a:cubicBezTo>
                  <a:cubicBezTo>
                    <a:pt x="977" y="595"/>
                    <a:pt x="903" y="616"/>
                    <a:pt x="892" y="619"/>
                  </a:cubicBezTo>
                  <a:cubicBezTo>
                    <a:pt x="882" y="619"/>
                    <a:pt x="861" y="595"/>
                    <a:pt x="847" y="598"/>
                  </a:cubicBezTo>
                  <a:cubicBezTo>
                    <a:pt x="833" y="598"/>
                    <a:pt x="826" y="573"/>
                    <a:pt x="823" y="556"/>
                  </a:cubicBezTo>
                  <a:cubicBezTo>
                    <a:pt x="823" y="538"/>
                    <a:pt x="795" y="521"/>
                    <a:pt x="781" y="503"/>
                  </a:cubicBezTo>
                  <a:cubicBezTo>
                    <a:pt x="770" y="489"/>
                    <a:pt x="767" y="450"/>
                    <a:pt x="767" y="426"/>
                  </a:cubicBezTo>
                  <a:cubicBezTo>
                    <a:pt x="767" y="405"/>
                    <a:pt x="763" y="363"/>
                    <a:pt x="781" y="317"/>
                  </a:cubicBezTo>
                  <a:cubicBezTo>
                    <a:pt x="784" y="310"/>
                    <a:pt x="784" y="306"/>
                    <a:pt x="784" y="299"/>
                  </a:cubicBezTo>
                  <a:cubicBezTo>
                    <a:pt x="777" y="296"/>
                    <a:pt x="774" y="292"/>
                    <a:pt x="767" y="296"/>
                  </a:cubicBezTo>
                  <a:cubicBezTo>
                    <a:pt x="753" y="296"/>
                    <a:pt x="718" y="275"/>
                    <a:pt x="714" y="275"/>
                  </a:cubicBezTo>
                  <a:cubicBezTo>
                    <a:pt x="707" y="275"/>
                    <a:pt x="707" y="257"/>
                    <a:pt x="700" y="250"/>
                  </a:cubicBezTo>
                  <a:cubicBezTo>
                    <a:pt x="697" y="243"/>
                    <a:pt x="700" y="226"/>
                    <a:pt x="693" y="218"/>
                  </a:cubicBezTo>
                  <a:cubicBezTo>
                    <a:pt x="686" y="215"/>
                    <a:pt x="662" y="194"/>
                    <a:pt x="655" y="166"/>
                  </a:cubicBezTo>
                  <a:cubicBezTo>
                    <a:pt x="648" y="141"/>
                    <a:pt x="602" y="127"/>
                    <a:pt x="585" y="127"/>
                  </a:cubicBezTo>
                  <a:cubicBezTo>
                    <a:pt x="567" y="124"/>
                    <a:pt x="557" y="162"/>
                    <a:pt x="553" y="162"/>
                  </a:cubicBezTo>
                  <a:cubicBezTo>
                    <a:pt x="550" y="166"/>
                    <a:pt x="518" y="145"/>
                    <a:pt x="508" y="138"/>
                  </a:cubicBezTo>
                  <a:cubicBezTo>
                    <a:pt x="497" y="134"/>
                    <a:pt x="494" y="124"/>
                    <a:pt x="494" y="113"/>
                  </a:cubicBezTo>
                  <a:cubicBezTo>
                    <a:pt x="494" y="103"/>
                    <a:pt x="473" y="85"/>
                    <a:pt x="469" y="81"/>
                  </a:cubicBezTo>
                  <a:cubicBezTo>
                    <a:pt x="462" y="81"/>
                    <a:pt x="424" y="43"/>
                    <a:pt x="424" y="43"/>
                  </a:cubicBezTo>
                  <a:cubicBezTo>
                    <a:pt x="361" y="43"/>
                    <a:pt x="361" y="43"/>
                    <a:pt x="361" y="43"/>
                  </a:cubicBezTo>
                  <a:cubicBezTo>
                    <a:pt x="350" y="60"/>
                    <a:pt x="350" y="60"/>
                    <a:pt x="350" y="60"/>
                  </a:cubicBezTo>
                  <a:cubicBezTo>
                    <a:pt x="238" y="60"/>
                    <a:pt x="238" y="60"/>
                    <a:pt x="238" y="60"/>
                  </a:cubicBezTo>
                  <a:cubicBezTo>
                    <a:pt x="238" y="60"/>
                    <a:pt x="151" y="29"/>
                    <a:pt x="137" y="25"/>
                  </a:cubicBezTo>
                  <a:cubicBezTo>
                    <a:pt x="119" y="22"/>
                    <a:pt x="91" y="0"/>
                    <a:pt x="91" y="0"/>
                  </a:cubicBezTo>
                  <a:cubicBezTo>
                    <a:pt x="0" y="15"/>
                    <a:pt x="0" y="15"/>
                    <a:pt x="0" y="15"/>
                  </a:cubicBezTo>
                  <a:cubicBezTo>
                    <a:pt x="4" y="22"/>
                    <a:pt x="11" y="36"/>
                    <a:pt x="21" y="46"/>
                  </a:cubicBezTo>
                  <a:cubicBezTo>
                    <a:pt x="39" y="67"/>
                    <a:pt x="53" y="109"/>
                    <a:pt x="53" y="124"/>
                  </a:cubicBezTo>
                  <a:cubicBezTo>
                    <a:pt x="57" y="138"/>
                    <a:pt x="81" y="148"/>
                    <a:pt x="102" y="162"/>
                  </a:cubicBezTo>
                  <a:cubicBezTo>
                    <a:pt x="126" y="176"/>
                    <a:pt x="126" y="208"/>
                    <a:pt x="123" y="215"/>
                  </a:cubicBezTo>
                  <a:cubicBezTo>
                    <a:pt x="119" y="222"/>
                    <a:pt x="91" y="211"/>
                    <a:pt x="91" y="218"/>
                  </a:cubicBezTo>
                  <a:cubicBezTo>
                    <a:pt x="88" y="226"/>
                    <a:pt x="126" y="257"/>
                    <a:pt x="140" y="254"/>
                  </a:cubicBezTo>
                  <a:cubicBezTo>
                    <a:pt x="154" y="254"/>
                    <a:pt x="161" y="261"/>
                    <a:pt x="182" y="282"/>
                  </a:cubicBezTo>
                  <a:cubicBezTo>
                    <a:pt x="203" y="299"/>
                    <a:pt x="203" y="324"/>
                    <a:pt x="193" y="331"/>
                  </a:cubicBezTo>
                  <a:cubicBezTo>
                    <a:pt x="186" y="338"/>
                    <a:pt x="210" y="352"/>
                    <a:pt x="238" y="370"/>
                  </a:cubicBezTo>
                  <a:cubicBezTo>
                    <a:pt x="266" y="391"/>
                    <a:pt x="280" y="412"/>
                    <a:pt x="280" y="422"/>
                  </a:cubicBezTo>
                  <a:cubicBezTo>
                    <a:pt x="284" y="433"/>
                    <a:pt x="298" y="422"/>
                    <a:pt x="301" y="408"/>
                  </a:cubicBezTo>
                  <a:cubicBezTo>
                    <a:pt x="305" y="398"/>
                    <a:pt x="291" y="394"/>
                    <a:pt x="291" y="377"/>
                  </a:cubicBezTo>
                  <a:cubicBezTo>
                    <a:pt x="291" y="363"/>
                    <a:pt x="270" y="366"/>
                    <a:pt x="259" y="363"/>
                  </a:cubicBezTo>
                  <a:cubicBezTo>
                    <a:pt x="249" y="363"/>
                    <a:pt x="259" y="338"/>
                    <a:pt x="249" y="327"/>
                  </a:cubicBezTo>
                  <a:cubicBezTo>
                    <a:pt x="238" y="317"/>
                    <a:pt x="228" y="292"/>
                    <a:pt x="224" y="271"/>
                  </a:cubicBezTo>
                  <a:cubicBezTo>
                    <a:pt x="217" y="254"/>
                    <a:pt x="193" y="233"/>
                    <a:pt x="179" y="211"/>
                  </a:cubicBezTo>
                  <a:cubicBezTo>
                    <a:pt x="168" y="190"/>
                    <a:pt x="158" y="176"/>
                    <a:pt x="147" y="169"/>
                  </a:cubicBezTo>
                  <a:cubicBezTo>
                    <a:pt x="140" y="166"/>
                    <a:pt x="161" y="155"/>
                    <a:pt x="154" y="148"/>
                  </a:cubicBezTo>
                  <a:cubicBezTo>
                    <a:pt x="147" y="141"/>
                    <a:pt x="137" y="141"/>
                    <a:pt x="123" y="134"/>
                  </a:cubicBezTo>
                  <a:cubicBezTo>
                    <a:pt x="109" y="130"/>
                    <a:pt x="102" y="120"/>
                    <a:pt x="102" y="106"/>
                  </a:cubicBezTo>
                  <a:cubicBezTo>
                    <a:pt x="102" y="92"/>
                    <a:pt x="91" y="57"/>
                    <a:pt x="88" y="46"/>
                  </a:cubicBezTo>
                  <a:cubicBezTo>
                    <a:pt x="84" y="36"/>
                    <a:pt x="98" y="36"/>
                    <a:pt x="102" y="43"/>
                  </a:cubicBezTo>
                  <a:cubicBezTo>
                    <a:pt x="105" y="46"/>
                    <a:pt x="109" y="53"/>
                    <a:pt x="116" y="50"/>
                  </a:cubicBezTo>
                  <a:cubicBezTo>
                    <a:pt x="123" y="46"/>
                    <a:pt x="133" y="46"/>
                    <a:pt x="137" y="57"/>
                  </a:cubicBezTo>
                  <a:cubicBezTo>
                    <a:pt x="140" y="67"/>
                    <a:pt x="154" y="57"/>
                    <a:pt x="161" y="64"/>
                  </a:cubicBezTo>
                  <a:cubicBezTo>
                    <a:pt x="168" y="67"/>
                    <a:pt x="147" y="71"/>
                    <a:pt x="168" y="113"/>
                  </a:cubicBezTo>
                  <a:cubicBezTo>
                    <a:pt x="193" y="152"/>
                    <a:pt x="175" y="130"/>
                    <a:pt x="175" y="159"/>
                  </a:cubicBezTo>
                  <a:cubicBezTo>
                    <a:pt x="175" y="183"/>
                    <a:pt x="189" y="173"/>
                    <a:pt x="196" y="169"/>
                  </a:cubicBezTo>
                  <a:cubicBezTo>
                    <a:pt x="200" y="162"/>
                    <a:pt x="210" y="176"/>
                    <a:pt x="224" y="190"/>
                  </a:cubicBezTo>
                  <a:cubicBezTo>
                    <a:pt x="235" y="205"/>
                    <a:pt x="256" y="205"/>
                    <a:pt x="256" y="215"/>
                  </a:cubicBezTo>
                  <a:cubicBezTo>
                    <a:pt x="256" y="222"/>
                    <a:pt x="259" y="236"/>
                    <a:pt x="277" y="239"/>
                  </a:cubicBezTo>
                  <a:cubicBezTo>
                    <a:pt x="291" y="243"/>
                    <a:pt x="294" y="261"/>
                    <a:pt x="301" y="261"/>
                  </a:cubicBezTo>
                  <a:cubicBezTo>
                    <a:pt x="312" y="264"/>
                    <a:pt x="315" y="275"/>
                    <a:pt x="308" y="285"/>
                  </a:cubicBezTo>
                  <a:cubicBezTo>
                    <a:pt x="305" y="296"/>
                    <a:pt x="308" y="306"/>
                    <a:pt x="333" y="317"/>
                  </a:cubicBezTo>
                  <a:cubicBezTo>
                    <a:pt x="357" y="324"/>
                    <a:pt x="347" y="327"/>
                    <a:pt x="364" y="345"/>
                  </a:cubicBezTo>
                  <a:cubicBezTo>
                    <a:pt x="385" y="363"/>
                    <a:pt x="438" y="422"/>
                    <a:pt x="452" y="440"/>
                  </a:cubicBezTo>
                  <a:cubicBezTo>
                    <a:pt x="462" y="457"/>
                    <a:pt x="466" y="471"/>
                    <a:pt x="469" y="482"/>
                  </a:cubicBezTo>
                  <a:cubicBezTo>
                    <a:pt x="473" y="496"/>
                    <a:pt x="462" y="503"/>
                    <a:pt x="469" y="514"/>
                  </a:cubicBezTo>
                  <a:cubicBezTo>
                    <a:pt x="476" y="524"/>
                    <a:pt x="455" y="517"/>
                    <a:pt x="455" y="528"/>
                  </a:cubicBezTo>
                  <a:cubicBezTo>
                    <a:pt x="455" y="535"/>
                    <a:pt x="469" y="573"/>
                    <a:pt x="487" y="577"/>
                  </a:cubicBezTo>
                  <a:cubicBezTo>
                    <a:pt x="508" y="577"/>
                    <a:pt x="529" y="601"/>
                    <a:pt x="543" y="616"/>
                  </a:cubicBezTo>
                  <a:cubicBezTo>
                    <a:pt x="560" y="626"/>
                    <a:pt x="585" y="626"/>
                    <a:pt x="606" y="633"/>
                  </a:cubicBezTo>
                  <a:cubicBezTo>
                    <a:pt x="630" y="644"/>
                    <a:pt x="651" y="665"/>
                    <a:pt x="686" y="672"/>
                  </a:cubicBezTo>
                  <a:cubicBezTo>
                    <a:pt x="718" y="682"/>
                    <a:pt x="753" y="697"/>
                    <a:pt x="774" y="710"/>
                  </a:cubicBezTo>
                  <a:cubicBezTo>
                    <a:pt x="795" y="725"/>
                    <a:pt x="823" y="721"/>
                    <a:pt x="854" y="707"/>
                  </a:cubicBezTo>
                  <a:cubicBezTo>
                    <a:pt x="885" y="697"/>
                    <a:pt x="907" y="710"/>
                    <a:pt x="924" y="718"/>
                  </a:cubicBezTo>
                  <a:cubicBezTo>
                    <a:pt x="934" y="721"/>
                    <a:pt x="952" y="735"/>
                    <a:pt x="969" y="752"/>
                  </a:cubicBezTo>
                  <a:cubicBezTo>
                    <a:pt x="983" y="728"/>
                    <a:pt x="998" y="710"/>
                    <a:pt x="1001" y="70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78" name="Mauritiana">
              <a:extLst>
                <a:ext uri="{FF2B5EF4-FFF2-40B4-BE49-F238E27FC236}">
                  <a16:creationId xmlns:a16="http://schemas.microsoft.com/office/drawing/2014/main" id="{A1E5F3F8-6826-4C1A-BC90-1BF42955B45A}"/>
                </a:ext>
              </a:extLst>
            </p:cNvPr>
            <p:cNvSpPr>
              <a:spLocks/>
            </p:cNvSpPr>
            <p:nvPr/>
          </p:nvSpPr>
          <p:spPr bwMode="auto">
            <a:xfrm>
              <a:off x="4881626" y="2833243"/>
              <a:ext cx="381635" cy="410337"/>
            </a:xfrm>
            <a:custGeom>
              <a:avLst/>
              <a:gdLst>
                <a:gd name="T0" fmla="*/ 39 w 480"/>
                <a:gd name="T1" fmla="*/ 454 h 528"/>
                <a:gd name="T2" fmla="*/ 74 w 480"/>
                <a:gd name="T3" fmla="*/ 454 h 528"/>
                <a:gd name="T4" fmla="*/ 105 w 480"/>
                <a:gd name="T5" fmla="*/ 451 h 528"/>
                <a:gd name="T6" fmla="*/ 127 w 480"/>
                <a:gd name="T7" fmla="*/ 472 h 528"/>
                <a:gd name="T8" fmla="*/ 141 w 480"/>
                <a:gd name="T9" fmla="*/ 472 h 528"/>
                <a:gd name="T10" fmla="*/ 169 w 480"/>
                <a:gd name="T11" fmla="*/ 507 h 528"/>
                <a:gd name="T12" fmla="*/ 186 w 480"/>
                <a:gd name="T13" fmla="*/ 528 h 528"/>
                <a:gd name="T14" fmla="*/ 207 w 480"/>
                <a:gd name="T15" fmla="*/ 514 h 528"/>
                <a:gd name="T16" fmla="*/ 232 w 480"/>
                <a:gd name="T17" fmla="*/ 504 h 528"/>
                <a:gd name="T18" fmla="*/ 253 w 480"/>
                <a:gd name="T19" fmla="*/ 500 h 528"/>
                <a:gd name="T20" fmla="*/ 277 w 480"/>
                <a:gd name="T21" fmla="*/ 504 h 528"/>
                <a:gd name="T22" fmla="*/ 302 w 480"/>
                <a:gd name="T23" fmla="*/ 497 h 528"/>
                <a:gd name="T24" fmla="*/ 456 w 480"/>
                <a:gd name="T25" fmla="*/ 493 h 528"/>
                <a:gd name="T26" fmla="*/ 463 w 480"/>
                <a:gd name="T27" fmla="*/ 462 h 528"/>
                <a:gd name="T28" fmla="*/ 449 w 480"/>
                <a:gd name="T29" fmla="*/ 447 h 528"/>
                <a:gd name="T30" fmla="*/ 414 w 480"/>
                <a:gd name="T31" fmla="*/ 99 h 528"/>
                <a:gd name="T32" fmla="*/ 480 w 480"/>
                <a:gd name="T33" fmla="*/ 99 h 528"/>
                <a:gd name="T34" fmla="*/ 340 w 480"/>
                <a:gd name="T35" fmla="*/ 8 h 528"/>
                <a:gd name="T36" fmla="*/ 333 w 480"/>
                <a:gd name="T37" fmla="*/ 0 h 528"/>
                <a:gd name="T38" fmla="*/ 333 w 480"/>
                <a:gd name="T39" fmla="*/ 57 h 528"/>
                <a:gd name="T40" fmla="*/ 200 w 480"/>
                <a:gd name="T41" fmla="*/ 57 h 528"/>
                <a:gd name="T42" fmla="*/ 200 w 480"/>
                <a:gd name="T43" fmla="*/ 162 h 528"/>
                <a:gd name="T44" fmla="*/ 158 w 480"/>
                <a:gd name="T45" fmla="*/ 190 h 528"/>
                <a:gd name="T46" fmla="*/ 158 w 480"/>
                <a:gd name="T47" fmla="*/ 254 h 528"/>
                <a:gd name="T48" fmla="*/ 0 w 480"/>
                <a:gd name="T49" fmla="*/ 254 h 528"/>
                <a:gd name="T50" fmla="*/ 25 w 480"/>
                <a:gd name="T51" fmla="*/ 300 h 528"/>
                <a:gd name="T52" fmla="*/ 32 w 480"/>
                <a:gd name="T53" fmla="*/ 363 h 528"/>
                <a:gd name="T54" fmla="*/ 21 w 480"/>
                <a:gd name="T55" fmla="*/ 441 h 528"/>
                <a:gd name="T56" fmla="*/ 14 w 480"/>
                <a:gd name="T57" fmla="*/ 475 h 528"/>
                <a:gd name="T58" fmla="*/ 14 w 480"/>
                <a:gd name="T59" fmla="*/ 475 h 528"/>
                <a:gd name="T60" fmla="*/ 39 w 480"/>
                <a:gd name="T61" fmla="*/ 45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528">
                  <a:moveTo>
                    <a:pt x="39" y="454"/>
                  </a:moveTo>
                  <a:cubicBezTo>
                    <a:pt x="53" y="458"/>
                    <a:pt x="74" y="454"/>
                    <a:pt x="74" y="454"/>
                  </a:cubicBezTo>
                  <a:cubicBezTo>
                    <a:pt x="74" y="454"/>
                    <a:pt x="92" y="447"/>
                    <a:pt x="105" y="451"/>
                  </a:cubicBezTo>
                  <a:cubicBezTo>
                    <a:pt x="116" y="458"/>
                    <a:pt x="127" y="472"/>
                    <a:pt x="127" y="472"/>
                  </a:cubicBezTo>
                  <a:cubicBezTo>
                    <a:pt x="141" y="472"/>
                    <a:pt x="141" y="472"/>
                    <a:pt x="141" y="472"/>
                  </a:cubicBezTo>
                  <a:cubicBezTo>
                    <a:pt x="141" y="472"/>
                    <a:pt x="151" y="504"/>
                    <a:pt x="169" y="507"/>
                  </a:cubicBezTo>
                  <a:cubicBezTo>
                    <a:pt x="179" y="511"/>
                    <a:pt x="183" y="521"/>
                    <a:pt x="186" y="528"/>
                  </a:cubicBezTo>
                  <a:cubicBezTo>
                    <a:pt x="200" y="528"/>
                    <a:pt x="207" y="521"/>
                    <a:pt x="207" y="514"/>
                  </a:cubicBezTo>
                  <a:cubicBezTo>
                    <a:pt x="207" y="504"/>
                    <a:pt x="214" y="490"/>
                    <a:pt x="232" y="504"/>
                  </a:cubicBezTo>
                  <a:cubicBezTo>
                    <a:pt x="249" y="521"/>
                    <a:pt x="249" y="507"/>
                    <a:pt x="253" y="500"/>
                  </a:cubicBezTo>
                  <a:cubicBezTo>
                    <a:pt x="256" y="497"/>
                    <a:pt x="267" y="504"/>
                    <a:pt x="277" y="504"/>
                  </a:cubicBezTo>
                  <a:cubicBezTo>
                    <a:pt x="288" y="504"/>
                    <a:pt x="302" y="497"/>
                    <a:pt x="302" y="497"/>
                  </a:cubicBezTo>
                  <a:cubicBezTo>
                    <a:pt x="302" y="497"/>
                    <a:pt x="449" y="497"/>
                    <a:pt x="456" y="493"/>
                  </a:cubicBezTo>
                  <a:cubicBezTo>
                    <a:pt x="463" y="490"/>
                    <a:pt x="463" y="462"/>
                    <a:pt x="463" y="462"/>
                  </a:cubicBezTo>
                  <a:cubicBezTo>
                    <a:pt x="449" y="447"/>
                    <a:pt x="449" y="447"/>
                    <a:pt x="449" y="447"/>
                  </a:cubicBezTo>
                  <a:cubicBezTo>
                    <a:pt x="414" y="99"/>
                    <a:pt x="414" y="99"/>
                    <a:pt x="414" y="99"/>
                  </a:cubicBezTo>
                  <a:cubicBezTo>
                    <a:pt x="480" y="99"/>
                    <a:pt x="480" y="99"/>
                    <a:pt x="480" y="99"/>
                  </a:cubicBezTo>
                  <a:cubicBezTo>
                    <a:pt x="411" y="50"/>
                    <a:pt x="348" y="11"/>
                    <a:pt x="340" y="8"/>
                  </a:cubicBezTo>
                  <a:cubicBezTo>
                    <a:pt x="337" y="4"/>
                    <a:pt x="333" y="0"/>
                    <a:pt x="333" y="0"/>
                  </a:cubicBezTo>
                  <a:cubicBezTo>
                    <a:pt x="333" y="25"/>
                    <a:pt x="333" y="53"/>
                    <a:pt x="333" y="57"/>
                  </a:cubicBezTo>
                  <a:cubicBezTo>
                    <a:pt x="326" y="61"/>
                    <a:pt x="200" y="57"/>
                    <a:pt x="200" y="57"/>
                  </a:cubicBezTo>
                  <a:cubicBezTo>
                    <a:pt x="200" y="57"/>
                    <a:pt x="200" y="152"/>
                    <a:pt x="200" y="162"/>
                  </a:cubicBezTo>
                  <a:cubicBezTo>
                    <a:pt x="200" y="173"/>
                    <a:pt x="158" y="184"/>
                    <a:pt x="158" y="190"/>
                  </a:cubicBezTo>
                  <a:cubicBezTo>
                    <a:pt x="158" y="201"/>
                    <a:pt x="158" y="254"/>
                    <a:pt x="158" y="254"/>
                  </a:cubicBezTo>
                  <a:cubicBezTo>
                    <a:pt x="0" y="254"/>
                    <a:pt x="0" y="254"/>
                    <a:pt x="0" y="254"/>
                  </a:cubicBezTo>
                  <a:cubicBezTo>
                    <a:pt x="0" y="279"/>
                    <a:pt x="14" y="289"/>
                    <a:pt x="25" y="300"/>
                  </a:cubicBezTo>
                  <a:cubicBezTo>
                    <a:pt x="36" y="314"/>
                    <a:pt x="14" y="338"/>
                    <a:pt x="32" y="363"/>
                  </a:cubicBezTo>
                  <a:cubicBezTo>
                    <a:pt x="49" y="388"/>
                    <a:pt x="28" y="426"/>
                    <a:pt x="21" y="441"/>
                  </a:cubicBezTo>
                  <a:cubicBezTo>
                    <a:pt x="14" y="447"/>
                    <a:pt x="14" y="462"/>
                    <a:pt x="14" y="475"/>
                  </a:cubicBezTo>
                  <a:cubicBezTo>
                    <a:pt x="14" y="475"/>
                    <a:pt x="14" y="475"/>
                    <a:pt x="14" y="475"/>
                  </a:cubicBezTo>
                  <a:cubicBezTo>
                    <a:pt x="25" y="472"/>
                    <a:pt x="25" y="451"/>
                    <a:pt x="39" y="45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79" name="Mali">
              <a:extLst>
                <a:ext uri="{FF2B5EF4-FFF2-40B4-BE49-F238E27FC236}">
                  <a16:creationId xmlns:a16="http://schemas.microsoft.com/office/drawing/2014/main" id="{4A6228E0-91CB-418B-84BF-8BED10B2013C}"/>
                </a:ext>
              </a:extLst>
            </p:cNvPr>
            <p:cNvSpPr>
              <a:spLocks/>
            </p:cNvSpPr>
            <p:nvPr/>
          </p:nvSpPr>
          <p:spPr bwMode="auto">
            <a:xfrm>
              <a:off x="5029200" y="2912364"/>
              <a:ext cx="521970" cy="475234"/>
            </a:xfrm>
            <a:custGeom>
              <a:avLst/>
              <a:gdLst>
                <a:gd name="T0" fmla="*/ 622 w 656"/>
                <a:gd name="T1" fmla="*/ 253 h 608"/>
                <a:gd name="T2" fmla="*/ 601 w 656"/>
                <a:gd name="T3" fmla="*/ 211 h 608"/>
                <a:gd name="T4" fmla="*/ 556 w 656"/>
                <a:gd name="T5" fmla="*/ 197 h 608"/>
                <a:gd name="T6" fmla="*/ 532 w 656"/>
                <a:gd name="T7" fmla="*/ 163 h 608"/>
                <a:gd name="T8" fmla="*/ 292 w 656"/>
                <a:gd name="T9" fmla="*/ 0 h 608"/>
                <a:gd name="T10" fmla="*/ 226 w 656"/>
                <a:gd name="T11" fmla="*/ 0 h 608"/>
                <a:gd name="T12" fmla="*/ 261 w 656"/>
                <a:gd name="T13" fmla="*/ 342 h 608"/>
                <a:gd name="T14" fmla="*/ 275 w 656"/>
                <a:gd name="T15" fmla="*/ 356 h 608"/>
                <a:gd name="T16" fmla="*/ 268 w 656"/>
                <a:gd name="T17" fmla="*/ 387 h 608"/>
                <a:gd name="T18" fmla="*/ 115 w 656"/>
                <a:gd name="T19" fmla="*/ 391 h 608"/>
                <a:gd name="T20" fmla="*/ 91 w 656"/>
                <a:gd name="T21" fmla="*/ 398 h 608"/>
                <a:gd name="T22" fmla="*/ 66 w 656"/>
                <a:gd name="T23" fmla="*/ 394 h 608"/>
                <a:gd name="T24" fmla="*/ 46 w 656"/>
                <a:gd name="T25" fmla="*/ 398 h 608"/>
                <a:gd name="T26" fmla="*/ 21 w 656"/>
                <a:gd name="T27" fmla="*/ 408 h 608"/>
                <a:gd name="T28" fmla="*/ 0 w 656"/>
                <a:gd name="T29" fmla="*/ 422 h 608"/>
                <a:gd name="T30" fmla="*/ 4 w 656"/>
                <a:gd name="T31" fmla="*/ 429 h 608"/>
                <a:gd name="T32" fmla="*/ 11 w 656"/>
                <a:gd name="T33" fmla="*/ 439 h 608"/>
                <a:gd name="T34" fmla="*/ 18 w 656"/>
                <a:gd name="T35" fmla="*/ 463 h 608"/>
                <a:gd name="T36" fmla="*/ 39 w 656"/>
                <a:gd name="T37" fmla="*/ 491 h 608"/>
                <a:gd name="T38" fmla="*/ 39 w 656"/>
                <a:gd name="T39" fmla="*/ 522 h 608"/>
                <a:gd name="T40" fmla="*/ 49 w 656"/>
                <a:gd name="T41" fmla="*/ 533 h 608"/>
                <a:gd name="T42" fmla="*/ 73 w 656"/>
                <a:gd name="T43" fmla="*/ 529 h 608"/>
                <a:gd name="T44" fmla="*/ 98 w 656"/>
                <a:gd name="T45" fmla="*/ 529 h 608"/>
                <a:gd name="T46" fmla="*/ 126 w 656"/>
                <a:gd name="T47" fmla="*/ 512 h 608"/>
                <a:gd name="T48" fmla="*/ 143 w 656"/>
                <a:gd name="T49" fmla="*/ 539 h 608"/>
                <a:gd name="T50" fmla="*/ 157 w 656"/>
                <a:gd name="T51" fmla="*/ 557 h 608"/>
                <a:gd name="T52" fmla="*/ 157 w 656"/>
                <a:gd name="T53" fmla="*/ 571 h 608"/>
                <a:gd name="T54" fmla="*/ 164 w 656"/>
                <a:gd name="T55" fmla="*/ 595 h 608"/>
                <a:gd name="T56" fmla="*/ 184 w 656"/>
                <a:gd name="T57" fmla="*/ 595 h 608"/>
                <a:gd name="T58" fmla="*/ 202 w 656"/>
                <a:gd name="T59" fmla="*/ 601 h 608"/>
                <a:gd name="T60" fmla="*/ 226 w 656"/>
                <a:gd name="T61" fmla="*/ 591 h 608"/>
                <a:gd name="T62" fmla="*/ 243 w 656"/>
                <a:gd name="T63" fmla="*/ 588 h 608"/>
                <a:gd name="T64" fmla="*/ 257 w 656"/>
                <a:gd name="T65" fmla="*/ 595 h 608"/>
                <a:gd name="T66" fmla="*/ 268 w 656"/>
                <a:gd name="T67" fmla="*/ 591 h 608"/>
                <a:gd name="T68" fmla="*/ 282 w 656"/>
                <a:gd name="T69" fmla="*/ 560 h 608"/>
                <a:gd name="T70" fmla="*/ 278 w 656"/>
                <a:gd name="T71" fmla="*/ 536 h 608"/>
                <a:gd name="T72" fmla="*/ 309 w 656"/>
                <a:gd name="T73" fmla="*/ 522 h 608"/>
                <a:gd name="T74" fmla="*/ 323 w 656"/>
                <a:gd name="T75" fmla="*/ 498 h 608"/>
                <a:gd name="T76" fmla="*/ 334 w 656"/>
                <a:gd name="T77" fmla="*/ 470 h 608"/>
                <a:gd name="T78" fmla="*/ 358 w 656"/>
                <a:gd name="T79" fmla="*/ 470 h 608"/>
                <a:gd name="T80" fmla="*/ 376 w 656"/>
                <a:gd name="T81" fmla="*/ 453 h 608"/>
                <a:gd name="T82" fmla="*/ 396 w 656"/>
                <a:gd name="T83" fmla="*/ 443 h 608"/>
                <a:gd name="T84" fmla="*/ 410 w 656"/>
                <a:gd name="T85" fmla="*/ 436 h 608"/>
                <a:gd name="T86" fmla="*/ 445 w 656"/>
                <a:gd name="T87" fmla="*/ 422 h 608"/>
                <a:gd name="T88" fmla="*/ 472 w 656"/>
                <a:gd name="T89" fmla="*/ 408 h 608"/>
                <a:gd name="T90" fmla="*/ 521 w 656"/>
                <a:gd name="T91" fmla="*/ 412 h 608"/>
                <a:gd name="T92" fmla="*/ 552 w 656"/>
                <a:gd name="T93" fmla="*/ 401 h 608"/>
                <a:gd name="T94" fmla="*/ 615 w 656"/>
                <a:gd name="T95" fmla="*/ 394 h 608"/>
                <a:gd name="T96" fmla="*/ 639 w 656"/>
                <a:gd name="T97" fmla="*/ 377 h 608"/>
                <a:gd name="T98" fmla="*/ 653 w 656"/>
                <a:gd name="T99" fmla="*/ 349 h 608"/>
                <a:gd name="T100" fmla="*/ 653 w 656"/>
                <a:gd name="T101" fmla="*/ 246 h 608"/>
                <a:gd name="T102" fmla="*/ 622 w 656"/>
                <a:gd name="T103" fmla="*/ 253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6" h="608">
                  <a:moveTo>
                    <a:pt x="622" y="253"/>
                  </a:moveTo>
                  <a:cubicBezTo>
                    <a:pt x="622" y="253"/>
                    <a:pt x="622" y="222"/>
                    <a:pt x="601" y="211"/>
                  </a:cubicBezTo>
                  <a:cubicBezTo>
                    <a:pt x="584" y="201"/>
                    <a:pt x="556" y="197"/>
                    <a:pt x="556" y="197"/>
                  </a:cubicBezTo>
                  <a:cubicBezTo>
                    <a:pt x="556" y="197"/>
                    <a:pt x="545" y="173"/>
                    <a:pt x="532" y="163"/>
                  </a:cubicBezTo>
                  <a:cubicBezTo>
                    <a:pt x="525" y="156"/>
                    <a:pt x="396" y="70"/>
                    <a:pt x="292" y="0"/>
                  </a:cubicBezTo>
                  <a:cubicBezTo>
                    <a:pt x="226" y="0"/>
                    <a:pt x="226" y="0"/>
                    <a:pt x="226" y="0"/>
                  </a:cubicBezTo>
                  <a:cubicBezTo>
                    <a:pt x="261" y="342"/>
                    <a:pt x="261" y="342"/>
                    <a:pt x="261" y="342"/>
                  </a:cubicBezTo>
                  <a:cubicBezTo>
                    <a:pt x="275" y="356"/>
                    <a:pt x="275" y="356"/>
                    <a:pt x="275" y="356"/>
                  </a:cubicBezTo>
                  <a:cubicBezTo>
                    <a:pt x="275" y="356"/>
                    <a:pt x="275" y="384"/>
                    <a:pt x="268" y="387"/>
                  </a:cubicBezTo>
                  <a:cubicBezTo>
                    <a:pt x="261" y="391"/>
                    <a:pt x="115" y="391"/>
                    <a:pt x="115" y="391"/>
                  </a:cubicBezTo>
                  <a:cubicBezTo>
                    <a:pt x="115" y="391"/>
                    <a:pt x="101" y="398"/>
                    <a:pt x="91" y="398"/>
                  </a:cubicBezTo>
                  <a:cubicBezTo>
                    <a:pt x="80" y="398"/>
                    <a:pt x="70" y="391"/>
                    <a:pt x="66" y="394"/>
                  </a:cubicBezTo>
                  <a:cubicBezTo>
                    <a:pt x="63" y="401"/>
                    <a:pt x="63" y="415"/>
                    <a:pt x="46" y="398"/>
                  </a:cubicBezTo>
                  <a:cubicBezTo>
                    <a:pt x="28" y="384"/>
                    <a:pt x="21" y="398"/>
                    <a:pt x="21" y="408"/>
                  </a:cubicBezTo>
                  <a:cubicBezTo>
                    <a:pt x="21" y="415"/>
                    <a:pt x="15" y="422"/>
                    <a:pt x="0" y="422"/>
                  </a:cubicBezTo>
                  <a:cubicBezTo>
                    <a:pt x="4" y="425"/>
                    <a:pt x="4" y="429"/>
                    <a:pt x="4" y="429"/>
                  </a:cubicBezTo>
                  <a:cubicBezTo>
                    <a:pt x="11" y="439"/>
                    <a:pt x="11" y="439"/>
                    <a:pt x="11" y="439"/>
                  </a:cubicBezTo>
                  <a:cubicBezTo>
                    <a:pt x="11" y="439"/>
                    <a:pt x="11" y="456"/>
                    <a:pt x="18" y="463"/>
                  </a:cubicBezTo>
                  <a:cubicBezTo>
                    <a:pt x="25" y="470"/>
                    <a:pt x="39" y="484"/>
                    <a:pt x="39" y="491"/>
                  </a:cubicBezTo>
                  <a:cubicBezTo>
                    <a:pt x="39" y="494"/>
                    <a:pt x="39" y="522"/>
                    <a:pt x="39" y="522"/>
                  </a:cubicBezTo>
                  <a:cubicBezTo>
                    <a:pt x="39" y="522"/>
                    <a:pt x="42" y="539"/>
                    <a:pt x="49" y="533"/>
                  </a:cubicBezTo>
                  <a:cubicBezTo>
                    <a:pt x="56" y="522"/>
                    <a:pt x="66" y="539"/>
                    <a:pt x="73" y="529"/>
                  </a:cubicBezTo>
                  <a:cubicBezTo>
                    <a:pt x="77" y="515"/>
                    <a:pt x="91" y="529"/>
                    <a:pt x="98" y="529"/>
                  </a:cubicBezTo>
                  <a:cubicBezTo>
                    <a:pt x="105" y="529"/>
                    <a:pt x="122" y="508"/>
                    <a:pt x="126" y="512"/>
                  </a:cubicBezTo>
                  <a:cubicBezTo>
                    <a:pt x="132" y="512"/>
                    <a:pt x="143" y="533"/>
                    <a:pt x="143" y="539"/>
                  </a:cubicBezTo>
                  <a:cubicBezTo>
                    <a:pt x="143" y="546"/>
                    <a:pt x="164" y="557"/>
                    <a:pt x="157" y="557"/>
                  </a:cubicBezTo>
                  <a:cubicBezTo>
                    <a:pt x="150" y="560"/>
                    <a:pt x="146" y="571"/>
                    <a:pt x="157" y="571"/>
                  </a:cubicBezTo>
                  <a:cubicBezTo>
                    <a:pt x="164" y="571"/>
                    <a:pt x="160" y="588"/>
                    <a:pt x="164" y="595"/>
                  </a:cubicBezTo>
                  <a:cubicBezTo>
                    <a:pt x="171" y="601"/>
                    <a:pt x="177" y="605"/>
                    <a:pt x="184" y="595"/>
                  </a:cubicBezTo>
                  <a:cubicBezTo>
                    <a:pt x="188" y="584"/>
                    <a:pt x="198" y="595"/>
                    <a:pt x="202" y="601"/>
                  </a:cubicBezTo>
                  <a:cubicBezTo>
                    <a:pt x="209" y="608"/>
                    <a:pt x="223" y="601"/>
                    <a:pt x="226" y="591"/>
                  </a:cubicBezTo>
                  <a:cubicBezTo>
                    <a:pt x="226" y="581"/>
                    <a:pt x="247" y="578"/>
                    <a:pt x="243" y="588"/>
                  </a:cubicBezTo>
                  <a:cubicBezTo>
                    <a:pt x="243" y="598"/>
                    <a:pt x="247" y="601"/>
                    <a:pt x="257" y="595"/>
                  </a:cubicBezTo>
                  <a:cubicBezTo>
                    <a:pt x="261" y="591"/>
                    <a:pt x="264" y="591"/>
                    <a:pt x="268" y="591"/>
                  </a:cubicBezTo>
                  <a:cubicBezTo>
                    <a:pt x="275" y="578"/>
                    <a:pt x="278" y="567"/>
                    <a:pt x="282" y="560"/>
                  </a:cubicBezTo>
                  <a:cubicBezTo>
                    <a:pt x="285" y="553"/>
                    <a:pt x="271" y="539"/>
                    <a:pt x="278" y="536"/>
                  </a:cubicBezTo>
                  <a:cubicBezTo>
                    <a:pt x="285" y="533"/>
                    <a:pt x="303" y="539"/>
                    <a:pt x="309" y="522"/>
                  </a:cubicBezTo>
                  <a:cubicBezTo>
                    <a:pt x="316" y="505"/>
                    <a:pt x="323" y="498"/>
                    <a:pt x="323" y="498"/>
                  </a:cubicBezTo>
                  <a:cubicBezTo>
                    <a:pt x="323" y="498"/>
                    <a:pt x="323" y="463"/>
                    <a:pt x="334" y="470"/>
                  </a:cubicBezTo>
                  <a:cubicBezTo>
                    <a:pt x="344" y="474"/>
                    <a:pt x="358" y="484"/>
                    <a:pt x="358" y="470"/>
                  </a:cubicBezTo>
                  <a:cubicBezTo>
                    <a:pt x="361" y="456"/>
                    <a:pt x="372" y="463"/>
                    <a:pt x="376" y="453"/>
                  </a:cubicBezTo>
                  <a:cubicBezTo>
                    <a:pt x="379" y="439"/>
                    <a:pt x="386" y="439"/>
                    <a:pt x="396" y="443"/>
                  </a:cubicBezTo>
                  <a:cubicBezTo>
                    <a:pt x="403" y="446"/>
                    <a:pt x="410" y="443"/>
                    <a:pt x="410" y="436"/>
                  </a:cubicBezTo>
                  <a:cubicBezTo>
                    <a:pt x="410" y="429"/>
                    <a:pt x="427" y="432"/>
                    <a:pt x="445" y="422"/>
                  </a:cubicBezTo>
                  <a:cubicBezTo>
                    <a:pt x="459" y="412"/>
                    <a:pt x="466" y="401"/>
                    <a:pt x="472" y="408"/>
                  </a:cubicBezTo>
                  <a:cubicBezTo>
                    <a:pt x="480" y="415"/>
                    <a:pt x="518" y="412"/>
                    <a:pt x="521" y="412"/>
                  </a:cubicBezTo>
                  <a:cubicBezTo>
                    <a:pt x="528" y="408"/>
                    <a:pt x="538" y="398"/>
                    <a:pt x="552" y="401"/>
                  </a:cubicBezTo>
                  <a:cubicBezTo>
                    <a:pt x="566" y="401"/>
                    <a:pt x="601" y="394"/>
                    <a:pt x="615" y="394"/>
                  </a:cubicBezTo>
                  <a:cubicBezTo>
                    <a:pt x="629" y="394"/>
                    <a:pt x="636" y="381"/>
                    <a:pt x="639" y="377"/>
                  </a:cubicBezTo>
                  <a:cubicBezTo>
                    <a:pt x="643" y="374"/>
                    <a:pt x="646" y="353"/>
                    <a:pt x="653" y="349"/>
                  </a:cubicBezTo>
                  <a:cubicBezTo>
                    <a:pt x="656" y="346"/>
                    <a:pt x="653" y="273"/>
                    <a:pt x="653" y="246"/>
                  </a:cubicBezTo>
                  <a:cubicBezTo>
                    <a:pt x="639" y="246"/>
                    <a:pt x="622" y="253"/>
                    <a:pt x="622" y="253"/>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80" name="Malaysia">
              <a:extLst>
                <a:ext uri="{FF2B5EF4-FFF2-40B4-BE49-F238E27FC236}">
                  <a16:creationId xmlns:a16="http://schemas.microsoft.com/office/drawing/2014/main" id="{F2923672-831B-4E91-A3F6-EC9E78CF4F3A}"/>
                </a:ext>
              </a:extLst>
            </p:cNvPr>
            <p:cNvSpPr>
              <a:spLocks noEditPoints="1"/>
            </p:cNvSpPr>
            <p:nvPr/>
          </p:nvSpPr>
          <p:spPr bwMode="auto">
            <a:xfrm>
              <a:off x="8474456" y="3499231"/>
              <a:ext cx="608457" cy="190754"/>
            </a:xfrm>
            <a:custGeom>
              <a:avLst/>
              <a:gdLst>
                <a:gd name="T0" fmla="*/ 138 w 768"/>
                <a:gd name="T1" fmla="*/ 85 h 240"/>
                <a:gd name="T2" fmla="*/ 106 w 768"/>
                <a:gd name="T3" fmla="*/ 46 h 240"/>
                <a:gd name="T4" fmla="*/ 88 w 768"/>
                <a:gd name="T5" fmla="*/ 25 h 240"/>
                <a:gd name="T6" fmla="*/ 85 w 768"/>
                <a:gd name="T7" fmla="*/ 22 h 240"/>
                <a:gd name="T8" fmla="*/ 74 w 768"/>
                <a:gd name="T9" fmla="*/ 36 h 240"/>
                <a:gd name="T10" fmla="*/ 42 w 768"/>
                <a:gd name="T11" fmla="*/ 32 h 240"/>
                <a:gd name="T12" fmla="*/ 22 w 768"/>
                <a:gd name="T13" fmla="*/ 8 h 240"/>
                <a:gd name="T14" fmla="*/ 0 w 768"/>
                <a:gd name="T15" fmla="*/ 8 h 240"/>
                <a:gd name="T16" fmla="*/ 11 w 768"/>
                <a:gd name="T17" fmla="*/ 68 h 240"/>
                <a:gd name="T18" fmla="*/ 50 w 768"/>
                <a:gd name="T19" fmla="*/ 145 h 240"/>
                <a:gd name="T20" fmla="*/ 88 w 768"/>
                <a:gd name="T21" fmla="*/ 180 h 240"/>
                <a:gd name="T22" fmla="*/ 165 w 768"/>
                <a:gd name="T23" fmla="*/ 219 h 240"/>
                <a:gd name="T24" fmla="*/ 138 w 768"/>
                <a:gd name="T25" fmla="*/ 163 h 240"/>
                <a:gd name="T26" fmla="*/ 138 w 768"/>
                <a:gd name="T27" fmla="*/ 85 h 240"/>
                <a:gd name="T28" fmla="*/ 737 w 768"/>
                <a:gd name="T29" fmla="*/ 43 h 240"/>
                <a:gd name="T30" fmla="*/ 702 w 768"/>
                <a:gd name="T31" fmla="*/ 32 h 240"/>
                <a:gd name="T32" fmla="*/ 663 w 768"/>
                <a:gd name="T33" fmla="*/ 0 h 240"/>
                <a:gd name="T34" fmla="*/ 631 w 768"/>
                <a:gd name="T35" fmla="*/ 43 h 240"/>
                <a:gd name="T36" fmla="*/ 611 w 768"/>
                <a:gd name="T37" fmla="*/ 68 h 240"/>
                <a:gd name="T38" fmla="*/ 604 w 768"/>
                <a:gd name="T39" fmla="*/ 78 h 240"/>
                <a:gd name="T40" fmla="*/ 604 w 768"/>
                <a:gd name="T41" fmla="*/ 103 h 240"/>
                <a:gd name="T42" fmla="*/ 579 w 768"/>
                <a:gd name="T43" fmla="*/ 114 h 240"/>
                <a:gd name="T44" fmla="*/ 554 w 768"/>
                <a:gd name="T45" fmla="*/ 85 h 240"/>
                <a:gd name="T46" fmla="*/ 554 w 768"/>
                <a:gd name="T47" fmla="*/ 85 h 240"/>
                <a:gd name="T48" fmla="*/ 520 w 768"/>
                <a:gd name="T49" fmla="*/ 138 h 240"/>
                <a:gd name="T50" fmla="*/ 463 w 768"/>
                <a:gd name="T51" fmla="*/ 156 h 240"/>
                <a:gd name="T52" fmla="*/ 439 w 768"/>
                <a:gd name="T53" fmla="*/ 209 h 240"/>
                <a:gd name="T54" fmla="*/ 379 w 768"/>
                <a:gd name="T55" fmla="*/ 191 h 240"/>
                <a:gd name="T56" fmla="*/ 390 w 768"/>
                <a:gd name="T57" fmla="*/ 219 h 240"/>
                <a:gd name="T58" fmla="*/ 425 w 768"/>
                <a:gd name="T59" fmla="*/ 233 h 240"/>
                <a:gd name="T60" fmla="*/ 474 w 768"/>
                <a:gd name="T61" fmla="*/ 230 h 240"/>
                <a:gd name="T62" fmla="*/ 516 w 768"/>
                <a:gd name="T63" fmla="*/ 213 h 240"/>
                <a:gd name="T64" fmla="*/ 551 w 768"/>
                <a:gd name="T65" fmla="*/ 219 h 240"/>
                <a:gd name="T66" fmla="*/ 586 w 768"/>
                <a:gd name="T67" fmla="*/ 198 h 240"/>
                <a:gd name="T68" fmla="*/ 600 w 768"/>
                <a:gd name="T69" fmla="*/ 160 h 240"/>
                <a:gd name="T70" fmla="*/ 621 w 768"/>
                <a:gd name="T71" fmla="*/ 124 h 240"/>
                <a:gd name="T72" fmla="*/ 684 w 768"/>
                <a:gd name="T73" fmla="*/ 99 h 240"/>
                <a:gd name="T74" fmla="*/ 702 w 768"/>
                <a:gd name="T75" fmla="*/ 103 h 240"/>
                <a:gd name="T76" fmla="*/ 726 w 768"/>
                <a:gd name="T77" fmla="*/ 82 h 240"/>
                <a:gd name="T78" fmla="*/ 761 w 768"/>
                <a:gd name="T79" fmla="*/ 64 h 240"/>
                <a:gd name="T80" fmla="*/ 737 w 768"/>
                <a:gd name="T81" fmla="*/ 4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68" h="240">
                  <a:moveTo>
                    <a:pt x="138" y="85"/>
                  </a:moveTo>
                  <a:cubicBezTo>
                    <a:pt x="138" y="61"/>
                    <a:pt x="113" y="64"/>
                    <a:pt x="106" y="46"/>
                  </a:cubicBezTo>
                  <a:cubicBezTo>
                    <a:pt x="102" y="25"/>
                    <a:pt x="92" y="36"/>
                    <a:pt x="88" y="25"/>
                  </a:cubicBezTo>
                  <a:cubicBezTo>
                    <a:pt x="88" y="25"/>
                    <a:pt x="85" y="22"/>
                    <a:pt x="85" y="22"/>
                  </a:cubicBezTo>
                  <a:cubicBezTo>
                    <a:pt x="71" y="25"/>
                    <a:pt x="77" y="36"/>
                    <a:pt x="74" y="36"/>
                  </a:cubicBezTo>
                  <a:cubicBezTo>
                    <a:pt x="67" y="36"/>
                    <a:pt x="42" y="39"/>
                    <a:pt x="42" y="32"/>
                  </a:cubicBezTo>
                  <a:cubicBezTo>
                    <a:pt x="42" y="25"/>
                    <a:pt x="39" y="11"/>
                    <a:pt x="22" y="8"/>
                  </a:cubicBezTo>
                  <a:cubicBezTo>
                    <a:pt x="15" y="8"/>
                    <a:pt x="8" y="8"/>
                    <a:pt x="0" y="8"/>
                  </a:cubicBezTo>
                  <a:cubicBezTo>
                    <a:pt x="8" y="29"/>
                    <a:pt x="11" y="50"/>
                    <a:pt x="11" y="68"/>
                  </a:cubicBezTo>
                  <a:cubicBezTo>
                    <a:pt x="11" y="92"/>
                    <a:pt x="46" y="128"/>
                    <a:pt x="50" y="145"/>
                  </a:cubicBezTo>
                  <a:cubicBezTo>
                    <a:pt x="57" y="160"/>
                    <a:pt x="67" y="163"/>
                    <a:pt x="88" y="180"/>
                  </a:cubicBezTo>
                  <a:cubicBezTo>
                    <a:pt x="113" y="198"/>
                    <a:pt x="155" y="223"/>
                    <a:pt x="165" y="219"/>
                  </a:cubicBezTo>
                  <a:cubicBezTo>
                    <a:pt x="172" y="216"/>
                    <a:pt x="151" y="177"/>
                    <a:pt x="138" y="163"/>
                  </a:cubicBezTo>
                  <a:cubicBezTo>
                    <a:pt x="127" y="149"/>
                    <a:pt x="138" y="114"/>
                    <a:pt x="138" y="85"/>
                  </a:cubicBezTo>
                  <a:close/>
                  <a:moveTo>
                    <a:pt x="737" y="43"/>
                  </a:moveTo>
                  <a:cubicBezTo>
                    <a:pt x="726" y="43"/>
                    <a:pt x="702" y="43"/>
                    <a:pt x="702" y="32"/>
                  </a:cubicBezTo>
                  <a:cubicBezTo>
                    <a:pt x="702" y="22"/>
                    <a:pt x="677" y="0"/>
                    <a:pt x="663" y="0"/>
                  </a:cubicBezTo>
                  <a:cubicBezTo>
                    <a:pt x="649" y="0"/>
                    <a:pt x="635" y="29"/>
                    <a:pt x="631" y="43"/>
                  </a:cubicBezTo>
                  <a:cubicBezTo>
                    <a:pt x="631" y="54"/>
                    <a:pt x="611" y="54"/>
                    <a:pt x="611" y="68"/>
                  </a:cubicBezTo>
                  <a:cubicBezTo>
                    <a:pt x="614" y="75"/>
                    <a:pt x="607" y="78"/>
                    <a:pt x="604" y="78"/>
                  </a:cubicBezTo>
                  <a:cubicBezTo>
                    <a:pt x="607" y="92"/>
                    <a:pt x="607" y="103"/>
                    <a:pt x="604" y="103"/>
                  </a:cubicBezTo>
                  <a:cubicBezTo>
                    <a:pt x="593" y="99"/>
                    <a:pt x="593" y="114"/>
                    <a:pt x="579" y="114"/>
                  </a:cubicBezTo>
                  <a:cubicBezTo>
                    <a:pt x="572" y="114"/>
                    <a:pt x="565" y="99"/>
                    <a:pt x="554" y="85"/>
                  </a:cubicBezTo>
                  <a:cubicBezTo>
                    <a:pt x="554" y="85"/>
                    <a:pt x="554" y="85"/>
                    <a:pt x="554" y="85"/>
                  </a:cubicBezTo>
                  <a:cubicBezTo>
                    <a:pt x="547" y="85"/>
                    <a:pt x="526" y="117"/>
                    <a:pt x="520" y="138"/>
                  </a:cubicBezTo>
                  <a:cubicBezTo>
                    <a:pt x="516" y="163"/>
                    <a:pt x="495" y="156"/>
                    <a:pt x="463" y="156"/>
                  </a:cubicBezTo>
                  <a:cubicBezTo>
                    <a:pt x="432" y="160"/>
                    <a:pt x="446" y="191"/>
                    <a:pt x="439" y="209"/>
                  </a:cubicBezTo>
                  <a:cubicBezTo>
                    <a:pt x="432" y="223"/>
                    <a:pt x="397" y="195"/>
                    <a:pt x="379" y="191"/>
                  </a:cubicBezTo>
                  <a:cubicBezTo>
                    <a:pt x="383" y="206"/>
                    <a:pt x="386" y="219"/>
                    <a:pt x="390" y="219"/>
                  </a:cubicBezTo>
                  <a:cubicBezTo>
                    <a:pt x="400" y="219"/>
                    <a:pt x="414" y="240"/>
                    <a:pt x="425" y="233"/>
                  </a:cubicBezTo>
                  <a:cubicBezTo>
                    <a:pt x="432" y="226"/>
                    <a:pt x="459" y="233"/>
                    <a:pt x="474" y="230"/>
                  </a:cubicBezTo>
                  <a:cubicBezTo>
                    <a:pt x="488" y="226"/>
                    <a:pt x="491" y="213"/>
                    <a:pt x="516" y="213"/>
                  </a:cubicBezTo>
                  <a:cubicBezTo>
                    <a:pt x="537" y="213"/>
                    <a:pt x="530" y="233"/>
                    <a:pt x="551" y="219"/>
                  </a:cubicBezTo>
                  <a:cubicBezTo>
                    <a:pt x="575" y="209"/>
                    <a:pt x="589" y="219"/>
                    <a:pt x="586" y="198"/>
                  </a:cubicBezTo>
                  <a:cubicBezTo>
                    <a:pt x="586" y="177"/>
                    <a:pt x="600" y="177"/>
                    <a:pt x="600" y="160"/>
                  </a:cubicBezTo>
                  <a:cubicBezTo>
                    <a:pt x="597" y="141"/>
                    <a:pt x="624" y="156"/>
                    <a:pt x="621" y="124"/>
                  </a:cubicBezTo>
                  <a:cubicBezTo>
                    <a:pt x="621" y="92"/>
                    <a:pt x="663" y="99"/>
                    <a:pt x="684" y="99"/>
                  </a:cubicBezTo>
                  <a:cubicBezTo>
                    <a:pt x="688" y="99"/>
                    <a:pt x="695" y="99"/>
                    <a:pt x="702" y="103"/>
                  </a:cubicBezTo>
                  <a:cubicBezTo>
                    <a:pt x="715" y="99"/>
                    <a:pt x="737" y="89"/>
                    <a:pt x="726" y="82"/>
                  </a:cubicBezTo>
                  <a:cubicBezTo>
                    <a:pt x="715" y="71"/>
                    <a:pt x="757" y="78"/>
                    <a:pt x="761" y="64"/>
                  </a:cubicBezTo>
                  <a:cubicBezTo>
                    <a:pt x="768" y="50"/>
                    <a:pt x="747" y="39"/>
                    <a:pt x="737" y="43"/>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81" name="Malawi">
              <a:extLst>
                <a:ext uri="{FF2B5EF4-FFF2-40B4-BE49-F238E27FC236}">
                  <a16:creationId xmlns:a16="http://schemas.microsoft.com/office/drawing/2014/main" id="{823959B2-DDFF-4B5A-8108-DD369CBBDA61}"/>
                </a:ext>
              </a:extLst>
            </p:cNvPr>
            <p:cNvSpPr>
              <a:spLocks/>
            </p:cNvSpPr>
            <p:nvPr/>
          </p:nvSpPr>
          <p:spPr bwMode="auto">
            <a:xfrm>
              <a:off x="6408039" y="3981577"/>
              <a:ext cx="100838" cy="241173"/>
            </a:xfrm>
            <a:custGeom>
              <a:avLst/>
              <a:gdLst>
                <a:gd name="T0" fmla="*/ 118 w 128"/>
                <a:gd name="T1" fmla="*/ 200 h 304"/>
                <a:gd name="T2" fmla="*/ 94 w 128"/>
                <a:gd name="T3" fmla="*/ 175 h 304"/>
                <a:gd name="T4" fmla="*/ 94 w 128"/>
                <a:gd name="T5" fmla="*/ 182 h 304"/>
                <a:gd name="T6" fmla="*/ 53 w 128"/>
                <a:gd name="T7" fmla="*/ 123 h 304"/>
                <a:gd name="T8" fmla="*/ 56 w 128"/>
                <a:gd name="T9" fmla="*/ 53 h 304"/>
                <a:gd name="T10" fmla="*/ 46 w 128"/>
                <a:gd name="T11" fmla="*/ 0 h 304"/>
                <a:gd name="T12" fmla="*/ 21 w 128"/>
                <a:gd name="T13" fmla="*/ 0 h 304"/>
                <a:gd name="T14" fmla="*/ 35 w 128"/>
                <a:gd name="T15" fmla="*/ 39 h 304"/>
                <a:gd name="T16" fmla="*/ 21 w 128"/>
                <a:gd name="T17" fmla="*/ 46 h 304"/>
                <a:gd name="T18" fmla="*/ 21 w 128"/>
                <a:gd name="T19" fmla="*/ 112 h 304"/>
                <a:gd name="T20" fmla="*/ 8 w 128"/>
                <a:gd name="T21" fmla="*/ 123 h 304"/>
                <a:gd name="T22" fmla="*/ 0 w 128"/>
                <a:gd name="T23" fmla="*/ 161 h 304"/>
                <a:gd name="T24" fmla="*/ 8 w 128"/>
                <a:gd name="T25" fmla="*/ 179 h 304"/>
                <a:gd name="T26" fmla="*/ 8 w 128"/>
                <a:gd name="T27" fmla="*/ 179 h 304"/>
                <a:gd name="T28" fmla="*/ 35 w 128"/>
                <a:gd name="T29" fmla="*/ 196 h 304"/>
                <a:gd name="T30" fmla="*/ 66 w 128"/>
                <a:gd name="T31" fmla="*/ 200 h 304"/>
                <a:gd name="T32" fmla="*/ 59 w 128"/>
                <a:gd name="T33" fmla="*/ 252 h 304"/>
                <a:gd name="T34" fmla="*/ 94 w 128"/>
                <a:gd name="T35" fmla="*/ 301 h 304"/>
                <a:gd name="T36" fmla="*/ 97 w 128"/>
                <a:gd name="T37" fmla="*/ 263 h 304"/>
                <a:gd name="T38" fmla="*/ 118 w 128"/>
                <a:gd name="T39" fmla="*/ 238 h 304"/>
                <a:gd name="T40" fmla="*/ 118 w 128"/>
                <a:gd name="T41" fmla="*/ 20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304">
                  <a:moveTo>
                    <a:pt x="118" y="200"/>
                  </a:moveTo>
                  <a:cubicBezTo>
                    <a:pt x="111" y="192"/>
                    <a:pt x="104" y="182"/>
                    <a:pt x="94" y="175"/>
                  </a:cubicBezTo>
                  <a:cubicBezTo>
                    <a:pt x="94" y="179"/>
                    <a:pt x="94" y="182"/>
                    <a:pt x="94" y="182"/>
                  </a:cubicBezTo>
                  <a:cubicBezTo>
                    <a:pt x="84" y="196"/>
                    <a:pt x="56" y="151"/>
                    <a:pt x="53" y="123"/>
                  </a:cubicBezTo>
                  <a:cubicBezTo>
                    <a:pt x="49" y="91"/>
                    <a:pt x="66" y="77"/>
                    <a:pt x="56" y="53"/>
                  </a:cubicBezTo>
                  <a:cubicBezTo>
                    <a:pt x="46" y="29"/>
                    <a:pt x="39" y="8"/>
                    <a:pt x="46" y="0"/>
                  </a:cubicBezTo>
                  <a:cubicBezTo>
                    <a:pt x="39" y="0"/>
                    <a:pt x="28" y="0"/>
                    <a:pt x="21" y="0"/>
                  </a:cubicBezTo>
                  <a:cubicBezTo>
                    <a:pt x="25" y="11"/>
                    <a:pt x="35" y="32"/>
                    <a:pt x="35" y="39"/>
                  </a:cubicBezTo>
                  <a:cubicBezTo>
                    <a:pt x="35" y="46"/>
                    <a:pt x="25" y="39"/>
                    <a:pt x="21" y="46"/>
                  </a:cubicBezTo>
                  <a:cubicBezTo>
                    <a:pt x="18" y="56"/>
                    <a:pt x="15" y="105"/>
                    <a:pt x="21" y="112"/>
                  </a:cubicBezTo>
                  <a:cubicBezTo>
                    <a:pt x="32" y="119"/>
                    <a:pt x="8" y="112"/>
                    <a:pt x="8" y="123"/>
                  </a:cubicBezTo>
                  <a:cubicBezTo>
                    <a:pt x="8" y="130"/>
                    <a:pt x="4" y="158"/>
                    <a:pt x="0" y="161"/>
                  </a:cubicBezTo>
                  <a:cubicBezTo>
                    <a:pt x="0" y="161"/>
                    <a:pt x="4" y="168"/>
                    <a:pt x="8" y="179"/>
                  </a:cubicBezTo>
                  <a:cubicBezTo>
                    <a:pt x="8" y="179"/>
                    <a:pt x="8" y="179"/>
                    <a:pt x="8" y="179"/>
                  </a:cubicBezTo>
                  <a:cubicBezTo>
                    <a:pt x="11" y="179"/>
                    <a:pt x="28" y="196"/>
                    <a:pt x="35" y="196"/>
                  </a:cubicBezTo>
                  <a:cubicBezTo>
                    <a:pt x="42" y="196"/>
                    <a:pt x="63" y="186"/>
                    <a:pt x="66" y="200"/>
                  </a:cubicBezTo>
                  <a:cubicBezTo>
                    <a:pt x="70" y="217"/>
                    <a:pt x="56" y="245"/>
                    <a:pt x="59" y="252"/>
                  </a:cubicBezTo>
                  <a:cubicBezTo>
                    <a:pt x="59" y="259"/>
                    <a:pt x="91" y="304"/>
                    <a:pt x="94" y="301"/>
                  </a:cubicBezTo>
                  <a:cubicBezTo>
                    <a:pt x="97" y="294"/>
                    <a:pt x="87" y="273"/>
                    <a:pt x="97" y="263"/>
                  </a:cubicBezTo>
                  <a:cubicBezTo>
                    <a:pt x="108" y="255"/>
                    <a:pt x="122" y="266"/>
                    <a:pt x="118" y="238"/>
                  </a:cubicBezTo>
                  <a:cubicBezTo>
                    <a:pt x="118" y="210"/>
                    <a:pt x="128" y="210"/>
                    <a:pt x="118" y="20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82" name="Madagascar">
              <a:extLst>
                <a:ext uri="{FF2B5EF4-FFF2-40B4-BE49-F238E27FC236}">
                  <a16:creationId xmlns:a16="http://schemas.microsoft.com/office/drawing/2014/main" id="{5864753A-545E-4CE4-BC30-80F01653FDD8}"/>
                </a:ext>
              </a:extLst>
            </p:cNvPr>
            <p:cNvSpPr>
              <a:spLocks/>
            </p:cNvSpPr>
            <p:nvPr/>
          </p:nvSpPr>
          <p:spPr bwMode="auto">
            <a:xfrm>
              <a:off x="6721221" y="4071620"/>
              <a:ext cx="241173" cy="457200"/>
            </a:xfrm>
            <a:custGeom>
              <a:avLst/>
              <a:gdLst>
                <a:gd name="T0" fmla="*/ 258 w 304"/>
                <a:gd name="T1" fmla="*/ 21 h 576"/>
                <a:gd name="T2" fmla="*/ 243 w 304"/>
                <a:gd name="T3" fmla="*/ 32 h 576"/>
                <a:gd name="T4" fmla="*/ 236 w 304"/>
                <a:gd name="T5" fmla="*/ 59 h 576"/>
                <a:gd name="T6" fmla="*/ 214 w 304"/>
                <a:gd name="T7" fmla="*/ 77 h 576"/>
                <a:gd name="T8" fmla="*/ 192 w 304"/>
                <a:gd name="T9" fmla="*/ 94 h 576"/>
                <a:gd name="T10" fmla="*/ 192 w 304"/>
                <a:gd name="T11" fmla="*/ 115 h 576"/>
                <a:gd name="T12" fmla="*/ 160 w 304"/>
                <a:gd name="T13" fmla="*/ 139 h 576"/>
                <a:gd name="T14" fmla="*/ 105 w 304"/>
                <a:gd name="T15" fmla="*/ 167 h 576"/>
                <a:gd name="T16" fmla="*/ 51 w 304"/>
                <a:gd name="T17" fmla="*/ 177 h 576"/>
                <a:gd name="T18" fmla="*/ 37 w 304"/>
                <a:gd name="T19" fmla="*/ 230 h 576"/>
                <a:gd name="T20" fmla="*/ 40 w 304"/>
                <a:gd name="T21" fmla="*/ 299 h 576"/>
                <a:gd name="T22" fmla="*/ 29 w 304"/>
                <a:gd name="T23" fmla="*/ 379 h 576"/>
                <a:gd name="T24" fmla="*/ 15 w 304"/>
                <a:gd name="T25" fmla="*/ 472 h 576"/>
                <a:gd name="T26" fmla="*/ 40 w 304"/>
                <a:gd name="T27" fmla="*/ 545 h 576"/>
                <a:gd name="T28" fmla="*/ 113 w 304"/>
                <a:gd name="T29" fmla="*/ 563 h 576"/>
                <a:gd name="T30" fmla="*/ 156 w 304"/>
                <a:gd name="T31" fmla="*/ 549 h 576"/>
                <a:gd name="T32" fmla="*/ 214 w 304"/>
                <a:gd name="T33" fmla="*/ 386 h 576"/>
                <a:gd name="T34" fmla="*/ 261 w 304"/>
                <a:gd name="T35" fmla="*/ 233 h 576"/>
                <a:gd name="T36" fmla="*/ 268 w 304"/>
                <a:gd name="T37" fmla="*/ 188 h 576"/>
                <a:gd name="T38" fmla="*/ 279 w 304"/>
                <a:gd name="T39" fmla="*/ 164 h 576"/>
                <a:gd name="T40" fmla="*/ 301 w 304"/>
                <a:gd name="T41" fmla="*/ 160 h 576"/>
                <a:gd name="T42" fmla="*/ 287 w 304"/>
                <a:gd name="T43" fmla="*/ 84 h 576"/>
                <a:gd name="T44" fmla="*/ 258 w 304"/>
                <a:gd name="T45" fmla="*/ 2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4" h="576">
                  <a:moveTo>
                    <a:pt x="258" y="21"/>
                  </a:moveTo>
                  <a:cubicBezTo>
                    <a:pt x="250" y="0"/>
                    <a:pt x="247" y="28"/>
                    <a:pt x="243" y="32"/>
                  </a:cubicBezTo>
                  <a:cubicBezTo>
                    <a:pt x="239" y="35"/>
                    <a:pt x="236" y="49"/>
                    <a:pt x="236" y="59"/>
                  </a:cubicBezTo>
                  <a:cubicBezTo>
                    <a:pt x="239" y="70"/>
                    <a:pt x="221" y="77"/>
                    <a:pt x="214" y="77"/>
                  </a:cubicBezTo>
                  <a:cubicBezTo>
                    <a:pt x="203" y="77"/>
                    <a:pt x="189" y="80"/>
                    <a:pt x="192" y="94"/>
                  </a:cubicBezTo>
                  <a:cubicBezTo>
                    <a:pt x="196" y="108"/>
                    <a:pt x="185" y="104"/>
                    <a:pt x="192" y="115"/>
                  </a:cubicBezTo>
                  <a:cubicBezTo>
                    <a:pt x="196" y="126"/>
                    <a:pt x="178" y="139"/>
                    <a:pt x="160" y="139"/>
                  </a:cubicBezTo>
                  <a:cubicBezTo>
                    <a:pt x="145" y="139"/>
                    <a:pt x="124" y="170"/>
                    <a:pt x="105" y="167"/>
                  </a:cubicBezTo>
                  <a:cubicBezTo>
                    <a:pt x="87" y="164"/>
                    <a:pt x="69" y="177"/>
                    <a:pt x="51" y="177"/>
                  </a:cubicBezTo>
                  <a:cubicBezTo>
                    <a:pt x="37" y="174"/>
                    <a:pt x="48" y="209"/>
                    <a:pt x="37" y="230"/>
                  </a:cubicBezTo>
                  <a:cubicBezTo>
                    <a:pt x="22" y="250"/>
                    <a:pt x="29" y="275"/>
                    <a:pt x="40" y="299"/>
                  </a:cubicBezTo>
                  <a:cubicBezTo>
                    <a:pt x="51" y="323"/>
                    <a:pt x="58" y="344"/>
                    <a:pt x="29" y="379"/>
                  </a:cubicBezTo>
                  <a:cubicBezTo>
                    <a:pt x="0" y="414"/>
                    <a:pt x="4" y="448"/>
                    <a:pt x="15" y="472"/>
                  </a:cubicBezTo>
                  <a:cubicBezTo>
                    <a:pt x="26" y="497"/>
                    <a:pt x="26" y="531"/>
                    <a:pt x="40" y="545"/>
                  </a:cubicBezTo>
                  <a:cubicBezTo>
                    <a:pt x="58" y="563"/>
                    <a:pt x="102" y="576"/>
                    <a:pt x="113" y="563"/>
                  </a:cubicBezTo>
                  <a:cubicBezTo>
                    <a:pt x="127" y="552"/>
                    <a:pt x="142" y="566"/>
                    <a:pt x="156" y="549"/>
                  </a:cubicBezTo>
                  <a:cubicBezTo>
                    <a:pt x="171" y="531"/>
                    <a:pt x="196" y="445"/>
                    <a:pt x="214" y="386"/>
                  </a:cubicBezTo>
                  <a:cubicBezTo>
                    <a:pt x="236" y="327"/>
                    <a:pt x="261" y="247"/>
                    <a:pt x="261" y="233"/>
                  </a:cubicBezTo>
                  <a:cubicBezTo>
                    <a:pt x="258" y="216"/>
                    <a:pt x="276" y="205"/>
                    <a:pt x="268" y="188"/>
                  </a:cubicBezTo>
                  <a:cubicBezTo>
                    <a:pt x="261" y="170"/>
                    <a:pt x="268" y="150"/>
                    <a:pt x="279" y="164"/>
                  </a:cubicBezTo>
                  <a:cubicBezTo>
                    <a:pt x="287" y="177"/>
                    <a:pt x="297" y="177"/>
                    <a:pt x="301" y="160"/>
                  </a:cubicBezTo>
                  <a:cubicBezTo>
                    <a:pt x="304" y="139"/>
                    <a:pt x="287" y="112"/>
                    <a:pt x="287" y="84"/>
                  </a:cubicBezTo>
                  <a:cubicBezTo>
                    <a:pt x="287" y="59"/>
                    <a:pt x="261" y="32"/>
                    <a:pt x="258" y="2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83" name="Macedonia">
              <a:extLst>
                <a:ext uri="{FF2B5EF4-FFF2-40B4-BE49-F238E27FC236}">
                  <a16:creationId xmlns:a16="http://schemas.microsoft.com/office/drawing/2014/main" id="{F8E3DE63-D6E6-424C-BC4C-AB3DFE949AF5}"/>
                </a:ext>
              </a:extLst>
            </p:cNvPr>
            <p:cNvSpPr>
              <a:spLocks/>
            </p:cNvSpPr>
            <p:nvPr/>
          </p:nvSpPr>
          <p:spPr bwMode="auto">
            <a:xfrm>
              <a:off x="6037199" y="2293239"/>
              <a:ext cx="90043" cy="64770"/>
            </a:xfrm>
            <a:custGeom>
              <a:avLst/>
              <a:gdLst>
                <a:gd name="T0" fmla="*/ 26 w 112"/>
                <a:gd name="T1" fmla="*/ 80 h 80"/>
                <a:gd name="T2" fmla="*/ 26 w 112"/>
                <a:gd name="T3" fmla="*/ 80 h 80"/>
                <a:gd name="T4" fmla="*/ 26 w 112"/>
                <a:gd name="T5" fmla="*/ 80 h 80"/>
                <a:gd name="T6" fmla="*/ 29 w 112"/>
                <a:gd name="T7" fmla="*/ 80 h 80"/>
                <a:gd name="T8" fmla="*/ 29 w 112"/>
                <a:gd name="T9" fmla="*/ 80 h 80"/>
                <a:gd name="T10" fmla="*/ 29 w 112"/>
                <a:gd name="T11" fmla="*/ 80 h 80"/>
                <a:gd name="T12" fmla="*/ 44 w 112"/>
                <a:gd name="T13" fmla="*/ 80 h 80"/>
                <a:gd name="T14" fmla="*/ 44 w 112"/>
                <a:gd name="T15" fmla="*/ 80 h 80"/>
                <a:gd name="T16" fmla="*/ 47 w 112"/>
                <a:gd name="T17" fmla="*/ 80 h 80"/>
                <a:gd name="T18" fmla="*/ 47 w 112"/>
                <a:gd name="T19" fmla="*/ 80 h 80"/>
                <a:gd name="T20" fmla="*/ 55 w 112"/>
                <a:gd name="T21" fmla="*/ 80 h 80"/>
                <a:gd name="T22" fmla="*/ 73 w 112"/>
                <a:gd name="T23" fmla="*/ 66 h 80"/>
                <a:gd name="T24" fmla="*/ 109 w 112"/>
                <a:gd name="T25" fmla="*/ 50 h 80"/>
                <a:gd name="T26" fmla="*/ 109 w 112"/>
                <a:gd name="T27" fmla="*/ 46 h 80"/>
                <a:gd name="T28" fmla="*/ 102 w 112"/>
                <a:gd name="T29" fmla="*/ 35 h 80"/>
                <a:gd name="T30" fmla="*/ 80 w 112"/>
                <a:gd name="T31" fmla="*/ 8 h 80"/>
                <a:gd name="T32" fmla="*/ 80 w 112"/>
                <a:gd name="T33" fmla="*/ 4 h 80"/>
                <a:gd name="T34" fmla="*/ 80 w 112"/>
                <a:gd name="T35" fmla="*/ 4 h 80"/>
                <a:gd name="T36" fmla="*/ 80 w 112"/>
                <a:gd name="T37" fmla="*/ 0 h 80"/>
                <a:gd name="T38" fmla="*/ 8 w 112"/>
                <a:gd name="T39" fmla="*/ 12 h 80"/>
                <a:gd name="T40" fmla="*/ 8 w 112"/>
                <a:gd name="T41" fmla="*/ 12 h 80"/>
                <a:gd name="T42" fmla="*/ 0 w 112"/>
                <a:gd name="T43" fmla="*/ 54 h 80"/>
                <a:gd name="T44" fmla="*/ 26 w 112"/>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80">
                  <a:moveTo>
                    <a:pt x="26" y="80"/>
                  </a:moveTo>
                  <a:cubicBezTo>
                    <a:pt x="26" y="80"/>
                    <a:pt x="26" y="80"/>
                    <a:pt x="26" y="80"/>
                  </a:cubicBezTo>
                  <a:cubicBezTo>
                    <a:pt x="26" y="80"/>
                    <a:pt x="26" y="80"/>
                    <a:pt x="26" y="80"/>
                  </a:cubicBezTo>
                  <a:cubicBezTo>
                    <a:pt x="26" y="80"/>
                    <a:pt x="26" y="80"/>
                    <a:pt x="29" y="80"/>
                  </a:cubicBezTo>
                  <a:cubicBezTo>
                    <a:pt x="29" y="80"/>
                    <a:pt x="29" y="80"/>
                    <a:pt x="29" y="80"/>
                  </a:cubicBezTo>
                  <a:cubicBezTo>
                    <a:pt x="29" y="80"/>
                    <a:pt x="29" y="80"/>
                    <a:pt x="29" y="80"/>
                  </a:cubicBezTo>
                  <a:cubicBezTo>
                    <a:pt x="33" y="80"/>
                    <a:pt x="40" y="80"/>
                    <a:pt x="44" y="80"/>
                  </a:cubicBezTo>
                  <a:cubicBezTo>
                    <a:pt x="44" y="80"/>
                    <a:pt x="44" y="80"/>
                    <a:pt x="44" y="80"/>
                  </a:cubicBezTo>
                  <a:cubicBezTo>
                    <a:pt x="44" y="80"/>
                    <a:pt x="47" y="80"/>
                    <a:pt x="47" y="80"/>
                  </a:cubicBezTo>
                  <a:cubicBezTo>
                    <a:pt x="47" y="80"/>
                    <a:pt x="47" y="80"/>
                    <a:pt x="47" y="80"/>
                  </a:cubicBezTo>
                  <a:cubicBezTo>
                    <a:pt x="51" y="80"/>
                    <a:pt x="51" y="80"/>
                    <a:pt x="55" y="80"/>
                  </a:cubicBezTo>
                  <a:cubicBezTo>
                    <a:pt x="66" y="77"/>
                    <a:pt x="66" y="66"/>
                    <a:pt x="73" y="66"/>
                  </a:cubicBezTo>
                  <a:cubicBezTo>
                    <a:pt x="76" y="69"/>
                    <a:pt x="105" y="54"/>
                    <a:pt x="109" y="50"/>
                  </a:cubicBezTo>
                  <a:cubicBezTo>
                    <a:pt x="109" y="46"/>
                    <a:pt x="109" y="46"/>
                    <a:pt x="109" y="46"/>
                  </a:cubicBezTo>
                  <a:cubicBezTo>
                    <a:pt x="112" y="42"/>
                    <a:pt x="102" y="39"/>
                    <a:pt x="102" y="35"/>
                  </a:cubicBezTo>
                  <a:cubicBezTo>
                    <a:pt x="102" y="27"/>
                    <a:pt x="84" y="8"/>
                    <a:pt x="80" y="8"/>
                  </a:cubicBezTo>
                  <a:cubicBezTo>
                    <a:pt x="80" y="8"/>
                    <a:pt x="80" y="4"/>
                    <a:pt x="80" y="4"/>
                  </a:cubicBezTo>
                  <a:cubicBezTo>
                    <a:pt x="80" y="4"/>
                    <a:pt x="80" y="4"/>
                    <a:pt x="80" y="4"/>
                  </a:cubicBezTo>
                  <a:cubicBezTo>
                    <a:pt x="80" y="4"/>
                    <a:pt x="80" y="0"/>
                    <a:pt x="80" y="0"/>
                  </a:cubicBezTo>
                  <a:cubicBezTo>
                    <a:pt x="51" y="4"/>
                    <a:pt x="8" y="12"/>
                    <a:pt x="8" y="12"/>
                  </a:cubicBezTo>
                  <a:cubicBezTo>
                    <a:pt x="8" y="12"/>
                    <a:pt x="8" y="12"/>
                    <a:pt x="8" y="12"/>
                  </a:cubicBezTo>
                  <a:cubicBezTo>
                    <a:pt x="0" y="27"/>
                    <a:pt x="0" y="46"/>
                    <a:pt x="0" y="54"/>
                  </a:cubicBezTo>
                  <a:cubicBezTo>
                    <a:pt x="4" y="66"/>
                    <a:pt x="15" y="73"/>
                    <a:pt x="26" y="8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84" name="Luxembourg">
              <a:extLst>
                <a:ext uri="{FF2B5EF4-FFF2-40B4-BE49-F238E27FC236}">
                  <a16:creationId xmlns:a16="http://schemas.microsoft.com/office/drawing/2014/main" id="{4D8A0D05-874E-43FD-8E8F-7BF3F97E7899}"/>
                </a:ext>
              </a:extLst>
            </p:cNvPr>
            <p:cNvSpPr>
              <a:spLocks/>
            </p:cNvSpPr>
            <p:nvPr/>
          </p:nvSpPr>
          <p:spPr bwMode="auto">
            <a:xfrm>
              <a:off x="5594350" y="1987169"/>
              <a:ext cx="25146" cy="39624"/>
            </a:xfrm>
            <a:custGeom>
              <a:avLst/>
              <a:gdLst>
                <a:gd name="T0" fmla="*/ 19 w 32"/>
                <a:gd name="T1" fmla="*/ 0 h 48"/>
                <a:gd name="T2" fmla="*/ 0 w 32"/>
                <a:gd name="T3" fmla="*/ 44 h 48"/>
                <a:gd name="T4" fmla="*/ 32 w 32"/>
                <a:gd name="T5" fmla="*/ 48 h 48"/>
                <a:gd name="T6" fmla="*/ 19 w 32"/>
                <a:gd name="T7" fmla="*/ 5 h 48"/>
                <a:gd name="T8" fmla="*/ 19 w 32"/>
                <a:gd name="T9" fmla="*/ 0 h 48"/>
              </a:gdLst>
              <a:ahLst/>
              <a:cxnLst>
                <a:cxn ang="0">
                  <a:pos x="T0" y="T1"/>
                </a:cxn>
                <a:cxn ang="0">
                  <a:pos x="T2" y="T3"/>
                </a:cxn>
                <a:cxn ang="0">
                  <a:pos x="T4" y="T5"/>
                </a:cxn>
                <a:cxn ang="0">
                  <a:pos x="T6" y="T7"/>
                </a:cxn>
                <a:cxn ang="0">
                  <a:pos x="T8" y="T9"/>
                </a:cxn>
              </a:cxnLst>
              <a:rect l="0" t="0" r="r" b="b"/>
              <a:pathLst>
                <a:path w="32" h="48">
                  <a:moveTo>
                    <a:pt x="19" y="0"/>
                  </a:moveTo>
                  <a:cubicBezTo>
                    <a:pt x="10" y="5"/>
                    <a:pt x="0" y="18"/>
                    <a:pt x="0" y="44"/>
                  </a:cubicBezTo>
                  <a:cubicBezTo>
                    <a:pt x="10" y="44"/>
                    <a:pt x="24" y="44"/>
                    <a:pt x="32" y="48"/>
                  </a:cubicBezTo>
                  <a:cubicBezTo>
                    <a:pt x="32" y="18"/>
                    <a:pt x="24" y="14"/>
                    <a:pt x="19" y="5"/>
                  </a:cubicBezTo>
                  <a:cubicBezTo>
                    <a:pt x="19" y="5"/>
                    <a:pt x="19" y="5"/>
                    <a:pt x="19" y="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85" name="Lithuania">
              <a:extLst>
                <a:ext uri="{FF2B5EF4-FFF2-40B4-BE49-F238E27FC236}">
                  <a16:creationId xmlns:a16="http://schemas.microsoft.com/office/drawing/2014/main" id="{6964CAEA-C677-4899-BFFF-8738DAF6E506}"/>
                </a:ext>
              </a:extLst>
            </p:cNvPr>
            <p:cNvSpPr>
              <a:spLocks/>
            </p:cNvSpPr>
            <p:nvPr/>
          </p:nvSpPr>
          <p:spPr bwMode="auto">
            <a:xfrm>
              <a:off x="6051550" y="1706372"/>
              <a:ext cx="176403" cy="125984"/>
            </a:xfrm>
            <a:custGeom>
              <a:avLst/>
              <a:gdLst>
                <a:gd name="T0" fmla="*/ 34 w 224"/>
                <a:gd name="T1" fmla="*/ 80 h 160"/>
                <a:gd name="T2" fmla="*/ 55 w 224"/>
                <a:gd name="T3" fmla="*/ 92 h 160"/>
                <a:gd name="T4" fmla="*/ 78 w 224"/>
                <a:gd name="T5" fmla="*/ 104 h 160"/>
                <a:gd name="T6" fmla="*/ 78 w 224"/>
                <a:gd name="T7" fmla="*/ 134 h 160"/>
                <a:gd name="T8" fmla="*/ 106 w 224"/>
                <a:gd name="T9" fmla="*/ 157 h 160"/>
                <a:gd name="T10" fmla="*/ 136 w 224"/>
                <a:gd name="T11" fmla="*/ 157 h 160"/>
                <a:gd name="T12" fmla="*/ 153 w 224"/>
                <a:gd name="T13" fmla="*/ 149 h 160"/>
                <a:gd name="T14" fmla="*/ 180 w 224"/>
                <a:gd name="T15" fmla="*/ 138 h 160"/>
                <a:gd name="T16" fmla="*/ 184 w 224"/>
                <a:gd name="T17" fmla="*/ 119 h 160"/>
                <a:gd name="T18" fmla="*/ 204 w 224"/>
                <a:gd name="T19" fmla="*/ 100 h 160"/>
                <a:gd name="T20" fmla="*/ 218 w 224"/>
                <a:gd name="T21" fmla="*/ 88 h 160"/>
                <a:gd name="T22" fmla="*/ 221 w 224"/>
                <a:gd name="T23" fmla="*/ 69 h 160"/>
                <a:gd name="T24" fmla="*/ 224 w 224"/>
                <a:gd name="T25" fmla="*/ 58 h 160"/>
                <a:gd name="T26" fmla="*/ 204 w 224"/>
                <a:gd name="T27" fmla="*/ 42 h 160"/>
                <a:gd name="T28" fmla="*/ 167 w 224"/>
                <a:gd name="T29" fmla="*/ 20 h 160"/>
                <a:gd name="T30" fmla="*/ 146 w 224"/>
                <a:gd name="T31" fmla="*/ 12 h 160"/>
                <a:gd name="T32" fmla="*/ 95 w 224"/>
                <a:gd name="T33" fmla="*/ 12 h 160"/>
                <a:gd name="T34" fmla="*/ 41 w 224"/>
                <a:gd name="T35" fmla="*/ 12 h 160"/>
                <a:gd name="T36" fmla="*/ 11 w 224"/>
                <a:gd name="T37" fmla="*/ 20 h 160"/>
                <a:gd name="T38" fmla="*/ 7 w 224"/>
                <a:gd name="T39" fmla="*/ 65 h 160"/>
                <a:gd name="T40" fmla="*/ 11 w 224"/>
                <a:gd name="T41" fmla="*/ 80 h 160"/>
                <a:gd name="T42" fmla="*/ 34 w 224"/>
                <a:gd name="T4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160">
                  <a:moveTo>
                    <a:pt x="34" y="80"/>
                  </a:moveTo>
                  <a:cubicBezTo>
                    <a:pt x="38" y="88"/>
                    <a:pt x="51" y="92"/>
                    <a:pt x="55" y="92"/>
                  </a:cubicBezTo>
                  <a:cubicBezTo>
                    <a:pt x="62" y="88"/>
                    <a:pt x="78" y="96"/>
                    <a:pt x="78" y="104"/>
                  </a:cubicBezTo>
                  <a:cubicBezTo>
                    <a:pt x="78" y="111"/>
                    <a:pt x="72" y="134"/>
                    <a:pt x="78" y="134"/>
                  </a:cubicBezTo>
                  <a:cubicBezTo>
                    <a:pt x="82" y="134"/>
                    <a:pt x="106" y="145"/>
                    <a:pt x="106" y="157"/>
                  </a:cubicBezTo>
                  <a:cubicBezTo>
                    <a:pt x="119" y="157"/>
                    <a:pt x="129" y="157"/>
                    <a:pt x="136" y="157"/>
                  </a:cubicBezTo>
                  <a:cubicBezTo>
                    <a:pt x="143" y="160"/>
                    <a:pt x="150" y="153"/>
                    <a:pt x="153" y="149"/>
                  </a:cubicBezTo>
                  <a:cubicBezTo>
                    <a:pt x="160" y="142"/>
                    <a:pt x="173" y="138"/>
                    <a:pt x="180" y="138"/>
                  </a:cubicBezTo>
                  <a:cubicBezTo>
                    <a:pt x="184" y="138"/>
                    <a:pt x="184" y="126"/>
                    <a:pt x="184" y="119"/>
                  </a:cubicBezTo>
                  <a:cubicBezTo>
                    <a:pt x="187" y="111"/>
                    <a:pt x="197" y="100"/>
                    <a:pt x="204" y="100"/>
                  </a:cubicBezTo>
                  <a:cubicBezTo>
                    <a:pt x="211" y="96"/>
                    <a:pt x="211" y="88"/>
                    <a:pt x="218" y="88"/>
                  </a:cubicBezTo>
                  <a:cubicBezTo>
                    <a:pt x="224" y="88"/>
                    <a:pt x="221" y="77"/>
                    <a:pt x="221" y="69"/>
                  </a:cubicBezTo>
                  <a:cubicBezTo>
                    <a:pt x="221" y="65"/>
                    <a:pt x="221" y="62"/>
                    <a:pt x="224" y="58"/>
                  </a:cubicBezTo>
                  <a:cubicBezTo>
                    <a:pt x="218" y="50"/>
                    <a:pt x="211" y="46"/>
                    <a:pt x="204" y="42"/>
                  </a:cubicBezTo>
                  <a:cubicBezTo>
                    <a:pt x="194" y="35"/>
                    <a:pt x="177" y="20"/>
                    <a:pt x="167" y="20"/>
                  </a:cubicBezTo>
                  <a:cubicBezTo>
                    <a:pt x="160" y="24"/>
                    <a:pt x="160" y="4"/>
                    <a:pt x="146" y="12"/>
                  </a:cubicBezTo>
                  <a:cubicBezTo>
                    <a:pt x="133" y="16"/>
                    <a:pt x="106" y="12"/>
                    <a:pt x="95" y="12"/>
                  </a:cubicBezTo>
                  <a:cubicBezTo>
                    <a:pt x="85" y="12"/>
                    <a:pt x="55" y="0"/>
                    <a:pt x="41" y="12"/>
                  </a:cubicBezTo>
                  <a:cubicBezTo>
                    <a:pt x="34" y="16"/>
                    <a:pt x="24" y="20"/>
                    <a:pt x="11" y="20"/>
                  </a:cubicBezTo>
                  <a:cubicBezTo>
                    <a:pt x="17" y="39"/>
                    <a:pt x="17" y="58"/>
                    <a:pt x="7" y="65"/>
                  </a:cubicBezTo>
                  <a:cubicBezTo>
                    <a:pt x="0" y="77"/>
                    <a:pt x="4" y="77"/>
                    <a:pt x="11" y="80"/>
                  </a:cubicBezTo>
                  <a:cubicBezTo>
                    <a:pt x="17" y="77"/>
                    <a:pt x="28" y="77"/>
                    <a:pt x="34" y="8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86" name="Libya">
              <a:extLst>
                <a:ext uri="{FF2B5EF4-FFF2-40B4-BE49-F238E27FC236}">
                  <a16:creationId xmlns:a16="http://schemas.microsoft.com/office/drawing/2014/main" id="{307C8F0C-75BF-4A28-BD2B-70BE911DE661}"/>
                </a:ext>
              </a:extLst>
            </p:cNvPr>
            <p:cNvSpPr>
              <a:spLocks/>
            </p:cNvSpPr>
            <p:nvPr/>
          </p:nvSpPr>
          <p:spPr bwMode="auto">
            <a:xfrm>
              <a:off x="5705983" y="2635250"/>
              <a:ext cx="482346" cy="457200"/>
            </a:xfrm>
            <a:custGeom>
              <a:avLst/>
              <a:gdLst>
                <a:gd name="T0" fmla="*/ 68 w 608"/>
                <a:gd name="T1" fmla="*/ 32 h 576"/>
                <a:gd name="T2" fmla="*/ 40 w 608"/>
                <a:gd name="T3" fmla="*/ 60 h 576"/>
                <a:gd name="T4" fmla="*/ 36 w 608"/>
                <a:gd name="T5" fmla="*/ 78 h 576"/>
                <a:gd name="T6" fmla="*/ 29 w 608"/>
                <a:gd name="T7" fmla="*/ 110 h 576"/>
                <a:gd name="T8" fmla="*/ 0 w 608"/>
                <a:gd name="T9" fmla="*/ 134 h 576"/>
                <a:gd name="T10" fmla="*/ 22 w 608"/>
                <a:gd name="T11" fmla="*/ 169 h 576"/>
                <a:gd name="T12" fmla="*/ 18 w 608"/>
                <a:gd name="T13" fmla="*/ 211 h 576"/>
                <a:gd name="T14" fmla="*/ 15 w 608"/>
                <a:gd name="T15" fmla="*/ 239 h 576"/>
                <a:gd name="T16" fmla="*/ 15 w 608"/>
                <a:gd name="T17" fmla="*/ 264 h 576"/>
                <a:gd name="T18" fmla="*/ 22 w 608"/>
                <a:gd name="T19" fmla="*/ 281 h 576"/>
                <a:gd name="T20" fmla="*/ 4 w 608"/>
                <a:gd name="T21" fmla="*/ 303 h 576"/>
                <a:gd name="T22" fmla="*/ 22 w 608"/>
                <a:gd name="T23" fmla="*/ 327 h 576"/>
                <a:gd name="T24" fmla="*/ 25 w 608"/>
                <a:gd name="T25" fmla="*/ 355 h 576"/>
                <a:gd name="T26" fmla="*/ 54 w 608"/>
                <a:gd name="T27" fmla="*/ 373 h 576"/>
                <a:gd name="T28" fmla="*/ 85 w 608"/>
                <a:gd name="T29" fmla="*/ 380 h 576"/>
                <a:gd name="T30" fmla="*/ 103 w 608"/>
                <a:gd name="T31" fmla="*/ 415 h 576"/>
                <a:gd name="T32" fmla="*/ 163 w 608"/>
                <a:gd name="T33" fmla="*/ 426 h 576"/>
                <a:gd name="T34" fmla="*/ 188 w 608"/>
                <a:gd name="T35" fmla="*/ 450 h 576"/>
                <a:gd name="T36" fmla="*/ 255 w 608"/>
                <a:gd name="T37" fmla="*/ 415 h 576"/>
                <a:gd name="T38" fmla="*/ 559 w 608"/>
                <a:gd name="T39" fmla="*/ 576 h 576"/>
                <a:gd name="T40" fmla="*/ 559 w 608"/>
                <a:gd name="T41" fmla="*/ 556 h 576"/>
                <a:gd name="T42" fmla="*/ 594 w 608"/>
                <a:gd name="T43" fmla="*/ 556 h 576"/>
                <a:gd name="T44" fmla="*/ 594 w 608"/>
                <a:gd name="T45" fmla="*/ 169 h 576"/>
                <a:gd name="T46" fmla="*/ 594 w 608"/>
                <a:gd name="T47" fmla="*/ 110 h 576"/>
                <a:gd name="T48" fmla="*/ 601 w 608"/>
                <a:gd name="T49" fmla="*/ 60 h 576"/>
                <a:gd name="T50" fmla="*/ 605 w 608"/>
                <a:gd name="T51" fmla="*/ 50 h 576"/>
                <a:gd name="T52" fmla="*/ 605 w 608"/>
                <a:gd name="T53" fmla="*/ 50 h 576"/>
                <a:gd name="T54" fmla="*/ 548 w 608"/>
                <a:gd name="T55" fmla="*/ 36 h 576"/>
                <a:gd name="T56" fmla="*/ 488 w 608"/>
                <a:gd name="T57" fmla="*/ 4 h 576"/>
                <a:gd name="T58" fmla="*/ 400 w 608"/>
                <a:gd name="T59" fmla="*/ 50 h 576"/>
                <a:gd name="T60" fmla="*/ 407 w 608"/>
                <a:gd name="T61" fmla="*/ 102 h 576"/>
                <a:gd name="T62" fmla="*/ 343 w 608"/>
                <a:gd name="T63" fmla="*/ 102 h 576"/>
                <a:gd name="T64" fmla="*/ 269 w 608"/>
                <a:gd name="T65" fmla="*/ 74 h 576"/>
                <a:gd name="T66" fmla="*/ 230 w 608"/>
                <a:gd name="T67" fmla="*/ 46 h 576"/>
                <a:gd name="T68" fmla="*/ 206 w 608"/>
                <a:gd name="T69" fmla="*/ 25 h 576"/>
                <a:gd name="T70" fmla="*/ 131 w 608"/>
                <a:gd name="T71" fmla="*/ 11 h 576"/>
                <a:gd name="T72" fmla="*/ 85 w 608"/>
                <a:gd name="T73" fmla="*/ 0 h 576"/>
                <a:gd name="T74" fmla="*/ 85 w 608"/>
                <a:gd name="T75" fmla="*/ 22 h 576"/>
                <a:gd name="T76" fmla="*/ 68 w 608"/>
                <a:gd name="T77" fmla="*/ 3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576">
                  <a:moveTo>
                    <a:pt x="68" y="32"/>
                  </a:moveTo>
                  <a:cubicBezTo>
                    <a:pt x="64" y="36"/>
                    <a:pt x="43" y="57"/>
                    <a:pt x="40" y="60"/>
                  </a:cubicBezTo>
                  <a:cubicBezTo>
                    <a:pt x="32" y="67"/>
                    <a:pt x="32" y="74"/>
                    <a:pt x="36" y="78"/>
                  </a:cubicBezTo>
                  <a:cubicBezTo>
                    <a:pt x="36" y="85"/>
                    <a:pt x="32" y="102"/>
                    <a:pt x="29" y="110"/>
                  </a:cubicBezTo>
                  <a:cubicBezTo>
                    <a:pt x="22" y="120"/>
                    <a:pt x="4" y="127"/>
                    <a:pt x="0" y="134"/>
                  </a:cubicBezTo>
                  <a:cubicBezTo>
                    <a:pt x="0" y="141"/>
                    <a:pt x="11" y="152"/>
                    <a:pt x="22" y="169"/>
                  </a:cubicBezTo>
                  <a:cubicBezTo>
                    <a:pt x="29" y="187"/>
                    <a:pt x="11" y="197"/>
                    <a:pt x="18" y="211"/>
                  </a:cubicBezTo>
                  <a:cubicBezTo>
                    <a:pt x="25" y="225"/>
                    <a:pt x="22" y="232"/>
                    <a:pt x="15" y="239"/>
                  </a:cubicBezTo>
                  <a:cubicBezTo>
                    <a:pt x="11" y="246"/>
                    <a:pt x="15" y="257"/>
                    <a:pt x="15" y="264"/>
                  </a:cubicBezTo>
                  <a:cubicBezTo>
                    <a:pt x="15" y="271"/>
                    <a:pt x="25" y="278"/>
                    <a:pt x="22" y="281"/>
                  </a:cubicBezTo>
                  <a:cubicBezTo>
                    <a:pt x="18" y="285"/>
                    <a:pt x="4" y="296"/>
                    <a:pt x="4" y="303"/>
                  </a:cubicBezTo>
                  <a:cubicBezTo>
                    <a:pt x="4" y="306"/>
                    <a:pt x="15" y="313"/>
                    <a:pt x="22" y="327"/>
                  </a:cubicBezTo>
                  <a:cubicBezTo>
                    <a:pt x="32" y="338"/>
                    <a:pt x="25" y="345"/>
                    <a:pt x="25" y="355"/>
                  </a:cubicBezTo>
                  <a:cubicBezTo>
                    <a:pt x="29" y="366"/>
                    <a:pt x="43" y="373"/>
                    <a:pt x="54" y="373"/>
                  </a:cubicBezTo>
                  <a:cubicBezTo>
                    <a:pt x="68" y="373"/>
                    <a:pt x="75" y="380"/>
                    <a:pt x="85" y="380"/>
                  </a:cubicBezTo>
                  <a:cubicBezTo>
                    <a:pt x="92" y="380"/>
                    <a:pt x="99" y="397"/>
                    <a:pt x="103" y="415"/>
                  </a:cubicBezTo>
                  <a:cubicBezTo>
                    <a:pt x="110" y="415"/>
                    <a:pt x="145" y="415"/>
                    <a:pt x="163" y="426"/>
                  </a:cubicBezTo>
                  <a:cubicBezTo>
                    <a:pt x="181" y="436"/>
                    <a:pt x="188" y="450"/>
                    <a:pt x="188" y="450"/>
                  </a:cubicBezTo>
                  <a:cubicBezTo>
                    <a:pt x="255" y="415"/>
                    <a:pt x="255" y="415"/>
                    <a:pt x="255" y="415"/>
                  </a:cubicBezTo>
                  <a:cubicBezTo>
                    <a:pt x="559" y="576"/>
                    <a:pt x="559" y="576"/>
                    <a:pt x="559" y="576"/>
                  </a:cubicBezTo>
                  <a:cubicBezTo>
                    <a:pt x="559" y="556"/>
                    <a:pt x="559" y="556"/>
                    <a:pt x="559" y="556"/>
                  </a:cubicBezTo>
                  <a:cubicBezTo>
                    <a:pt x="594" y="556"/>
                    <a:pt x="594" y="556"/>
                    <a:pt x="594" y="556"/>
                  </a:cubicBezTo>
                  <a:cubicBezTo>
                    <a:pt x="594" y="556"/>
                    <a:pt x="594" y="194"/>
                    <a:pt x="594" y="169"/>
                  </a:cubicBezTo>
                  <a:cubicBezTo>
                    <a:pt x="594" y="141"/>
                    <a:pt x="584" y="123"/>
                    <a:pt x="594" y="110"/>
                  </a:cubicBezTo>
                  <a:cubicBezTo>
                    <a:pt x="608" y="96"/>
                    <a:pt x="591" y="88"/>
                    <a:pt x="601" y="60"/>
                  </a:cubicBezTo>
                  <a:cubicBezTo>
                    <a:pt x="601" y="57"/>
                    <a:pt x="605" y="53"/>
                    <a:pt x="605" y="50"/>
                  </a:cubicBezTo>
                  <a:cubicBezTo>
                    <a:pt x="605" y="50"/>
                    <a:pt x="605" y="50"/>
                    <a:pt x="605" y="50"/>
                  </a:cubicBezTo>
                  <a:cubicBezTo>
                    <a:pt x="601" y="43"/>
                    <a:pt x="584" y="39"/>
                    <a:pt x="548" y="36"/>
                  </a:cubicBezTo>
                  <a:cubicBezTo>
                    <a:pt x="517" y="29"/>
                    <a:pt x="527" y="8"/>
                    <a:pt x="488" y="4"/>
                  </a:cubicBezTo>
                  <a:cubicBezTo>
                    <a:pt x="449" y="0"/>
                    <a:pt x="400" y="32"/>
                    <a:pt x="400" y="50"/>
                  </a:cubicBezTo>
                  <a:cubicBezTo>
                    <a:pt x="400" y="67"/>
                    <a:pt x="418" y="85"/>
                    <a:pt x="407" y="102"/>
                  </a:cubicBezTo>
                  <a:cubicBezTo>
                    <a:pt x="393" y="117"/>
                    <a:pt x="365" y="120"/>
                    <a:pt x="343" y="102"/>
                  </a:cubicBezTo>
                  <a:cubicBezTo>
                    <a:pt x="326" y="85"/>
                    <a:pt x="294" y="74"/>
                    <a:pt x="269" y="74"/>
                  </a:cubicBezTo>
                  <a:cubicBezTo>
                    <a:pt x="248" y="74"/>
                    <a:pt x="230" y="60"/>
                    <a:pt x="230" y="46"/>
                  </a:cubicBezTo>
                  <a:cubicBezTo>
                    <a:pt x="234" y="36"/>
                    <a:pt x="227" y="29"/>
                    <a:pt x="206" y="25"/>
                  </a:cubicBezTo>
                  <a:cubicBezTo>
                    <a:pt x="184" y="22"/>
                    <a:pt x="167" y="4"/>
                    <a:pt x="131" y="11"/>
                  </a:cubicBezTo>
                  <a:cubicBezTo>
                    <a:pt x="113" y="15"/>
                    <a:pt x="99" y="8"/>
                    <a:pt x="85" y="0"/>
                  </a:cubicBezTo>
                  <a:cubicBezTo>
                    <a:pt x="85" y="8"/>
                    <a:pt x="85" y="15"/>
                    <a:pt x="85" y="22"/>
                  </a:cubicBezTo>
                  <a:cubicBezTo>
                    <a:pt x="85" y="32"/>
                    <a:pt x="71" y="32"/>
                    <a:pt x="68" y="32"/>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87" name="Liberia">
              <a:extLst>
                <a:ext uri="{FF2B5EF4-FFF2-40B4-BE49-F238E27FC236}">
                  <a16:creationId xmlns:a16="http://schemas.microsoft.com/office/drawing/2014/main" id="{84932D93-5CBF-4705-B0EF-BFAB9EE4C083}"/>
                </a:ext>
              </a:extLst>
            </p:cNvPr>
            <p:cNvSpPr>
              <a:spLocks/>
            </p:cNvSpPr>
            <p:nvPr/>
          </p:nvSpPr>
          <p:spPr bwMode="auto">
            <a:xfrm>
              <a:off x="5058029" y="3441573"/>
              <a:ext cx="125984" cy="125984"/>
            </a:xfrm>
            <a:custGeom>
              <a:avLst/>
              <a:gdLst>
                <a:gd name="T0" fmla="*/ 143 w 176"/>
                <a:gd name="T1" fmla="*/ 93 h 160"/>
                <a:gd name="T2" fmla="*/ 129 w 176"/>
                <a:gd name="T3" fmla="*/ 79 h 160"/>
                <a:gd name="T4" fmla="*/ 133 w 176"/>
                <a:gd name="T5" fmla="*/ 50 h 160"/>
                <a:gd name="T6" fmla="*/ 136 w 176"/>
                <a:gd name="T7" fmla="*/ 40 h 160"/>
                <a:gd name="T8" fmla="*/ 125 w 176"/>
                <a:gd name="T9" fmla="*/ 36 h 160"/>
                <a:gd name="T10" fmla="*/ 110 w 176"/>
                <a:gd name="T11" fmla="*/ 47 h 160"/>
                <a:gd name="T12" fmla="*/ 88 w 176"/>
                <a:gd name="T13" fmla="*/ 32 h 160"/>
                <a:gd name="T14" fmla="*/ 77 w 176"/>
                <a:gd name="T15" fmla="*/ 0 h 160"/>
                <a:gd name="T16" fmla="*/ 48 w 176"/>
                <a:gd name="T17" fmla="*/ 4 h 160"/>
                <a:gd name="T18" fmla="*/ 44 w 176"/>
                <a:gd name="T19" fmla="*/ 25 h 160"/>
                <a:gd name="T20" fmla="*/ 12 w 176"/>
                <a:gd name="T21" fmla="*/ 50 h 160"/>
                <a:gd name="T22" fmla="*/ 0 w 176"/>
                <a:gd name="T23" fmla="*/ 64 h 160"/>
                <a:gd name="T24" fmla="*/ 55 w 176"/>
                <a:gd name="T25" fmla="*/ 100 h 160"/>
                <a:gd name="T26" fmla="*/ 151 w 176"/>
                <a:gd name="T27" fmla="*/ 157 h 160"/>
                <a:gd name="T28" fmla="*/ 162 w 176"/>
                <a:gd name="T29" fmla="*/ 160 h 160"/>
                <a:gd name="T30" fmla="*/ 173 w 176"/>
                <a:gd name="T31" fmla="*/ 121 h 160"/>
                <a:gd name="T32" fmla="*/ 143 w 176"/>
                <a:gd name="T33" fmla="*/ 9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160">
                  <a:moveTo>
                    <a:pt x="143" y="93"/>
                  </a:moveTo>
                  <a:cubicBezTo>
                    <a:pt x="129" y="82"/>
                    <a:pt x="121" y="82"/>
                    <a:pt x="129" y="79"/>
                  </a:cubicBezTo>
                  <a:cubicBezTo>
                    <a:pt x="133" y="75"/>
                    <a:pt x="136" y="64"/>
                    <a:pt x="133" y="50"/>
                  </a:cubicBezTo>
                  <a:cubicBezTo>
                    <a:pt x="133" y="47"/>
                    <a:pt x="133" y="43"/>
                    <a:pt x="136" y="40"/>
                  </a:cubicBezTo>
                  <a:cubicBezTo>
                    <a:pt x="129" y="40"/>
                    <a:pt x="125" y="36"/>
                    <a:pt x="125" y="36"/>
                  </a:cubicBezTo>
                  <a:cubicBezTo>
                    <a:pt x="125" y="25"/>
                    <a:pt x="118" y="40"/>
                    <a:pt x="110" y="47"/>
                  </a:cubicBezTo>
                  <a:cubicBezTo>
                    <a:pt x="103" y="57"/>
                    <a:pt x="88" y="47"/>
                    <a:pt x="88" y="32"/>
                  </a:cubicBezTo>
                  <a:cubicBezTo>
                    <a:pt x="92" y="18"/>
                    <a:pt x="81" y="0"/>
                    <a:pt x="77" y="0"/>
                  </a:cubicBezTo>
                  <a:cubicBezTo>
                    <a:pt x="74" y="0"/>
                    <a:pt x="63" y="0"/>
                    <a:pt x="48" y="4"/>
                  </a:cubicBezTo>
                  <a:cubicBezTo>
                    <a:pt x="52" y="11"/>
                    <a:pt x="44" y="18"/>
                    <a:pt x="44" y="25"/>
                  </a:cubicBezTo>
                  <a:cubicBezTo>
                    <a:pt x="41" y="32"/>
                    <a:pt x="19" y="43"/>
                    <a:pt x="12" y="50"/>
                  </a:cubicBezTo>
                  <a:cubicBezTo>
                    <a:pt x="8" y="54"/>
                    <a:pt x="4" y="57"/>
                    <a:pt x="0" y="64"/>
                  </a:cubicBezTo>
                  <a:cubicBezTo>
                    <a:pt x="19" y="75"/>
                    <a:pt x="41" y="86"/>
                    <a:pt x="55" y="100"/>
                  </a:cubicBezTo>
                  <a:cubicBezTo>
                    <a:pt x="85" y="121"/>
                    <a:pt x="133" y="150"/>
                    <a:pt x="151" y="157"/>
                  </a:cubicBezTo>
                  <a:cubicBezTo>
                    <a:pt x="154" y="160"/>
                    <a:pt x="158" y="160"/>
                    <a:pt x="162" y="160"/>
                  </a:cubicBezTo>
                  <a:cubicBezTo>
                    <a:pt x="169" y="136"/>
                    <a:pt x="173" y="136"/>
                    <a:pt x="173" y="121"/>
                  </a:cubicBezTo>
                  <a:cubicBezTo>
                    <a:pt x="176" y="107"/>
                    <a:pt x="154" y="100"/>
                    <a:pt x="143" y="93"/>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88" name="Lesotho">
              <a:extLst>
                <a:ext uri="{FF2B5EF4-FFF2-40B4-BE49-F238E27FC236}">
                  <a16:creationId xmlns:a16="http://schemas.microsoft.com/office/drawing/2014/main" id="{B0E3980C-ED94-4E94-9ED8-93BAD40CDA03}"/>
                </a:ext>
              </a:extLst>
            </p:cNvPr>
            <p:cNvSpPr>
              <a:spLocks/>
            </p:cNvSpPr>
            <p:nvPr/>
          </p:nvSpPr>
          <p:spPr bwMode="auto">
            <a:xfrm>
              <a:off x="6238748" y="4597146"/>
              <a:ext cx="75565" cy="75565"/>
            </a:xfrm>
            <a:custGeom>
              <a:avLst/>
              <a:gdLst>
                <a:gd name="T0" fmla="*/ 70 w 96"/>
                <a:gd name="T1" fmla="*/ 8 h 96"/>
                <a:gd name="T2" fmla="*/ 27 w 96"/>
                <a:gd name="T3" fmla="*/ 25 h 96"/>
                <a:gd name="T4" fmla="*/ 0 w 96"/>
                <a:gd name="T5" fmla="*/ 61 h 96"/>
                <a:gd name="T6" fmla="*/ 27 w 96"/>
                <a:gd name="T7" fmla="*/ 93 h 96"/>
                <a:gd name="T8" fmla="*/ 43 w 96"/>
                <a:gd name="T9" fmla="*/ 96 h 96"/>
                <a:gd name="T10" fmla="*/ 54 w 96"/>
                <a:gd name="T11" fmla="*/ 75 h 96"/>
                <a:gd name="T12" fmla="*/ 81 w 96"/>
                <a:gd name="T13" fmla="*/ 68 h 96"/>
                <a:gd name="T14" fmla="*/ 96 w 96"/>
                <a:gd name="T15" fmla="*/ 40 h 96"/>
                <a:gd name="T16" fmla="*/ 70 w 96"/>
                <a:gd name="T17"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96">
                  <a:moveTo>
                    <a:pt x="70" y="8"/>
                  </a:moveTo>
                  <a:cubicBezTo>
                    <a:pt x="66" y="0"/>
                    <a:pt x="31" y="15"/>
                    <a:pt x="27" y="25"/>
                  </a:cubicBezTo>
                  <a:cubicBezTo>
                    <a:pt x="20" y="36"/>
                    <a:pt x="0" y="61"/>
                    <a:pt x="0" y="61"/>
                  </a:cubicBezTo>
                  <a:cubicBezTo>
                    <a:pt x="27" y="93"/>
                    <a:pt x="27" y="93"/>
                    <a:pt x="27" y="93"/>
                  </a:cubicBezTo>
                  <a:cubicBezTo>
                    <a:pt x="43" y="96"/>
                    <a:pt x="43" y="96"/>
                    <a:pt x="43" y="96"/>
                  </a:cubicBezTo>
                  <a:cubicBezTo>
                    <a:pt x="43" y="96"/>
                    <a:pt x="50" y="86"/>
                    <a:pt x="54" y="75"/>
                  </a:cubicBezTo>
                  <a:cubicBezTo>
                    <a:pt x="58" y="65"/>
                    <a:pt x="81" y="79"/>
                    <a:pt x="81" y="68"/>
                  </a:cubicBezTo>
                  <a:cubicBezTo>
                    <a:pt x="81" y="57"/>
                    <a:pt x="96" y="50"/>
                    <a:pt x="96" y="40"/>
                  </a:cubicBezTo>
                  <a:cubicBezTo>
                    <a:pt x="96" y="29"/>
                    <a:pt x="73" y="18"/>
                    <a:pt x="70" y="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89" name="Lebanon">
              <a:extLst>
                <a:ext uri="{FF2B5EF4-FFF2-40B4-BE49-F238E27FC236}">
                  <a16:creationId xmlns:a16="http://schemas.microsoft.com/office/drawing/2014/main" id="{4EC37983-FBDF-40C8-8963-B6DE2DC22BAB}"/>
                </a:ext>
              </a:extLst>
            </p:cNvPr>
            <p:cNvSpPr>
              <a:spLocks/>
            </p:cNvSpPr>
            <p:nvPr/>
          </p:nvSpPr>
          <p:spPr bwMode="auto">
            <a:xfrm>
              <a:off x="6494399" y="2570353"/>
              <a:ext cx="39624" cy="64770"/>
            </a:xfrm>
            <a:custGeom>
              <a:avLst/>
              <a:gdLst>
                <a:gd name="T0" fmla="*/ 40 w 48"/>
                <a:gd name="T1" fmla="*/ 35 h 80"/>
                <a:gd name="T2" fmla="*/ 23 w 48"/>
                <a:gd name="T3" fmla="*/ 0 h 80"/>
                <a:gd name="T4" fmla="*/ 23 w 48"/>
                <a:gd name="T5" fmla="*/ 8 h 80"/>
                <a:gd name="T6" fmla="*/ 0 w 48"/>
                <a:gd name="T7" fmla="*/ 73 h 80"/>
                <a:gd name="T8" fmla="*/ 15 w 48"/>
                <a:gd name="T9" fmla="*/ 80 h 80"/>
                <a:gd name="T10" fmla="*/ 40 w 48"/>
                <a:gd name="T11" fmla="*/ 35 h 80"/>
              </a:gdLst>
              <a:ahLst/>
              <a:cxnLst>
                <a:cxn ang="0">
                  <a:pos x="T0" y="T1"/>
                </a:cxn>
                <a:cxn ang="0">
                  <a:pos x="T2" y="T3"/>
                </a:cxn>
                <a:cxn ang="0">
                  <a:pos x="T4" y="T5"/>
                </a:cxn>
                <a:cxn ang="0">
                  <a:pos x="T6" y="T7"/>
                </a:cxn>
                <a:cxn ang="0">
                  <a:pos x="T8" y="T9"/>
                </a:cxn>
                <a:cxn ang="0">
                  <a:pos x="T10" y="T11"/>
                </a:cxn>
              </a:cxnLst>
              <a:rect l="0" t="0" r="r" b="b"/>
              <a:pathLst>
                <a:path w="48" h="80">
                  <a:moveTo>
                    <a:pt x="40" y="35"/>
                  </a:moveTo>
                  <a:cubicBezTo>
                    <a:pt x="46" y="27"/>
                    <a:pt x="48" y="0"/>
                    <a:pt x="23" y="0"/>
                  </a:cubicBezTo>
                  <a:cubicBezTo>
                    <a:pt x="23" y="4"/>
                    <a:pt x="23" y="4"/>
                    <a:pt x="23" y="8"/>
                  </a:cubicBezTo>
                  <a:cubicBezTo>
                    <a:pt x="23" y="20"/>
                    <a:pt x="9" y="46"/>
                    <a:pt x="0" y="73"/>
                  </a:cubicBezTo>
                  <a:cubicBezTo>
                    <a:pt x="15" y="80"/>
                    <a:pt x="15" y="80"/>
                    <a:pt x="15" y="80"/>
                  </a:cubicBezTo>
                  <a:cubicBezTo>
                    <a:pt x="23" y="62"/>
                    <a:pt x="35" y="42"/>
                    <a:pt x="40" y="3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90" name="Latvia">
              <a:extLst>
                <a:ext uri="{FF2B5EF4-FFF2-40B4-BE49-F238E27FC236}">
                  <a16:creationId xmlns:a16="http://schemas.microsoft.com/office/drawing/2014/main" id="{478D3AD8-7344-4604-9BD4-2B11C836C973}"/>
                </a:ext>
              </a:extLst>
            </p:cNvPr>
            <p:cNvSpPr>
              <a:spLocks/>
            </p:cNvSpPr>
            <p:nvPr/>
          </p:nvSpPr>
          <p:spPr bwMode="auto">
            <a:xfrm>
              <a:off x="6047994" y="1645158"/>
              <a:ext cx="226822" cy="115189"/>
            </a:xfrm>
            <a:custGeom>
              <a:avLst/>
              <a:gdLst>
                <a:gd name="T0" fmla="*/ 98 w 288"/>
                <a:gd name="T1" fmla="*/ 101 h 144"/>
                <a:gd name="T2" fmla="*/ 150 w 288"/>
                <a:gd name="T3" fmla="*/ 101 h 144"/>
                <a:gd name="T4" fmla="*/ 170 w 288"/>
                <a:gd name="T5" fmla="*/ 108 h 144"/>
                <a:gd name="T6" fmla="*/ 209 w 288"/>
                <a:gd name="T7" fmla="*/ 130 h 144"/>
                <a:gd name="T8" fmla="*/ 229 w 288"/>
                <a:gd name="T9" fmla="*/ 144 h 144"/>
                <a:gd name="T10" fmla="*/ 236 w 288"/>
                <a:gd name="T11" fmla="*/ 134 h 144"/>
                <a:gd name="T12" fmla="*/ 264 w 288"/>
                <a:gd name="T13" fmla="*/ 130 h 144"/>
                <a:gd name="T14" fmla="*/ 278 w 288"/>
                <a:gd name="T15" fmla="*/ 116 h 144"/>
                <a:gd name="T16" fmla="*/ 288 w 288"/>
                <a:gd name="T17" fmla="*/ 112 h 144"/>
                <a:gd name="T18" fmla="*/ 281 w 288"/>
                <a:gd name="T19" fmla="*/ 87 h 144"/>
                <a:gd name="T20" fmla="*/ 271 w 288"/>
                <a:gd name="T21" fmla="*/ 62 h 144"/>
                <a:gd name="T22" fmla="*/ 264 w 288"/>
                <a:gd name="T23" fmla="*/ 40 h 144"/>
                <a:gd name="T24" fmla="*/ 257 w 288"/>
                <a:gd name="T25" fmla="*/ 29 h 144"/>
                <a:gd name="T26" fmla="*/ 222 w 288"/>
                <a:gd name="T27" fmla="*/ 29 h 144"/>
                <a:gd name="T28" fmla="*/ 181 w 288"/>
                <a:gd name="T29" fmla="*/ 4 h 144"/>
                <a:gd name="T30" fmla="*/ 139 w 288"/>
                <a:gd name="T31" fmla="*/ 4 h 144"/>
                <a:gd name="T32" fmla="*/ 136 w 288"/>
                <a:gd name="T33" fmla="*/ 44 h 144"/>
                <a:gd name="T34" fmla="*/ 105 w 288"/>
                <a:gd name="T35" fmla="*/ 62 h 144"/>
                <a:gd name="T36" fmla="*/ 70 w 288"/>
                <a:gd name="T37" fmla="*/ 19 h 144"/>
                <a:gd name="T38" fmla="*/ 32 w 288"/>
                <a:gd name="T39" fmla="*/ 37 h 144"/>
                <a:gd name="T40" fmla="*/ 18 w 288"/>
                <a:gd name="T41" fmla="*/ 69 h 144"/>
                <a:gd name="T42" fmla="*/ 11 w 288"/>
                <a:gd name="T43" fmla="*/ 108 h 144"/>
                <a:gd name="T44" fmla="*/ 11 w 288"/>
                <a:gd name="T45" fmla="*/ 108 h 144"/>
                <a:gd name="T46" fmla="*/ 42 w 288"/>
                <a:gd name="T47" fmla="*/ 101 h 144"/>
                <a:gd name="T48" fmla="*/ 98 w 288"/>
                <a:gd name="T49" fmla="*/ 10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144">
                  <a:moveTo>
                    <a:pt x="98" y="101"/>
                  </a:moveTo>
                  <a:cubicBezTo>
                    <a:pt x="108" y="101"/>
                    <a:pt x="136" y="105"/>
                    <a:pt x="150" y="101"/>
                  </a:cubicBezTo>
                  <a:cubicBezTo>
                    <a:pt x="163" y="94"/>
                    <a:pt x="163" y="112"/>
                    <a:pt x="170" y="108"/>
                  </a:cubicBezTo>
                  <a:cubicBezTo>
                    <a:pt x="181" y="108"/>
                    <a:pt x="198" y="123"/>
                    <a:pt x="209" y="130"/>
                  </a:cubicBezTo>
                  <a:cubicBezTo>
                    <a:pt x="216" y="134"/>
                    <a:pt x="222" y="137"/>
                    <a:pt x="229" y="144"/>
                  </a:cubicBezTo>
                  <a:cubicBezTo>
                    <a:pt x="229" y="141"/>
                    <a:pt x="233" y="137"/>
                    <a:pt x="236" y="134"/>
                  </a:cubicBezTo>
                  <a:cubicBezTo>
                    <a:pt x="247" y="127"/>
                    <a:pt x="254" y="130"/>
                    <a:pt x="264" y="130"/>
                  </a:cubicBezTo>
                  <a:cubicBezTo>
                    <a:pt x="271" y="130"/>
                    <a:pt x="271" y="123"/>
                    <a:pt x="278" y="116"/>
                  </a:cubicBezTo>
                  <a:cubicBezTo>
                    <a:pt x="281" y="116"/>
                    <a:pt x="285" y="112"/>
                    <a:pt x="288" y="112"/>
                  </a:cubicBezTo>
                  <a:cubicBezTo>
                    <a:pt x="288" y="105"/>
                    <a:pt x="285" y="90"/>
                    <a:pt x="281" y="87"/>
                  </a:cubicBezTo>
                  <a:cubicBezTo>
                    <a:pt x="275" y="80"/>
                    <a:pt x="268" y="69"/>
                    <a:pt x="271" y="62"/>
                  </a:cubicBezTo>
                  <a:cubicBezTo>
                    <a:pt x="271" y="58"/>
                    <a:pt x="271" y="47"/>
                    <a:pt x="264" y="40"/>
                  </a:cubicBezTo>
                  <a:cubicBezTo>
                    <a:pt x="261" y="37"/>
                    <a:pt x="261" y="33"/>
                    <a:pt x="257" y="29"/>
                  </a:cubicBezTo>
                  <a:cubicBezTo>
                    <a:pt x="243" y="29"/>
                    <a:pt x="226" y="26"/>
                    <a:pt x="222" y="29"/>
                  </a:cubicBezTo>
                  <a:cubicBezTo>
                    <a:pt x="216" y="29"/>
                    <a:pt x="188" y="8"/>
                    <a:pt x="181" y="4"/>
                  </a:cubicBezTo>
                  <a:cubicBezTo>
                    <a:pt x="177" y="0"/>
                    <a:pt x="157" y="4"/>
                    <a:pt x="139" y="4"/>
                  </a:cubicBezTo>
                  <a:cubicBezTo>
                    <a:pt x="129" y="19"/>
                    <a:pt x="136" y="26"/>
                    <a:pt x="136" y="44"/>
                  </a:cubicBezTo>
                  <a:cubicBezTo>
                    <a:pt x="136" y="65"/>
                    <a:pt x="115" y="62"/>
                    <a:pt x="105" y="62"/>
                  </a:cubicBezTo>
                  <a:cubicBezTo>
                    <a:pt x="94" y="62"/>
                    <a:pt x="77" y="26"/>
                    <a:pt x="70" y="19"/>
                  </a:cubicBezTo>
                  <a:cubicBezTo>
                    <a:pt x="63" y="11"/>
                    <a:pt x="46" y="29"/>
                    <a:pt x="32" y="37"/>
                  </a:cubicBezTo>
                  <a:cubicBezTo>
                    <a:pt x="18" y="44"/>
                    <a:pt x="25" y="62"/>
                    <a:pt x="18" y="69"/>
                  </a:cubicBezTo>
                  <a:cubicBezTo>
                    <a:pt x="7" y="76"/>
                    <a:pt x="0" y="90"/>
                    <a:pt x="11" y="108"/>
                  </a:cubicBezTo>
                  <a:cubicBezTo>
                    <a:pt x="11" y="108"/>
                    <a:pt x="11" y="108"/>
                    <a:pt x="11" y="108"/>
                  </a:cubicBezTo>
                  <a:cubicBezTo>
                    <a:pt x="25" y="108"/>
                    <a:pt x="35" y="105"/>
                    <a:pt x="42" y="101"/>
                  </a:cubicBezTo>
                  <a:cubicBezTo>
                    <a:pt x="56" y="90"/>
                    <a:pt x="87" y="101"/>
                    <a:pt x="98" y="10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91" name="Laos">
              <a:extLst>
                <a:ext uri="{FF2B5EF4-FFF2-40B4-BE49-F238E27FC236}">
                  <a16:creationId xmlns:a16="http://schemas.microsoft.com/office/drawing/2014/main" id="{0A65C05F-7365-4501-93A0-E4AF59852050}"/>
                </a:ext>
              </a:extLst>
            </p:cNvPr>
            <p:cNvSpPr>
              <a:spLocks/>
            </p:cNvSpPr>
            <p:nvPr/>
          </p:nvSpPr>
          <p:spPr bwMode="auto">
            <a:xfrm>
              <a:off x="8485251" y="2991612"/>
              <a:ext cx="241173" cy="291592"/>
            </a:xfrm>
            <a:custGeom>
              <a:avLst/>
              <a:gdLst>
                <a:gd name="T0" fmla="*/ 192 w 288"/>
                <a:gd name="T1" fmla="*/ 168 h 368"/>
                <a:gd name="T2" fmla="*/ 151 w 288"/>
                <a:gd name="T3" fmla="*/ 133 h 368"/>
                <a:gd name="T4" fmla="*/ 182 w 288"/>
                <a:gd name="T5" fmla="*/ 115 h 368"/>
                <a:gd name="T6" fmla="*/ 169 w 288"/>
                <a:gd name="T7" fmla="*/ 83 h 368"/>
                <a:gd name="T8" fmla="*/ 141 w 288"/>
                <a:gd name="T9" fmla="*/ 76 h 368"/>
                <a:gd name="T10" fmla="*/ 110 w 288"/>
                <a:gd name="T11" fmla="*/ 58 h 368"/>
                <a:gd name="T12" fmla="*/ 89 w 288"/>
                <a:gd name="T13" fmla="*/ 25 h 368"/>
                <a:gd name="T14" fmla="*/ 76 w 288"/>
                <a:gd name="T15" fmla="*/ 8 h 368"/>
                <a:gd name="T16" fmla="*/ 62 w 288"/>
                <a:gd name="T17" fmla="*/ 8 h 368"/>
                <a:gd name="T18" fmla="*/ 55 w 288"/>
                <a:gd name="T19" fmla="*/ 29 h 368"/>
                <a:gd name="T20" fmla="*/ 55 w 288"/>
                <a:gd name="T21" fmla="*/ 58 h 368"/>
                <a:gd name="T22" fmla="*/ 35 w 288"/>
                <a:gd name="T23" fmla="*/ 40 h 368"/>
                <a:gd name="T24" fmla="*/ 14 w 288"/>
                <a:gd name="T25" fmla="*/ 72 h 368"/>
                <a:gd name="T26" fmla="*/ 0 w 288"/>
                <a:gd name="T27" fmla="*/ 86 h 368"/>
                <a:gd name="T28" fmla="*/ 7 w 288"/>
                <a:gd name="T29" fmla="*/ 93 h 368"/>
                <a:gd name="T30" fmla="*/ 11 w 288"/>
                <a:gd name="T31" fmla="*/ 126 h 368"/>
                <a:gd name="T32" fmla="*/ 38 w 288"/>
                <a:gd name="T33" fmla="*/ 133 h 368"/>
                <a:gd name="T34" fmla="*/ 35 w 288"/>
                <a:gd name="T35" fmla="*/ 179 h 368"/>
                <a:gd name="T36" fmla="*/ 24 w 288"/>
                <a:gd name="T37" fmla="*/ 208 h 368"/>
                <a:gd name="T38" fmla="*/ 59 w 288"/>
                <a:gd name="T39" fmla="*/ 193 h 368"/>
                <a:gd name="T40" fmla="*/ 86 w 288"/>
                <a:gd name="T41" fmla="*/ 193 h 368"/>
                <a:gd name="T42" fmla="*/ 113 w 288"/>
                <a:gd name="T43" fmla="*/ 186 h 368"/>
                <a:gd name="T44" fmla="*/ 148 w 288"/>
                <a:gd name="T45" fmla="*/ 183 h 368"/>
                <a:gd name="T46" fmla="*/ 175 w 288"/>
                <a:gd name="T47" fmla="*/ 215 h 368"/>
                <a:gd name="T48" fmla="*/ 179 w 288"/>
                <a:gd name="T49" fmla="*/ 261 h 368"/>
                <a:gd name="T50" fmla="*/ 206 w 288"/>
                <a:gd name="T51" fmla="*/ 304 h 368"/>
                <a:gd name="T52" fmla="*/ 203 w 288"/>
                <a:gd name="T53" fmla="*/ 351 h 368"/>
                <a:gd name="T54" fmla="*/ 216 w 288"/>
                <a:gd name="T55" fmla="*/ 361 h 368"/>
                <a:gd name="T56" fmla="*/ 230 w 288"/>
                <a:gd name="T57" fmla="*/ 351 h 368"/>
                <a:gd name="T58" fmla="*/ 254 w 288"/>
                <a:gd name="T59" fmla="*/ 343 h 368"/>
                <a:gd name="T60" fmla="*/ 281 w 288"/>
                <a:gd name="T61" fmla="*/ 336 h 368"/>
                <a:gd name="T62" fmla="*/ 285 w 288"/>
                <a:gd name="T63" fmla="*/ 322 h 368"/>
                <a:gd name="T64" fmla="*/ 278 w 288"/>
                <a:gd name="T65" fmla="*/ 279 h 368"/>
                <a:gd name="T66" fmla="*/ 244 w 288"/>
                <a:gd name="T67" fmla="*/ 251 h 368"/>
                <a:gd name="T68" fmla="*/ 213 w 288"/>
                <a:gd name="T69" fmla="*/ 204 h 368"/>
                <a:gd name="T70" fmla="*/ 192 w 288"/>
                <a:gd name="T71" fmla="*/ 1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8" h="368">
                  <a:moveTo>
                    <a:pt x="192" y="168"/>
                  </a:moveTo>
                  <a:cubicBezTo>
                    <a:pt x="192" y="161"/>
                    <a:pt x="148" y="143"/>
                    <a:pt x="151" y="133"/>
                  </a:cubicBezTo>
                  <a:cubicBezTo>
                    <a:pt x="158" y="118"/>
                    <a:pt x="182" y="126"/>
                    <a:pt x="182" y="115"/>
                  </a:cubicBezTo>
                  <a:cubicBezTo>
                    <a:pt x="182" y="101"/>
                    <a:pt x="172" y="101"/>
                    <a:pt x="169" y="83"/>
                  </a:cubicBezTo>
                  <a:cubicBezTo>
                    <a:pt x="169" y="65"/>
                    <a:pt x="151" y="72"/>
                    <a:pt x="141" y="76"/>
                  </a:cubicBezTo>
                  <a:cubicBezTo>
                    <a:pt x="134" y="79"/>
                    <a:pt x="110" y="72"/>
                    <a:pt x="110" y="58"/>
                  </a:cubicBezTo>
                  <a:cubicBezTo>
                    <a:pt x="110" y="43"/>
                    <a:pt x="89" y="37"/>
                    <a:pt x="89" y="25"/>
                  </a:cubicBezTo>
                  <a:cubicBezTo>
                    <a:pt x="89" y="22"/>
                    <a:pt x="82" y="15"/>
                    <a:pt x="76" y="8"/>
                  </a:cubicBezTo>
                  <a:cubicBezTo>
                    <a:pt x="72" y="8"/>
                    <a:pt x="65" y="12"/>
                    <a:pt x="62" y="8"/>
                  </a:cubicBezTo>
                  <a:cubicBezTo>
                    <a:pt x="59" y="0"/>
                    <a:pt x="52" y="22"/>
                    <a:pt x="55" y="29"/>
                  </a:cubicBezTo>
                  <a:cubicBezTo>
                    <a:pt x="59" y="33"/>
                    <a:pt x="65" y="61"/>
                    <a:pt x="55" y="58"/>
                  </a:cubicBezTo>
                  <a:cubicBezTo>
                    <a:pt x="42" y="58"/>
                    <a:pt x="42" y="40"/>
                    <a:pt x="35" y="40"/>
                  </a:cubicBezTo>
                  <a:cubicBezTo>
                    <a:pt x="35" y="40"/>
                    <a:pt x="14" y="65"/>
                    <a:pt x="14" y="72"/>
                  </a:cubicBezTo>
                  <a:cubicBezTo>
                    <a:pt x="14" y="79"/>
                    <a:pt x="7" y="83"/>
                    <a:pt x="0" y="86"/>
                  </a:cubicBezTo>
                  <a:cubicBezTo>
                    <a:pt x="4" y="90"/>
                    <a:pt x="7" y="90"/>
                    <a:pt x="7" y="93"/>
                  </a:cubicBezTo>
                  <a:cubicBezTo>
                    <a:pt x="11" y="97"/>
                    <a:pt x="7" y="111"/>
                    <a:pt x="11" y="126"/>
                  </a:cubicBezTo>
                  <a:cubicBezTo>
                    <a:pt x="18" y="136"/>
                    <a:pt x="35" y="118"/>
                    <a:pt x="38" y="133"/>
                  </a:cubicBezTo>
                  <a:cubicBezTo>
                    <a:pt x="42" y="151"/>
                    <a:pt x="35" y="161"/>
                    <a:pt x="35" y="179"/>
                  </a:cubicBezTo>
                  <a:cubicBezTo>
                    <a:pt x="35" y="193"/>
                    <a:pt x="21" y="193"/>
                    <a:pt x="24" y="208"/>
                  </a:cubicBezTo>
                  <a:cubicBezTo>
                    <a:pt x="28" y="226"/>
                    <a:pt x="45" y="204"/>
                    <a:pt x="59" y="193"/>
                  </a:cubicBezTo>
                  <a:cubicBezTo>
                    <a:pt x="72" y="183"/>
                    <a:pt x="82" y="186"/>
                    <a:pt x="86" y="193"/>
                  </a:cubicBezTo>
                  <a:cubicBezTo>
                    <a:pt x="93" y="201"/>
                    <a:pt x="110" y="193"/>
                    <a:pt x="113" y="186"/>
                  </a:cubicBezTo>
                  <a:cubicBezTo>
                    <a:pt x="117" y="179"/>
                    <a:pt x="141" y="176"/>
                    <a:pt x="148" y="183"/>
                  </a:cubicBezTo>
                  <a:cubicBezTo>
                    <a:pt x="158" y="193"/>
                    <a:pt x="165" y="208"/>
                    <a:pt x="175" y="215"/>
                  </a:cubicBezTo>
                  <a:cubicBezTo>
                    <a:pt x="189" y="222"/>
                    <a:pt x="169" y="258"/>
                    <a:pt x="179" y="261"/>
                  </a:cubicBezTo>
                  <a:cubicBezTo>
                    <a:pt x="192" y="264"/>
                    <a:pt x="209" y="283"/>
                    <a:pt x="206" y="304"/>
                  </a:cubicBezTo>
                  <a:cubicBezTo>
                    <a:pt x="206" y="322"/>
                    <a:pt x="213" y="336"/>
                    <a:pt x="203" y="351"/>
                  </a:cubicBezTo>
                  <a:cubicBezTo>
                    <a:pt x="209" y="354"/>
                    <a:pt x="220" y="354"/>
                    <a:pt x="216" y="361"/>
                  </a:cubicBezTo>
                  <a:cubicBezTo>
                    <a:pt x="216" y="368"/>
                    <a:pt x="230" y="365"/>
                    <a:pt x="230" y="351"/>
                  </a:cubicBezTo>
                  <a:cubicBezTo>
                    <a:pt x="230" y="336"/>
                    <a:pt x="247" y="340"/>
                    <a:pt x="254" y="343"/>
                  </a:cubicBezTo>
                  <a:cubicBezTo>
                    <a:pt x="261" y="343"/>
                    <a:pt x="275" y="343"/>
                    <a:pt x="281" y="336"/>
                  </a:cubicBezTo>
                  <a:cubicBezTo>
                    <a:pt x="281" y="329"/>
                    <a:pt x="285" y="326"/>
                    <a:pt x="285" y="322"/>
                  </a:cubicBezTo>
                  <a:cubicBezTo>
                    <a:pt x="288" y="304"/>
                    <a:pt x="285" y="286"/>
                    <a:pt x="278" y="279"/>
                  </a:cubicBezTo>
                  <a:cubicBezTo>
                    <a:pt x="271" y="272"/>
                    <a:pt x="250" y="264"/>
                    <a:pt x="244" y="251"/>
                  </a:cubicBezTo>
                  <a:cubicBezTo>
                    <a:pt x="240" y="233"/>
                    <a:pt x="220" y="218"/>
                    <a:pt x="213" y="204"/>
                  </a:cubicBezTo>
                  <a:cubicBezTo>
                    <a:pt x="209" y="193"/>
                    <a:pt x="192" y="179"/>
                    <a:pt x="192" y="16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92" name="Kyrgyzstan">
              <a:extLst>
                <a:ext uri="{FF2B5EF4-FFF2-40B4-BE49-F238E27FC236}">
                  <a16:creationId xmlns:a16="http://schemas.microsoft.com/office/drawing/2014/main" id="{27DBAE75-95E9-4A25-98A7-E83A1E7057ED}"/>
                </a:ext>
              </a:extLst>
            </p:cNvPr>
            <p:cNvSpPr>
              <a:spLocks/>
            </p:cNvSpPr>
            <p:nvPr/>
          </p:nvSpPr>
          <p:spPr bwMode="auto">
            <a:xfrm>
              <a:off x="7574407" y="2264410"/>
              <a:ext cx="342011" cy="151257"/>
            </a:xfrm>
            <a:custGeom>
              <a:avLst/>
              <a:gdLst>
                <a:gd name="T0" fmla="*/ 401 w 432"/>
                <a:gd name="T1" fmla="*/ 39 h 192"/>
                <a:gd name="T2" fmla="*/ 362 w 432"/>
                <a:gd name="T3" fmla="*/ 29 h 192"/>
                <a:gd name="T4" fmla="*/ 261 w 432"/>
                <a:gd name="T5" fmla="*/ 22 h 192"/>
                <a:gd name="T6" fmla="*/ 208 w 432"/>
                <a:gd name="T7" fmla="*/ 8 h 192"/>
                <a:gd name="T8" fmla="*/ 166 w 432"/>
                <a:gd name="T9" fmla="*/ 22 h 192"/>
                <a:gd name="T10" fmla="*/ 131 w 432"/>
                <a:gd name="T11" fmla="*/ 29 h 192"/>
                <a:gd name="T12" fmla="*/ 78 w 432"/>
                <a:gd name="T13" fmla="*/ 29 h 192"/>
                <a:gd name="T14" fmla="*/ 53 w 432"/>
                <a:gd name="T15" fmla="*/ 57 h 192"/>
                <a:gd name="T16" fmla="*/ 43 w 432"/>
                <a:gd name="T17" fmla="*/ 79 h 192"/>
                <a:gd name="T18" fmla="*/ 57 w 432"/>
                <a:gd name="T19" fmla="*/ 93 h 192"/>
                <a:gd name="T20" fmla="*/ 89 w 432"/>
                <a:gd name="T21" fmla="*/ 93 h 192"/>
                <a:gd name="T22" fmla="*/ 141 w 432"/>
                <a:gd name="T23" fmla="*/ 118 h 192"/>
                <a:gd name="T24" fmla="*/ 123 w 432"/>
                <a:gd name="T25" fmla="*/ 136 h 192"/>
                <a:gd name="T26" fmla="*/ 89 w 432"/>
                <a:gd name="T27" fmla="*/ 143 h 192"/>
                <a:gd name="T28" fmla="*/ 29 w 432"/>
                <a:gd name="T29" fmla="*/ 150 h 192"/>
                <a:gd name="T30" fmla="*/ 0 w 432"/>
                <a:gd name="T31" fmla="*/ 175 h 192"/>
                <a:gd name="T32" fmla="*/ 57 w 432"/>
                <a:gd name="T33" fmla="*/ 179 h 192"/>
                <a:gd name="T34" fmla="*/ 92 w 432"/>
                <a:gd name="T35" fmla="*/ 182 h 192"/>
                <a:gd name="T36" fmla="*/ 127 w 432"/>
                <a:gd name="T37" fmla="*/ 189 h 192"/>
                <a:gd name="T38" fmla="*/ 176 w 432"/>
                <a:gd name="T39" fmla="*/ 186 h 192"/>
                <a:gd name="T40" fmla="*/ 183 w 432"/>
                <a:gd name="T41" fmla="*/ 164 h 192"/>
                <a:gd name="T42" fmla="*/ 201 w 432"/>
                <a:gd name="T43" fmla="*/ 154 h 192"/>
                <a:gd name="T44" fmla="*/ 225 w 432"/>
                <a:gd name="T45" fmla="*/ 139 h 192"/>
                <a:gd name="T46" fmla="*/ 246 w 432"/>
                <a:gd name="T47" fmla="*/ 132 h 192"/>
                <a:gd name="T48" fmla="*/ 271 w 432"/>
                <a:gd name="T49" fmla="*/ 139 h 192"/>
                <a:gd name="T50" fmla="*/ 295 w 432"/>
                <a:gd name="T51" fmla="*/ 125 h 192"/>
                <a:gd name="T52" fmla="*/ 331 w 432"/>
                <a:gd name="T53" fmla="*/ 115 h 192"/>
                <a:gd name="T54" fmla="*/ 362 w 432"/>
                <a:gd name="T55" fmla="*/ 97 h 192"/>
                <a:gd name="T56" fmla="*/ 394 w 432"/>
                <a:gd name="T57" fmla="*/ 79 h 192"/>
                <a:gd name="T58" fmla="*/ 429 w 432"/>
                <a:gd name="T59" fmla="*/ 61 h 192"/>
                <a:gd name="T60" fmla="*/ 432 w 432"/>
                <a:gd name="T61" fmla="*/ 50 h 192"/>
                <a:gd name="T62" fmla="*/ 401 w 432"/>
                <a:gd name="T63" fmla="*/ 3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2" h="192">
                  <a:moveTo>
                    <a:pt x="401" y="39"/>
                  </a:moveTo>
                  <a:cubicBezTo>
                    <a:pt x="384" y="22"/>
                    <a:pt x="380" y="32"/>
                    <a:pt x="362" y="29"/>
                  </a:cubicBezTo>
                  <a:cubicBezTo>
                    <a:pt x="345" y="22"/>
                    <a:pt x="275" y="14"/>
                    <a:pt x="261" y="22"/>
                  </a:cubicBezTo>
                  <a:cubicBezTo>
                    <a:pt x="246" y="29"/>
                    <a:pt x="218" y="11"/>
                    <a:pt x="208" y="8"/>
                  </a:cubicBezTo>
                  <a:cubicBezTo>
                    <a:pt x="197" y="0"/>
                    <a:pt x="169" y="8"/>
                    <a:pt x="166" y="22"/>
                  </a:cubicBezTo>
                  <a:cubicBezTo>
                    <a:pt x="166" y="39"/>
                    <a:pt x="152" y="39"/>
                    <a:pt x="131" y="29"/>
                  </a:cubicBezTo>
                  <a:cubicBezTo>
                    <a:pt x="109" y="18"/>
                    <a:pt x="78" y="18"/>
                    <a:pt x="78" y="29"/>
                  </a:cubicBezTo>
                  <a:cubicBezTo>
                    <a:pt x="78" y="43"/>
                    <a:pt x="60" y="54"/>
                    <a:pt x="53" y="57"/>
                  </a:cubicBezTo>
                  <a:cubicBezTo>
                    <a:pt x="50" y="57"/>
                    <a:pt x="46" y="68"/>
                    <a:pt x="43" y="79"/>
                  </a:cubicBezTo>
                  <a:cubicBezTo>
                    <a:pt x="46" y="82"/>
                    <a:pt x="50" y="90"/>
                    <a:pt x="57" y="93"/>
                  </a:cubicBezTo>
                  <a:cubicBezTo>
                    <a:pt x="64" y="103"/>
                    <a:pt x="85" y="100"/>
                    <a:pt x="89" y="93"/>
                  </a:cubicBezTo>
                  <a:cubicBezTo>
                    <a:pt x="89" y="82"/>
                    <a:pt x="123" y="100"/>
                    <a:pt x="141" y="118"/>
                  </a:cubicBezTo>
                  <a:cubicBezTo>
                    <a:pt x="162" y="132"/>
                    <a:pt x="134" y="121"/>
                    <a:pt x="123" y="136"/>
                  </a:cubicBezTo>
                  <a:cubicBezTo>
                    <a:pt x="116" y="154"/>
                    <a:pt x="92" y="136"/>
                    <a:pt x="89" y="143"/>
                  </a:cubicBezTo>
                  <a:cubicBezTo>
                    <a:pt x="82" y="150"/>
                    <a:pt x="39" y="154"/>
                    <a:pt x="29" y="150"/>
                  </a:cubicBezTo>
                  <a:cubicBezTo>
                    <a:pt x="18" y="150"/>
                    <a:pt x="0" y="168"/>
                    <a:pt x="0" y="175"/>
                  </a:cubicBezTo>
                  <a:cubicBezTo>
                    <a:pt x="4" y="182"/>
                    <a:pt x="43" y="171"/>
                    <a:pt x="57" y="179"/>
                  </a:cubicBezTo>
                  <a:cubicBezTo>
                    <a:pt x="71" y="189"/>
                    <a:pt x="85" y="171"/>
                    <a:pt x="92" y="182"/>
                  </a:cubicBezTo>
                  <a:cubicBezTo>
                    <a:pt x="102" y="192"/>
                    <a:pt x="120" y="186"/>
                    <a:pt x="127" y="189"/>
                  </a:cubicBezTo>
                  <a:cubicBezTo>
                    <a:pt x="134" y="192"/>
                    <a:pt x="176" y="186"/>
                    <a:pt x="176" y="186"/>
                  </a:cubicBezTo>
                  <a:cubicBezTo>
                    <a:pt x="183" y="179"/>
                    <a:pt x="183" y="171"/>
                    <a:pt x="183" y="164"/>
                  </a:cubicBezTo>
                  <a:cubicBezTo>
                    <a:pt x="183" y="154"/>
                    <a:pt x="194" y="157"/>
                    <a:pt x="201" y="154"/>
                  </a:cubicBezTo>
                  <a:cubicBezTo>
                    <a:pt x="212" y="150"/>
                    <a:pt x="218" y="139"/>
                    <a:pt x="225" y="139"/>
                  </a:cubicBezTo>
                  <a:cubicBezTo>
                    <a:pt x="232" y="139"/>
                    <a:pt x="239" y="128"/>
                    <a:pt x="246" y="132"/>
                  </a:cubicBezTo>
                  <a:cubicBezTo>
                    <a:pt x="253" y="136"/>
                    <a:pt x="264" y="146"/>
                    <a:pt x="271" y="139"/>
                  </a:cubicBezTo>
                  <a:cubicBezTo>
                    <a:pt x="282" y="132"/>
                    <a:pt x="285" y="139"/>
                    <a:pt x="295" y="125"/>
                  </a:cubicBezTo>
                  <a:cubicBezTo>
                    <a:pt x="309" y="107"/>
                    <a:pt x="317" y="111"/>
                    <a:pt x="331" y="115"/>
                  </a:cubicBezTo>
                  <a:cubicBezTo>
                    <a:pt x="348" y="115"/>
                    <a:pt x="359" y="107"/>
                    <a:pt x="362" y="97"/>
                  </a:cubicBezTo>
                  <a:cubicBezTo>
                    <a:pt x="369" y="86"/>
                    <a:pt x="384" y="86"/>
                    <a:pt x="394" y="79"/>
                  </a:cubicBezTo>
                  <a:cubicBezTo>
                    <a:pt x="405" y="72"/>
                    <a:pt x="422" y="61"/>
                    <a:pt x="429" y="61"/>
                  </a:cubicBezTo>
                  <a:cubicBezTo>
                    <a:pt x="432" y="57"/>
                    <a:pt x="432" y="54"/>
                    <a:pt x="432" y="50"/>
                  </a:cubicBezTo>
                  <a:cubicBezTo>
                    <a:pt x="418" y="39"/>
                    <a:pt x="411" y="54"/>
                    <a:pt x="401" y="39"/>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93" name="Kuwait">
              <a:extLst>
                <a:ext uri="{FF2B5EF4-FFF2-40B4-BE49-F238E27FC236}">
                  <a16:creationId xmlns:a16="http://schemas.microsoft.com/office/drawing/2014/main" id="{A596FAE3-D433-420C-8E50-3DD85F232A4B}"/>
                </a:ext>
              </a:extLst>
            </p:cNvPr>
            <p:cNvSpPr>
              <a:spLocks/>
            </p:cNvSpPr>
            <p:nvPr/>
          </p:nvSpPr>
          <p:spPr bwMode="auto">
            <a:xfrm>
              <a:off x="6847205" y="2735961"/>
              <a:ext cx="64770" cy="64770"/>
            </a:xfrm>
            <a:custGeom>
              <a:avLst/>
              <a:gdLst>
                <a:gd name="T0" fmla="*/ 26 w 80"/>
                <a:gd name="T1" fmla="*/ 57 h 80"/>
                <a:gd name="T2" fmla="*/ 48 w 80"/>
                <a:gd name="T3" fmla="*/ 77 h 80"/>
                <a:gd name="T4" fmla="*/ 80 w 80"/>
                <a:gd name="T5" fmla="*/ 80 h 80"/>
                <a:gd name="T6" fmla="*/ 59 w 80"/>
                <a:gd name="T7" fmla="*/ 23 h 80"/>
                <a:gd name="T8" fmla="*/ 62 w 80"/>
                <a:gd name="T9" fmla="*/ 19 h 80"/>
                <a:gd name="T10" fmla="*/ 37 w 80"/>
                <a:gd name="T11" fmla="*/ 0 h 80"/>
                <a:gd name="T12" fmla="*/ 19 w 80"/>
                <a:gd name="T13" fmla="*/ 19 h 80"/>
                <a:gd name="T14" fmla="*/ 0 w 80"/>
                <a:gd name="T15" fmla="*/ 54 h 80"/>
                <a:gd name="T16" fmla="*/ 26 w 80"/>
                <a:gd name="T17" fmla="*/ 5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26" y="57"/>
                  </a:moveTo>
                  <a:cubicBezTo>
                    <a:pt x="48" y="77"/>
                    <a:pt x="48" y="77"/>
                    <a:pt x="48" y="77"/>
                  </a:cubicBezTo>
                  <a:cubicBezTo>
                    <a:pt x="80" y="80"/>
                    <a:pt x="80" y="80"/>
                    <a:pt x="80" y="80"/>
                  </a:cubicBezTo>
                  <a:cubicBezTo>
                    <a:pt x="73" y="57"/>
                    <a:pt x="59" y="31"/>
                    <a:pt x="59" y="23"/>
                  </a:cubicBezTo>
                  <a:cubicBezTo>
                    <a:pt x="59" y="23"/>
                    <a:pt x="62" y="19"/>
                    <a:pt x="62" y="19"/>
                  </a:cubicBezTo>
                  <a:cubicBezTo>
                    <a:pt x="51" y="8"/>
                    <a:pt x="48" y="0"/>
                    <a:pt x="37" y="0"/>
                  </a:cubicBezTo>
                  <a:cubicBezTo>
                    <a:pt x="26" y="4"/>
                    <a:pt x="22" y="12"/>
                    <a:pt x="19" y="19"/>
                  </a:cubicBezTo>
                  <a:cubicBezTo>
                    <a:pt x="15" y="19"/>
                    <a:pt x="8" y="42"/>
                    <a:pt x="0" y="54"/>
                  </a:cubicBezTo>
                  <a:cubicBezTo>
                    <a:pt x="15" y="57"/>
                    <a:pt x="26" y="57"/>
                    <a:pt x="26" y="5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94" name="Kingdom of Saudi Arabia">
              <a:extLst>
                <a:ext uri="{FF2B5EF4-FFF2-40B4-BE49-F238E27FC236}">
                  <a16:creationId xmlns:a16="http://schemas.microsoft.com/office/drawing/2014/main" id="{37145F4C-3041-4686-99ED-2BFFA960A64C}"/>
                </a:ext>
              </a:extLst>
            </p:cNvPr>
            <p:cNvSpPr>
              <a:spLocks/>
            </p:cNvSpPr>
            <p:nvPr/>
          </p:nvSpPr>
          <p:spPr bwMode="auto">
            <a:xfrm>
              <a:off x="6472809" y="2663952"/>
              <a:ext cx="658749" cy="521970"/>
            </a:xfrm>
            <a:custGeom>
              <a:avLst/>
              <a:gdLst>
                <a:gd name="T0" fmla="*/ 497 w 832"/>
                <a:gd name="T1" fmla="*/ 138 h 656"/>
                <a:gd name="T2" fmla="*/ 427 w 832"/>
                <a:gd name="T3" fmla="*/ 131 h 656"/>
                <a:gd name="T4" fmla="*/ 382 w 832"/>
                <a:gd name="T5" fmla="*/ 117 h 656"/>
                <a:gd name="T6" fmla="*/ 287 w 832"/>
                <a:gd name="T7" fmla="*/ 49 h 656"/>
                <a:gd name="T8" fmla="*/ 207 w 832"/>
                <a:gd name="T9" fmla="*/ 4 h 656"/>
                <a:gd name="T10" fmla="*/ 175 w 832"/>
                <a:gd name="T11" fmla="*/ 4 h 656"/>
                <a:gd name="T12" fmla="*/ 133 w 832"/>
                <a:gd name="T13" fmla="*/ 14 h 656"/>
                <a:gd name="T14" fmla="*/ 95 w 832"/>
                <a:gd name="T15" fmla="*/ 38 h 656"/>
                <a:gd name="T16" fmla="*/ 126 w 832"/>
                <a:gd name="T17" fmla="*/ 73 h 656"/>
                <a:gd name="T18" fmla="*/ 102 w 832"/>
                <a:gd name="T19" fmla="*/ 93 h 656"/>
                <a:gd name="T20" fmla="*/ 77 w 832"/>
                <a:gd name="T21" fmla="*/ 104 h 656"/>
                <a:gd name="T22" fmla="*/ 46 w 832"/>
                <a:gd name="T23" fmla="*/ 124 h 656"/>
                <a:gd name="T24" fmla="*/ 8 w 832"/>
                <a:gd name="T25" fmla="*/ 107 h 656"/>
                <a:gd name="T26" fmla="*/ 4 w 832"/>
                <a:gd name="T27" fmla="*/ 121 h 656"/>
                <a:gd name="T28" fmla="*/ 0 w 832"/>
                <a:gd name="T29" fmla="*/ 131 h 656"/>
                <a:gd name="T30" fmla="*/ 8 w 832"/>
                <a:gd name="T31" fmla="*/ 172 h 656"/>
                <a:gd name="T32" fmla="*/ 39 w 832"/>
                <a:gd name="T33" fmla="*/ 214 h 656"/>
                <a:gd name="T34" fmla="*/ 98 w 832"/>
                <a:gd name="T35" fmla="*/ 299 h 656"/>
                <a:gd name="T36" fmla="*/ 126 w 832"/>
                <a:gd name="T37" fmla="*/ 341 h 656"/>
                <a:gd name="T38" fmla="*/ 161 w 832"/>
                <a:gd name="T39" fmla="*/ 385 h 656"/>
                <a:gd name="T40" fmla="*/ 172 w 832"/>
                <a:gd name="T41" fmla="*/ 430 h 656"/>
                <a:gd name="T42" fmla="*/ 203 w 832"/>
                <a:gd name="T43" fmla="*/ 495 h 656"/>
                <a:gd name="T44" fmla="*/ 248 w 832"/>
                <a:gd name="T45" fmla="*/ 543 h 656"/>
                <a:gd name="T46" fmla="*/ 287 w 832"/>
                <a:gd name="T47" fmla="*/ 605 h 656"/>
                <a:gd name="T48" fmla="*/ 301 w 832"/>
                <a:gd name="T49" fmla="*/ 632 h 656"/>
                <a:gd name="T50" fmla="*/ 312 w 832"/>
                <a:gd name="T51" fmla="*/ 656 h 656"/>
                <a:gd name="T52" fmla="*/ 329 w 832"/>
                <a:gd name="T53" fmla="*/ 646 h 656"/>
                <a:gd name="T54" fmla="*/ 329 w 832"/>
                <a:gd name="T55" fmla="*/ 625 h 656"/>
                <a:gd name="T56" fmla="*/ 346 w 832"/>
                <a:gd name="T57" fmla="*/ 612 h 656"/>
                <a:gd name="T58" fmla="*/ 374 w 832"/>
                <a:gd name="T59" fmla="*/ 615 h 656"/>
                <a:gd name="T60" fmla="*/ 423 w 832"/>
                <a:gd name="T61" fmla="*/ 619 h 656"/>
                <a:gd name="T62" fmla="*/ 479 w 832"/>
                <a:gd name="T63" fmla="*/ 629 h 656"/>
                <a:gd name="T64" fmla="*/ 507 w 832"/>
                <a:gd name="T65" fmla="*/ 619 h 656"/>
                <a:gd name="T66" fmla="*/ 567 w 832"/>
                <a:gd name="T67" fmla="*/ 567 h 656"/>
                <a:gd name="T68" fmla="*/ 644 w 832"/>
                <a:gd name="T69" fmla="*/ 564 h 656"/>
                <a:gd name="T70" fmla="*/ 804 w 832"/>
                <a:gd name="T71" fmla="*/ 512 h 656"/>
                <a:gd name="T72" fmla="*/ 832 w 832"/>
                <a:gd name="T73" fmla="*/ 430 h 656"/>
                <a:gd name="T74" fmla="*/ 812 w 832"/>
                <a:gd name="T75" fmla="*/ 402 h 656"/>
                <a:gd name="T76" fmla="*/ 710 w 832"/>
                <a:gd name="T77" fmla="*/ 392 h 656"/>
                <a:gd name="T78" fmla="*/ 682 w 832"/>
                <a:gd name="T79" fmla="*/ 351 h 656"/>
                <a:gd name="T80" fmla="*/ 665 w 832"/>
                <a:gd name="T81" fmla="*/ 327 h 656"/>
                <a:gd name="T82" fmla="*/ 633 w 832"/>
                <a:gd name="T83" fmla="*/ 303 h 656"/>
                <a:gd name="T84" fmla="*/ 612 w 832"/>
                <a:gd name="T85" fmla="*/ 262 h 656"/>
                <a:gd name="T86" fmla="*/ 595 w 832"/>
                <a:gd name="T87" fmla="*/ 220 h 656"/>
                <a:gd name="T88" fmla="*/ 553 w 832"/>
                <a:gd name="T89" fmla="*/ 172 h 656"/>
                <a:gd name="T90" fmla="*/ 549 w 832"/>
                <a:gd name="T91" fmla="*/ 159 h 656"/>
                <a:gd name="T92" fmla="*/ 518 w 832"/>
                <a:gd name="T93" fmla="*/ 155 h 656"/>
                <a:gd name="T94" fmla="*/ 497 w 832"/>
                <a:gd name="T95" fmla="*/ 13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2" h="656">
                  <a:moveTo>
                    <a:pt x="497" y="138"/>
                  </a:moveTo>
                  <a:cubicBezTo>
                    <a:pt x="497" y="138"/>
                    <a:pt x="438" y="131"/>
                    <a:pt x="427" y="131"/>
                  </a:cubicBezTo>
                  <a:cubicBezTo>
                    <a:pt x="416" y="131"/>
                    <a:pt x="395" y="128"/>
                    <a:pt x="382" y="117"/>
                  </a:cubicBezTo>
                  <a:cubicBezTo>
                    <a:pt x="368" y="104"/>
                    <a:pt x="297" y="52"/>
                    <a:pt x="287" y="49"/>
                  </a:cubicBezTo>
                  <a:cubicBezTo>
                    <a:pt x="273" y="42"/>
                    <a:pt x="221" y="4"/>
                    <a:pt x="207" y="4"/>
                  </a:cubicBezTo>
                  <a:cubicBezTo>
                    <a:pt x="193" y="0"/>
                    <a:pt x="193" y="4"/>
                    <a:pt x="175" y="4"/>
                  </a:cubicBezTo>
                  <a:cubicBezTo>
                    <a:pt x="158" y="4"/>
                    <a:pt x="165" y="14"/>
                    <a:pt x="133" y="14"/>
                  </a:cubicBezTo>
                  <a:cubicBezTo>
                    <a:pt x="102" y="18"/>
                    <a:pt x="88" y="38"/>
                    <a:pt x="95" y="38"/>
                  </a:cubicBezTo>
                  <a:cubicBezTo>
                    <a:pt x="105" y="42"/>
                    <a:pt x="133" y="69"/>
                    <a:pt x="126" y="73"/>
                  </a:cubicBezTo>
                  <a:cubicBezTo>
                    <a:pt x="116" y="80"/>
                    <a:pt x="116" y="93"/>
                    <a:pt x="102" y="93"/>
                  </a:cubicBezTo>
                  <a:cubicBezTo>
                    <a:pt x="88" y="93"/>
                    <a:pt x="77" y="93"/>
                    <a:pt x="77" y="104"/>
                  </a:cubicBezTo>
                  <a:cubicBezTo>
                    <a:pt x="77" y="110"/>
                    <a:pt x="60" y="128"/>
                    <a:pt x="46" y="124"/>
                  </a:cubicBezTo>
                  <a:cubicBezTo>
                    <a:pt x="39" y="124"/>
                    <a:pt x="21" y="117"/>
                    <a:pt x="8" y="107"/>
                  </a:cubicBezTo>
                  <a:cubicBezTo>
                    <a:pt x="4" y="121"/>
                    <a:pt x="4" y="121"/>
                    <a:pt x="4" y="121"/>
                  </a:cubicBezTo>
                  <a:cubicBezTo>
                    <a:pt x="0" y="131"/>
                    <a:pt x="0" y="131"/>
                    <a:pt x="0" y="131"/>
                  </a:cubicBezTo>
                  <a:cubicBezTo>
                    <a:pt x="4" y="138"/>
                    <a:pt x="0" y="172"/>
                    <a:pt x="8" y="172"/>
                  </a:cubicBezTo>
                  <a:cubicBezTo>
                    <a:pt x="18" y="176"/>
                    <a:pt x="21" y="193"/>
                    <a:pt x="39" y="214"/>
                  </a:cubicBezTo>
                  <a:cubicBezTo>
                    <a:pt x="60" y="231"/>
                    <a:pt x="95" y="286"/>
                    <a:pt x="98" y="299"/>
                  </a:cubicBezTo>
                  <a:cubicBezTo>
                    <a:pt x="98" y="313"/>
                    <a:pt x="105" y="327"/>
                    <a:pt x="126" y="341"/>
                  </a:cubicBezTo>
                  <a:cubicBezTo>
                    <a:pt x="151" y="358"/>
                    <a:pt x="151" y="375"/>
                    <a:pt x="161" y="385"/>
                  </a:cubicBezTo>
                  <a:cubicBezTo>
                    <a:pt x="175" y="395"/>
                    <a:pt x="172" y="406"/>
                    <a:pt x="172" y="430"/>
                  </a:cubicBezTo>
                  <a:cubicBezTo>
                    <a:pt x="172" y="450"/>
                    <a:pt x="182" y="481"/>
                    <a:pt x="203" y="495"/>
                  </a:cubicBezTo>
                  <a:cubicBezTo>
                    <a:pt x="224" y="505"/>
                    <a:pt x="242" y="519"/>
                    <a:pt x="248" y="543"/>
                  </a:cubicBezTo>
                  <a:cubicBezTo>
                    <a:pt x="259" y="571"/>
                    <a:pt x="273" y="591"/>
                    <a:pt x="287" y="605"/>
                  </a:cubicBezTo>
                  <a:cubicBezTo>
                    <a:pt x="301" y="615"/>
                    <a:pt x="291" y="622"/>
                    <a:pt x="301" y="632"/>
                  </a:cubicBezTo>
                  <a:cubicBezTo>
                    <a:pt x="305" y="639"/>
                    <a:pt x="308" y="646"/>
                    <a:pt x="312" y="656"/>
                  </a:cubicBezTo>
                  <a:cubicBezTo>
                    <a:pt x="322" y="650"/>
                    <a:pt x="329" y="646"/>
                    <a:pt x="329" y="646"/>
                  </a:cubicBezTo>
                  <a:cubicBezTo>
                    <a:pt x="333" y="643"/>
                    <a:pt x="325" y="629"/>
                    <a:pt x="329" y="625"/>
                  </a:cubicBezTo>
                  <a:cubicBezTo>
                    <a:pt x="333" y="622"/>
                    <a:pt x="340" y="612"/>
                    <a:pt x="346" y="612"/>
                  </a:cubicBezTo>
                  <a:cubicBezTo>
                    <a:pt x="353" y="608"/>
                    <a:pt x="361" y="619"/>
                    <a:pt x="374" y="615"/>
                  </a:cubicBezTo>
                  <a:cubicBezTo>
                    <a:pt x="392" y="612"/>
                    <a:pt x="420" y="615"/>
                    <a:pt x="423" y="619"/>
                  </a:cubicBezTo>
                  <a:cubicBezTo>
                    <a:pt x="427" y="622"/>
                    <a:pt x="469" y="622"/>
                    <a:pt x="479" y="629"/>
                  </a:cubicBezTo>
                  <a:cubicBezTo>
                    <a:pt x="490" y="636"/>
                    <a:pt x="500" y="632"/>
                    <a:pt x="507" y="619"/>
                  </a:cubicBezTo>
                  <a:cubicBezTo>
                    <a:pt x="514" y="601"/>
                    <a:pt x="560" y="571"/>
                    <a:pt x="567" y="567"/>
                  </a:cubicBezTo>
                  <a:cubicBezTo>
                    <a:pt x="574" y="564"/>
                    <a:pt x="626" y="567"/>
                    <a:pt x="644" y="564"/>
                  </a:cubicBezTo>
                  <a:cubicBezTo>
                    <a:pt x="665" y="557"/>
                    <a:pt x="798" y="516"/>
                    <a:pt x="804" y="512"/>
                  </a:cubicBezTo>
                  <a:cubicBezTo>
                    <a:pt x="808" y="505"/>
                    <a:pt x="832" y="437"/>
                    <a:pt x="832" y="430"/>
                  </a:cubicBezTo>
                  <a:cubicBezTo>
                    <a:pt x="832" y="423"/>
                    <a:pt x="822" y="402"/>
                    <a:pt x="812" y="402"/>
                  </a:cubicBezTo>
                  <a:cubicBezTo>
                    <a:pt x="801" y="402"/>
                    <a:pt x="717" y="395"/>
                    <a:pt x="710" y="392"/>
                  </a:cubicBezTo>
                  <a:cubicBezTo>
                    <a:pt x="707" y="389"/>
                    <a:pt x="686" y="371"/>
                    <a:pt x="682" y="351"/>
                  </a:cubicBezTo>
                  <a:cubicBezTo>
                    <a:pt x="675" y="344"/>
                    <a:pt x="668" y="334"/>
                    <a:pt x="665" y="327"/>
                  </a:cubicBezTo>
                  <a:cubicBezTo>
                    <a:pt x="654" y="327"/>
                    <a:pt x="640" y="323"/>
                    <a:pt x="633" y="303"/>
                  </a:cubicBezTo>
                  <a:cubicBezTo>
                    <a:pt x="626" y="299"/>
                    <a:pt x="605" y="269"/>
                    <a:pt x="612" y="262"/>
                  </a:cubicBezTo>
                  <a:cubicBezTo>
                    <a:pt x="619" y="251"/>
                    <a:pt x="605" y="231"/>
                    <a:pt x="595" y="220"/>
                  </a:cubicBezTo>
                  <a:cubicBezTo>
                    <a:pt x="581" y="207"/>
                    <a:pt x="556" y="186"/>
                    <a:pt x="553" y="172"/>
                  </a:cubicBezTo>
                  <a:cubicBezTo>
                    <a:pt x="553" y="169"/>
                    <a:pt x="553" y="165"/>
                    <a:pt x="549" y="159"/>
                  </a:cubicBezTo>
                  <a:cubicBezTo>
                    <a:pt x="518" y="155"/>
                    <a:pt x="518" y="155"/>
                    <a:pt x="518" y="155"/>
                  </a:cubicBezTo>
                  <a:lnTo>
                    <a:pt x="497" y="13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95" name="Kenya">
              <a:extLst>
                <a:ext uri="{FF2B5EF4-FFF2-40B4-BE49-F238E27FC236}">
                  <a16:creationId xmlns:a16="http://schemas.microsoft.com/office/drawing/2014/main" id="{3217151F-F16A-457E-B561-683109B2EBD9}"/>
                </a:ext>
              </a:extLst>
            </p:cNvPr>
            <p:cNvSpPr>
              <a:spLocks/>
            </p:cNvSpPr>
            <p:nvPr/>
          </p:nvSpPr>
          <p:spPr bwMode="auto">
            <a:xfrm>
              <a:off x="6443980" y="3553206"/>
              <a:ext cx="244856" cy="291592"/>
            </a:xfrm>
            <a:custGeom>
              <a:avLst/>
              <a:gdLst>
                <a:gd name="T0" fmla="*/ 282 w 320"/>
                <a:gd name="T1" fmla="*/ 88 h 384"/>
                <a:gd name="T2" fmla="*/ 299 w 320"/>
                <a:gd name="T3" fmla="*/ 60 h 384"/>
                <a:gd name="T4" fmla="*/ 320 w 320"/>
                <a:gd name="T5" fmla="*/ 32 h 384"/>
                <a:gd name="T6" fmla="*/ 299 w 320"/>
                <a:gd name="T7" fmla="*/ 39 h 384"/>
                <a:gd name="T8" fmla="*/ 282 w 320"/>
                <a:gd name="T9" fmla="*/ 32 h 384"/>
                <a:gd name="T10" fmla="*/ 247 w 320"/>
                <a:gd name="T11" fmla="*/ 39 h 384"/>
                <a:gd name="T12" fmla="*/ 219 w 320"/>
                <a:gd name="T13" fmla="*/ 60 h 384"/>
                <a:gd name="T14" fmla="*/ 173 w 320"/>
                <a:gd name="T15" fmla="*/ 49 h 384"/>
                <a:gd name="T16" fmla="*/ 127 w 320"/>
                <a:gd name="T17" fmla="*/ 25 h 384"/>
                <a:gd name="T18" fmla="*/ 89 w 320"/>
                <a:gd name="T19" fmla="*/ 18 h 384"/>
                <a:gd name="T20" fmla="*/ 64 w 320"/>
                <a:gd name="T21" fmla="*/ 4 h 384"/>
                <a:gd name="T22" fmla="*/ 43 w 320"/>
                <a:gd name="T23" fmla="*/ 4 h 384"/>
                <a:gd name="T24" fmla="*/ 11 w 320"/>
                <a:gd name="T25" fmla="*/ 25 h 384"/>
                <a:gd name="T26" fmla="*/ 4 w 320"/>
                <a:gd name="T27" fmla="*/ 32 h 384"/>
                <a:gd name="T28" fmla="*/ 22 w 320"/>
                <a:gd name="T29" fmla="*/ 46 h 384"/>
                <a:gd name="T30" fmla="*/ 25 w 320"/>
                <a:gd name="T31" fmla="*/ 74 h 384"/>
                <a:gd name="T32" fmla="*/ 43 w 320"/>
                <a:gd name="T33" fmla="*/ 88 h 384"/>
                <a:gd name="T34" fmla="*/ 39 w 320"/>
                <a:gd name="T35" fmla="*/ 123 h 384"/>
                <a:gd name="T36" fmla="*/ 15 w 320"/>
                <a:gd name="T37" fmla="*/ 168 h 384"/>
                <a:gd name="T38" fmla="*/ 4 w 320"/>
                <a:gd name="T39" fmla="*/ 192 h 384"/>
                <a:gd name="T40" fmla="*/ 29 w 320"/>
                <a:gd name="T41" fmla="*/ 206 h 384"/>
                <a:gd name="T42" fmla="*/ 0 w 320"/>
                <a:gd name="T43" fmla="*/ 231 h 384"/>
                <a:gd name="T44" fmla="*/ 0 w 320"/>
                <a:gd name="T45" fmla="*/ 234 h 384"/>
                <a:gd name="T46" fmla="*/ 152 w 320"/>
                <a:gd name="T47" fmla="*/ 315 h 384"/>
                <a:gd name="T48" fmla="*/ 148 w 320"/>
                <a:gd name="T49" fmla="*/ 339 h 384"/>
                <a:gd name="T50" fmla="*/ 215 w 320"/>
                <a:gd name="T51" fmla="*/ 384 h 384"/>
                <a:gd name="T52" fmla="*/ 254 w 320"/>
                <a:gd name="T53" fmla="*/ 301 h 384"/>
                <a:gd name="T54" fmla="*/ 278 w 320"/>
                <a:gd name="T55" fmla="*/ 280 h 384"/>
                <a:gd name="T56" fmla="*/ 299 w 320"/>
                <a:gd name="T57" fmla="*/ 266 h 384"/>
                <a:gd name="T58" fmla="*/ 303 w 320"/>
                <a:gd name="T59" fmla="*/ 262 h 384"/>
                <a:gd name="T60" fmla="*/ 285 w 320"/>
                <a:gd name="T61" fmla="*/ 231 h 384"/>
                <a:gd name="T62" fmla="*/ 282 w 320"/>
                <a:gd name="T63" fmla="*/ 8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384">
                  <a:moveTo>
                    <a:pt x="282" y="88"/>
                  </a:moveTo>
                  <a:cubicBezTo>
                    <a:pt x="299" y="60"/>
                    <a:pt x="299" y="60"/>
                    <a:pt x="299" y="60"/>
                  </a:cubicBezTo>
                  <a:cubicBezTo>
                    <a:pt x="320" y="32"/>
                    <a:pt x="320" y="32"/>
                    <a:pt x="320" y="32"/>
                  </a:cubicBezTo>
                  <a:cubicBezTo>
                    <a:pt x="310" y="35"/>
                    <a:pt x="303" y="39"/>
                    <a:pt x="299" y="39"/>
                  </a:cubicBezTo>
                  <a:cubicBezTo>
                    <a:pt x="292" y="42"/>
                    <a:pt x="282" y="35"/>
                    <a:pt x="282" y="32"/>
                  </a:cubicBezTo>
                  <a:cubicBezTo>
                    <a:pt x="278" y="25"/>
                    <a:pt x="261" y="28"/>
                    <a:pt x="247" y="39"/>
                  </a:cubicBezTo>
                  <a:cubicBezTo>
                    <a:pt x="232" y="46"/>
                    <a:pt x="226" y="63"/>
                    <a:pt x="219" y="60"/>
                  </a:cubicBezTo>
                  <a:cubicBezTo>
                    <a:pt x="215" y="56"/>
                    <a:pt x="183" y="49"/>
                    <a:pt x="173" y="49"/>
                  </a:cubicBezTo>
                  <a:cubicBezTo>
                    <a:pt x="166" y="49"/>
                    <a:pt x="138" y="32"/>
                    <a:pt x="127" y="25"/>
                  </a:cubicBezTo>
                  <a:cubicBezTo>
                    <a:pt x="120" y="18"/>
                    <a:pt x="95" y="21"/>
                    <a:pt x="89" y="18"/>
                  </a:cubicBezTo>
                  <a:cubicBezTo>
                    <a:pt x="81" y="14"/>
                    <a:pt x="71" y="11"/>
                    <a:pt x="64" y="4"/>
                  </a:cubicBezTo>
                  <a:cubicBezTo>
                    <a:pt x="60" y="0"/>
                    <a:pt x="50" y="0"/>
                    <a:pt x="43" y="4"/>
                  </a:cubicBezTo>
                  <a:cubicBezTo>
                    <a:pt x="32" y="4"/>
                    <a:pt x="11" y="18"/>
                    <a:pt x="11" y="25"/>
                  </a:cubicBezTo>
                  <a:cubicBezTo>
                    <a:pt x="8" y="25"/>
                    <a:pt x="8" y="28"/>
                    <a:pt x="4" y="32"/>
                  </a:cubicBezTo>
                  <a:cubicBezTo>
                    <a:pt x="22" y="46"/>
                    <a:pt x="22" y="46"/>
                    <a:pt x="22" y="46"/>
                  </a:cubicBezTo>
                  <a:cubicBezTo>
                    <a:pt x="25" y="74"/>
                    <a:pt x="25" y="74"/>
                    <a:pt x="25" y="74"/>
                  </a:cubicBezTo>
                  <a:cubicBezTo>
                    <a:pt x="43" y="88"/>
                    <a:pt x="43" y="88"/>
                    <a:pt x="43" y="88"/>
                  </a:cubicBezTo>
                  <a:cubicBezTo>
                    <a:pt x="43" y="88"/>
                    <a:pt x="43" y="105"/>
                    <a:pt x="39" y="123"/>
                  </a:cubicBezTo>
                  <a:cubicBezTo>
                    <a:pt x="39" y="137"/>
                    <a:pt x="25" y="158"/>
                    <a:pt x="15" y="168"/>
                  </a:cubicBezTo>
                  <a:cubicBezTo>
                    <a:pt x="11" y="172"/>
                    <a:pt x="8" y="179"/>
                    <a:pt x="4" y="192"/>
                  </a:cubicBezTo>
                  <a:cubicBezTo>
                    <a:pt x="18" y="196"/>
                    <a:pt x="29" y="203"/>
                    <a:pt x="29" y="206"/>
                  </a:cubicBezTo>
                  <a:cubicBezTo>
                    <a:pt x="29" y="217"/>
                    <a:pt x="0" y="210"/>
                    <a:pt x="0" y="231"/>
                  </a:cubicBezTo>
                  <a:cubicBezTo>
                    <a:pt x="0" y="234"/>
                    <a:pt x="0" y="234"/>
                    <a:pt x="0" y="234"/>
                  </a:cubicBezTo>
                  <a:cubicBezTo>
                    <a:pt x="152" y="315"/>
                    <a:pt x="152" y="315"/>
                    <a:pt x="152" y="315"/>
                  </a:cubicBezTo>
                  <a:cubicBezTo>
                    <a:pt x="148" y="339"/>
                    <a:pt x="148" y="339"/>
                    <a:pt x="148" y="339"/>
                  </a:cubicBezTo>
                  <a:cubicBezTo>
                    <a:pt x="148" y="339"/>
                    <a:pt x="183" y="364"/>
                    <a:pt x="215" y="384"/>
                  </a:cubicBezTo>
                  <a:cubicBezTo>
                    <a:pt x="229" y="349"/>
                    <a:pt x="247" y="307"/>
                    <a:pt x="254" y="301"/>
                  </a:cubicBezTo>
                  <a:cubicBezTo>
                    <a:pt x="261" y="287"/>
                    <a:pt x="271" y="290"/>
                    <a:pt x="278" y="280"/>
                  </a:cubicBezTo>
                  <a:cubicBezTo>
                    <a:pt x="285" y="269"/>
                    <a:pt x="289" y="283"/>
                    <a:pt x="299" y="266"/>
                  </a:cubicBezTo>
                  <a:cubicBezTo>
                    <a:pt x="303" y="266"/>
                    <a:pt x="303" y="262"/>
                    <a:pt x="303" y="262"/>
                  </a:cubicBezTo>
                  <a:cubicBezTo>
                    <a:pt x="285" y="231"/>
                    <a:pt x="285" y="231"/>
                    <a:pt x="285" y="231"/>
                  </a:cubicBezTo>
                  <a:lnTo>
                    <a:pt x="282" y="8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96" name="Kazakhstan">
              <a:extLst>
                <a:ext uri="{FF2B5EF4-FFF2-40B4-BE49-F238E27FC236}">
                  <a16:creationId xmlns:a16="http://schemas.microsoft.com/office/drawing/2014/main" id="{7CC17618-25D8-4643-9268-320F19E1B75F}"/>
                </a:ext>
              </a:extLst>
            </p:cNvPr>
            <p:cNvSpPr>
              <a:spLocks noEditPoints="1"/>
            </p:cNvSpPr>
            <p:nvPr/>
          </p:nvSpPr>
          <p:spPr bwMode="auto">
            <a:xfrm>
              <a:off x="6847205" y="1771142"/>
              <a:ext cx="1270762" cy="597662"/>
            </a:xfrm>
            <a:custGeom>
              <a:avLst/>
              <a:gdLst>
                <a:gd name="T0" fmla="*/ 1548 w 1600"/>
                <a:gd name="T1" fmla="*/ 314 h 752"/>
                <a:gd name="T2" fmla="*/ 1496 w 1600"/>
                <a:gd name="T3" fmla="*/ 262 h 752"/>
                <a:gd name="T4" fmla="*/ 1391 w 1600"/>
                <a:gd name="T5" fmla="*/ 244 h 752"/>
                <a:gd name="T6" fmla="*/ 1297 w 1600"/>
                <a:gd name="T7" fmla="*/ 178 h 752"/>
                <a:gd name="T8" fmla="*/ 1190 w 1600"/>
                <a:gd name="T9" fmla="*/ 60 h 752"/>
                <a:gd name="T10" fmla="*/ 1081 w 1600"/>
                <a:gd name="T11" fmla="*/ 105 h 752"/>
                <a:gd name="T12" fmla="*/ 1053 w 1600"/>
                <a:gd name="T13" fmla="*/ 74 h 752"/>
                <a:gd name="T14" fmla="*/ 994 w 1600"/>
                <a:gd name="T15" fmla="*/ 70 h 752"/>
                <a:gd name="T16" fmla="*/ 966 w 1600"/>
                <a:gd name="T17" fmla="*/ 8 h 752"/>
                <a:gd name="T18" fmla="*/ 827 w 1600"/>
                <a:gd name="T19" fmla="*/ 35 h 752"/>
                <a:gd name="T20" fmla="*/ 673 w 1600"/>
                <a:gd name="T21" fmla="*/ 70 h 752"/>
                <a:gd name="T22" fmla="*/ 593 w 1600"/>
                <a:gd name="T23" fmla="*/ 108 h 752"/>
                <a:gd name="T24" fmla="*/ 580 w 1600"/>
                <a:gd name="T25" fmla="*/ 160 h 752"/>
                <a:gd name="T26" fmla="*/ 593 w 1600"/>
                <a:gd name="T27" fmla="*/ 213 h 752"/>
                <a:gd name="T28" fmla="*/ 551 w 1600"/>
                <a:gd name="T29" fmla="*/ 241 h 752"/>
                <a:gd name="T30" fmla="*/ 492 w 1600"/>
                <a:gd name="T31" fmla="*/ 237 h 752"/>
                <a:gd name="T32" fmla="*/ 391 w 1600"/>
                <a:gd name="T33" fmla="*/ 244 h 752"/>
                <a:gd name="T34" fmla="*/ 321 w 1600"/>
                <a:gd name="T35" fmla="*/ 244 h 752"/>
                <a:gd name="T36" fmla="*/ 217 w 1600"/>
                <a:gd name="T37" fmla="*/ 202 h 752"/>
                <a:gd name="T38" fmla="*/ 122 w 1600"/>
                <a:gd name="T39" fmla="*/ 230 h 752"/>
                <a:gd name="T40" fmla="*/ 88 w 1600"/>
                <a:gd name="T41" fmla="*/ 293 h 752"/>
                <a:gd name="T42" fmla="*/ 15 w 1600"/>
                <a:gd name="T43" fmla="*/ 307 h 752"/>
                <a:gd name="T44" fmla="*/ 4 w 1600"/>
                <a:gd name="T45" fmla="*/ 363 h 752"/>
                <a:gd name="T46" fmla="*/ 60 w 1600"/>
                <a:gd name="T47" fmla="*/ 397 h 752"/>
                <a:gd name="T48" fmla="*/ 98 w 1600"/>
                <a:gd name="T49" fmla="*/ 467 h 752"/>
                <a:gd name="T50" fmla="*/ 203 w 1600"/>
                <a:gd name="T51" fmla="*/ 442 h 752"/>
                <a:gd name="T52" fmla="*/ 227 w 1600"/>
                <a:gd name="T53" fmla="*/ 523 h 752"/>
                <a:gd name="T54" fmla="*/ 154 w 1600"/>
                <a:gd name="T55" fmla="*/ 575 h 752"/>
                <a:gd name="T56" fmla="*/ 224 w 1600"/>
                <a:gd name="T57" fmla="*/ 648 h 752"/>
                <a:gd name="T58" fmla="*/ 262 w 1600"/>
                <a:gd name="T59" fmla="*/ 686 h 752"/>
                <a:gd name="T60" fmla="*/ 377 w 1600"/>
                <a:gd name="T61" fmla="*/ 711 h 752"/>
                <a:gd name="T62" fmla="*/ 485 w 1600"/>
                <a:gd name="T63" fmla="*/ 502 h 752"/>
                <a:gd name="T64" fmla="*/ 548 w 1600"/>
                <a:gd name="T65" fmla="*/ 508 h 752"/>
                <a:gd name="T66" fmla="*/ 663 w 1600"/>
                <a:gd name="T67" fmla="*/ 606 h 752"/>
                <a:gd name="T68" fmla="*/ 785 w 1600"/>
                <a:gd name="T69" fmla="*/ 672 h 752"/>
                <a:gd name="T70" fmla="*/ 872 w 1600"/>
                <a:gd name="T71" fmla="*/ 742 h 752"/>
                <a:gd name="T72" fmla="*/ 956 w 1600"/>
                <a:gd name="T73" fmla="*/ 700 h 752"/>
                <a:gd name="T74" fmla="*/ 1043 w 1600"/>
                <a:gd name="T75" fmla="*/ 652 h 752"/>
                <a:gd name="T76" fmla="*/ 1172 w 1600"/>
                <a:gd name="T77" fmla="*/ 645 h 752"/>
                <a:gd name="T78" fmla="*/ 1342 w 1600"/>
                <a:gd name="T79" fmla="*/ 672 h 752"/>
                <a:gd name="T80" fmla="*/ 1346 w 1600"/>
                <a:gd name="T81" fmla="*/ 585 h 752"/>
                <a:gd name="T82" fmla="*/ 1398 w 1600"/>
                <a:gd name="T83" fmla="*/ 526 h 752"/>
                <a:gd name="T84" fmla="*/ 1451 w 1600"/>
                <a:gd name="T85" fmla="*/ 442 h 752"/>
                <a:gd name="T86" fmla="*/ 1548 w 1600"/>
                <a:gd name="T87" fmla="*/ 432 h 752"/>
                <a:gd name="T88" fmla="*/ 1586 w 1600"/>
                <a:gd name="T89" fmla="*/ 349 h 752"/>
                <a:gd name="T90" fmla="*/ 597 w 1600"/>
                <a:gd name="T91" fmla="*/ 478 h 752"/>
                <a:gd name="T92" fmla="*/ 1259 w 1600"/>
                <a:gd name="T93" fmla="*/ 474 h 752"/>
                <a:gd name="T94" fmla="*/ 1098 w 1600"/>
                <a:gd name="T95" fmla="*/ 474 h 752"/>
                <a:gd name="T96" fmla="*/ 1259 w 1600"/>
                <a:gd name="T97" fmla="*/ 474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0" h="752">
                  <a:moveTo>
                    <a:pt x="1593" y="307"/>
                  </a:moveTo>
                  <a:cubicBezTo>
                    <a:pt x="1590" y="300"/>
                    <a:pt x="1583" y="304"/>
                    <a:pt x="1580" y="307"/>
                  </a:cubicBezTo>
                  <a:cubicBezTo>
                    <a:pt x="1573" y="310"/>
                    <a:pt x="1556" y="314"/>
                    <a:pt x="1548" y="314"/>
                  </a:cubicBezTo>
                  <a:cubicBezTo>
                    <a:pt x="1541" y="314"/>
                    <a:pt x="1527" y="304"/>
                    <a:pt x="1527" y="297"/>
                  </a:cubicBezTo>
                  <a:cubicBezTo>
                    <a:pt x="1527" y="289"/>
                    <a:pt x="1527" y="282"/>
                    <a:pt x="1520" y="282"/>
                  </a:cubicBezTo>
                  <a:cubicBezTo>
                    <a:pt x="1513" y="282"/>
                    <a:pt x="1503" y="279"/>
                    <a:pt x="1496" y="262"/>
                  </a:cubicBezTo>
                  <a:cubicBezTo>
                    <a:pt x="1489" y="244"/>
                    <a:pt x="1478" y="244"/>
                    <a:pt x="1468" y="241"/>
                  </a:cubicBezTo>
                  <a:cubicBezTo>
                    <a:pt x="1461" y="237"/>
                    <a:pt x="1440" y="248"/>
                    <a:pt x="1430" y="251"/>
                  </a:cubicBezTo>
                  <a:cubicBezTo>
                    <a:pt x="1419" y="255"/>
                    <a:pt x="1405" y="248"/>
                    <a:pt x="1391" y="244"/>
                  </a:cubicBezTo>
                  <a:cubicBezTo>
                    <a:pt x="1381" y="244"/>
                    <a:pt x="1374" y="219"/>
                    <a:pt x="1360" y="223"/>
                  </a:cubicBezTo>
                  <a:cubicBezTo>
                    <a:pt x="1349" y="227"/>
                    <a:pt x="1346" y="248"/>
                    <a:pt x="1339" y="248"/>
                  </a:cubicBezTo>
                  <a:cubicBezTo>
                    <a:pt x="1329" y="248"/>
                    <a:pt x="1315" y="202"/>
                    <a:pt x="1297" y="178"/>
                  </a:cubicBezTo>
                  <a:cubicBezTo>
                    <a:pt x="1280" y="153"/>
                    <a:pt x="1252" y="101"/>
                    <a:pt x="1224" y="94"/>
                  </a:cubicBezTo>
                  <a:cubicBezTo>
                    <a:pt x="1200" y="84"/>
                    <a:pt x="1207" y="70"/>
                    <a:pt x="1214" y="63"/>
                  </a:cubicBezTo>
                  <a:cubicBezTo>
                    <a:pt x="1220" y="56"/>
                    <a:pt x="1200" y="56"/>
                    <a:pt x="1190" y="60"/>
                  </a:cubicBezTo>
                  <a:cubicBezTo>
                    <a:pt x="1179" y="67"/>
                    <a:pt x="1165" y="77"/>
                    <a:pt x="1151" y="81"/>
                  </a:cubicBezTo>
                  <a:cubicBezTo>
                    <a:pt x="1141" y="84"/>
                    <a:pt x="1123" y="101"/>
                    <a:pt x="1109" y="98"/>
                  </a:cubicBezTo>
                  <a:cubicBezTo>
                    <a:pt x="1095" y="94"/>
                    <a:pt x="1092" y="115"/>
                    <a:pt x="1081" y="105"/>
                  </a:cubicBezTo>
                  <a:cubicBezTo>
                    <a:pt x="1071" y="94"/>
                    <a:pt x="1095" y="87"/>
                    <a:pt x="1095" y="81"/>
                  </a:cubicBezTo>
                  <a:cubicBezTo>
                    <a:pt x="1095" y="70"/>
                    <a:pt x="1078" y="84"/>
                    <a:pt x="1074" y="77"/>
                  </a:cubicBezTo>
                  <a:cubicBezTo>
                    <a:pt x="1068" y="74"/>
                    <a:pt x="1053" y="67"/>
                    <a:pt x="1053" y="74"/>
                  </a:cubicBezTo>
                  <a:cubicBezTo>
                    <a:pt x="1053" y="84"/>
                    <a:pt x="1043" y="77"/>
                    <a:pt x="1043" y="74"/>
                  </a:cubicBezTo>
                  <a:cubicBezTo>
                    <a:pt x="1043" y="67"/>
                    <a:pt x="1036" y="56"/>
                    <a:pt x="1029" y="63"/>
                  </a:cubicBezTo>
                  <a:cubicBezTo>
                    <a:pt x="1022" y="70"/>
                    <a:pt x="998" y="74"/>
                    <a:pt x="994" y="70"/>
                  </a:cubicBezTo>
                  <a:cubicBezTo>
                    <a:pt x="987" y="63"/>
                    <a:pt x="998" y="60"/>
                    <a:pt x="998" y="52"/>
                  </a:cubicBezTo>
                  <a:cubicBezTo>
                    <a:pt x="998" y="45"/>
                    <a:pt x="987" y="35"/>
                    <a:pt x="991" y="25"/>
                  </a:cubicBezTo>
                  <a:cubicBezTo>
                    <a:pt x="991" y="15"/>
                    <a:pt x="973" y="4"/>
                    <a:pt x="966" y="8"/>
                  </a:cubicBezTo>
                  <a:cubicBezTo>
                    <a:pt x="956" y="11"/>
                    <a:pt x="946" y="8"/>
                    <a:pt x="935" y="4"/>
                  </a:cubicBezTo>
                  <a:cubicBezTo>
                    <a:pt x="924" y="0"/>
                    <a:pt x="886" y="8"/>
                    <a:pt x="886" y="15"/>
                  </a:cubicBezTo>
                  <a:cubicBezTo>
                    <a:pt x="883" y="25"/>
                    <a:pt x="837" y="32"/>
                    <a:pt x="827" y="35"/>
                  </a:cubicBezTo>
                  <a:cubicBezTo>
                    <a:pt x="820" y="39"/>
                    <a:pt x="785" y="42"/>
                    <a:pt x="771" y="45"/>
                  </a:cubicBezTo>
                  <a:cubicBezTo>
                    <a:pt x="761" y="45"/>
                    <a:pt x="747" y="56"/>
                    <a:pt x="732" y="56"/>
                  </a:cubicBezTo>
                  <a:cubicBezTo>
                    <a:pt x="715" y="56"/>
                    <a:pt x="687" y="60"/>
                    <a:pt x="673" y="70"/>
                  </a:cubicBezTo>
                  <a:cubicBezTo>
                    <a:pt x="659" y="81"/>
                    <a:pt x="635" y="70"/>
                    <a:pt x="625" y="74"/>
                  </a:cubicBezTo>
                  <a:cubicBezTo>
                    <a:pt x="614" y="77"/>
                    <a:pt x="597" y="74"/>
                    <a:pt x="593" y="77"/>
                  </a:cubicBezTo>
                  <a:cubicBezTo>
                    <a:pt x="586" y="81"/>
                    <a:pt x="590" y="101"/>
                    <a:pt x="593" y="108"/>
                  </a:cubicBezTo>
                  <a:cubicBezTo>
                    <a:pt x="600" y="119"/>
                    <a:pt x="628" y="122"/>
                    <a:pt x="628" y="126"/>
                  </a:cubicBezTo>
                  <a:cubicBezTo>
                    <a:pt x="632" y="133"/>
                    <a:pt x="600" y="133"/>
                    <a:pt x="586" y="133"/>
                  </a:cubicBezTo>
                  <a:cubicBezTo>
                    <a:pt x="573" y="136"/>
                    <a:pt x="576" y="153"/>
                    <a:pt x="580" y="160"/>
                  </a:cubicBezTo>
                  <a:cubicBezTo>
                    <a:pt x="583" y="171"/>
                    <a:pt x="565" y="178"/>
                    <a:pt x="555" y="182"/>
                  </a:cubicBezTo>
                  <a:cubicBezTo>
                    <a:pt x="544" y="185"/>
                    <a:pt x="555" y="202"/>
                    <a:pt x="565" y="202"/>
                  </a:cubicBezTo>
                  <a:cubicBezTo>
                    <a:pt x="576" y="202"/>
                    <a:pt x="586" y="213"/>
                    <a:pt x="593" y="213"/>
                  </a:cubicBezTo>
                  <a:cubicBezTo>
                    <a:pt x="604" y="213"/>
                    <a:pt x="604" y="230"/>
                    <a:pt x="604" y="241"/>
                  </a:cubicBezTo>
                  <a:cubicBezTo>
                    <a:pt x="604" y="251"/>
                    <a:pt x="593" y="255"/>
                    <a:pt x="580" y="255"/>
                  </a:cubicBezTo>
                  <a:cubicBezTo>
                    <a:pt x="565" y="255"/>
                    <a:pt x="558" y="244"/>
                    <a:pt x="551" y="241"/>
                  </a:cubicBezTo>
                  <a:cubicBezTo>
                    <a:pt x="541" y="241"/>
                    <a:pt x="544" y="258"/>
                    <a:pt x="537" y="262"/>
                  </a:cubicBezTo>
                  <a:cubicBezTo>
                    <a:pt x="531" y="265"/>
                    <a:pt x="527" y="248"/>
                    <a:pt x="517" y="248"/>
                  </a:cubicBezTo>
                  <a:cubicBezTo>
                    <a:pt x="506" y="248"/>
                    <a:pt x="495" y="248"/>
                    <a:pt x="492" y="237"/>
                  </a:cubicBezTo>
                  <a:cubicBezTo>
                    <a:pt x="488" y="227"/>
                    <a:pt x="464" y="223"/>
                    <a:pt x="454" y="234"/>
                  </a:cubicBezTo>
                  <a:cubicBezTo>
                    <a:pt x="443" y="244"/>
                    <a:pt x="440" y="241"/>
                    <a:pt x="429" y="234"/>
                  </a:cubicBezTo>
                  <a:cubicBezTo>
                    <a:pt x="422" y="227"/>
                    <a:pt x="395" y="237"/>
                    <a:pt x="391" y="244"/>
                  </a:cubicBezTo>
                  <a:cubicBezTo>
                    <a:pt x="388" y="255"/>
                    <a:pt x="370" y="258"/>
                    <a:pt x="356" y="248"/>
                  </a:cubicBezTo>
                  <a:cubicBezTo>
                    <a:pt x="342" y="241"/>
                    <a:pt x="332" y="237"/>
                    <a:pt x="332" y="248"/>
                  </a:cubicBezTo>
                  <a:cubicBezTo>
                    <a:pt x="332" y="262"/>
                    <a:pt x="321" y="251"/>
                    <a:pt x="321" y="244"/>
                  </a:cubicBezTo>
                  <a:cubicBezTo>
                    <a:pt x="321" y="237"/>
                    <a:pt x="300" y="223"/>
                    <a:pt x="290" y="216"/>
                  </a:cubicBezTo>
                  <a:cubicBezTo>
                    <a:pt x="280" y="209"/>
                    <a:pt x="244" y="209"/>
                    <a:pt x="244" y="202"/>
                  </a:cubicBezTo>
                  <a:cubicBezTo>
                    <a:pt x="241" y="196"/>
                    <a:pt x="220" y="189"/>
                    <a:pt x="217" y="202"/>
                  </a:cubicBezTo>
                  <a:cubicBezTo>
                    <a:pt x="210" y="213"/>
                    <a:pt x="203" y="206"/>
                    <a:pt x="196" y="202"/>
                  </a:cubicBezTo>
                  <a:cubicBezTo>
                    <a:pt x="189" y="199"/>
                    <a:pt x="171" y="206"/>
                    <a:pt x="165" y="209"/>
                  </a:cubicBezTo>
                  <a:cubicBezTo>
                    <a:pt x="158" y="213"/>
                    <a:pt x="137" y="230"/>
                    <a:pt x="122" y="230"/>
                  </a:cubicBezTo>
                  <a:cubicBezTo>
                    <a:pt x="112" y="230"/>
                    <a:pt x="119" y="244"/>
                    <a:pt x="102" y="248"/>
                  </a:cubicBezTo>
                  <a:cubicBezTo>
                    <a:pt x="88" y="251"/>
                    <a:pt x="92" y="262"/>
                    <a:pt x="92" y="268"/>
                  </a:cubicBezTo>
                  <a:cubicBezTo>
                    <a:pt x="95" y="275"/>
                    <a:pt x="102" y="289"/>
                    <a:pt x="88" y="293"/>
                  </a:cubicBezTo>
                  <a:cubicBezTo>
                    <a:pt x="74" y="300"/>
                    <a:pt x="70" y="275"/>
                    <a:pt x="56" y="268"/>
                  </a:cubicBezTo>
                  <a:cubicBezTo>
                    <a:pt x="46" y="258"/>
                    <a:pt x="36" y="268"/>
                    <a:pt x="36" y="282"/>
                  </a:cubicBezTo>
                  <a:cubicBezTo>
                    <a:pt x="36" y="293"/>
                    <a:pt x="22" y="293"/>
                    <a:pt x="15" y="307"/>
                  </a:cubicBezTo>
                  <a:cubicBezTo>
                    <a:pt x="8" y="317"/>
                    <a:pt x="25" y="321"/>
                    <a:pt x="25" y="324"/>
                  </a:cubicBezTo>
                  <a:cubicBezTo>
                    <a:pt x="25" y="331"/>
                    <a:pt x="15" y="334"/>
                    <a:pt x="11" y="338"/>
                  </a:cubicBezTo>
                  <a:cubicBezTo>
                    <a:pt x="8" y="338"/>
                    <a:pt x="0" y="356"/>
                    <a:pt x="4" y="363"/>
                  </a:cubicBezTo>
                  <a:cubicBezTo>
                    <a:pt x="8" y="366"/>
                    <a:pt x="29" y="366"/>
                    <a:pt x="25" y="376"/>
                  </a:cubicBezTo>
                  <a:cubicBezTo>
                    <a:pt x="25" y="390"/>
                    <a:pt x="22" y="401"/>
                    <a:pt x="32" y="397"/>
                  </a:cubicBezTo>
                  <a:cubicBezTo>
                    <a:pt x="43" y="393"/>
                    <a:pt x="53" y="397"/>
                    <a:pt x="60" y="397"/>
                  </a:cubicBezTo>
                  <a:cubicBezTo>
                    <a:pt x="67" y="397"/>
                    <a:pt x="74" y="411"/>
                    <a:pt x="85" y="425"/>
                  </a:cubicBezTo>
                  <a:cubicBezTo>
                    <a:pt x="98" y="439"/>
                    <a:pt x="102" y="446"/>
                    <a:pt x="92" y="449"/>
                  </a:cubicBezTo>
                  <a:cubicBezTo>
                    <a:pt x="78" y="453"/>
                    <a:pt x="85" y="460"/>
                    <a:pt x="98" y="467"/>
                  </a:cubicBezTo>
                  <a:cubicBezTo>
                    <a:pt x="102" y="471"/>
                    <a:pt x="109" y="471"/>
                    <a:pt x="112" y="474"/>
                  </a:cubicBezTo>
                  <a:cubicBezTo>
                    <a:pt x="116" y="474"/>
                    <a:pt x="116" y="471"/>
                    <a:pt x="119" y="471"/>
                  </a:cubicBezTo>
                  <a:cubicBezTo>
                    <a:pt x="140" y="453"/>
                    <a:pt x="175" y="436"/>
                    <a:pt x="203" y="442"/>
                  </a:cubicBezTo>
                  <a:cubicBezTo>
                    <a:pt x="227" y="449"/>
                    <a:pt x="252" y="439"/>
                    <a:pt x="262" y="453"/>
                  </a:cubicBezTo>
                  <a:cubicBezTo>
                    <a:pt x="273" y="471"/>
                    <a:pt x="262" y="502"/>
                    <a:pt x="266" y="512"/>
                  </a:cubicBezTo>
                  <a:cubicBezTo>
                    <a:pt x="273" y="523"/>
                    <a:pt x="244" y="526"/>
                    <a:pt x="227" y="523"/>
                  </a:cubicBezTo>
                  <a:cubicBezTo>
                    <a:pt x="210" y="519"/>
                    <a:pt x="175" y="530"/>
                    <a:pt x="178" y="540"/>
                  </a:cubicBezTo>
                  <a:cubicBezTo>
                    <a:pt x="185" y="550"/>
                    <a:pt x="196" y="575"/>
                    <a:pt x="175" y="561"/>
                  </a:cubicBezTo>
                  <a:cubicBezTo>
                    <a:pt x="151" y="550"/>
                    <a:pt x="140" y="575"/>
                    <a:pt x="154" y="575"/>
                  </a:cubicBezTo>
                  <a:cubicBezTo>
                    <a:pt x="168" y="575"/>
                    <a:pt x="185" y="589"/>
                    <a:pt x="185" y="599"/>
                  </a:cubicBezTo>
                  <a:cubicBezTo>
                    <a:pt x="185" y="610"/>
                    <a:pt x="185" y="634"/>
                    <a:pt x="196" y="630"/>
                  </a:cubicBezTo>
                  <a:cubicBezTo>
                    <a:pt x="210" y="627"/>
                    <a:pt x="210" y="648"/>
                    <a:pt x="224" y="648"/>
                  </a:cubicBezTo>
                  <a:cubicBezTo>
                    <a:pt x="241" y="645"/>
                    <a:pt x="255" y="652"/>
                    <a:pt x="244" y="665"/>
                  </a:cubicBezTo>
                  <a:cubicBezTo>
                    <a:pt x="231" y="682"/>
                    <a:pt x="252" y="724"/>
                    <a:pt x="255" y="714"/>
                  </a:cubicBezTo>
                  <a:cubicBezTo>
                    <a:pt x="259" y="707"/>
                    <a:pt x="255" y="697"/>
                    <a:pt x="262" y="686"/>
                  </a:cubicBezTo>
                  <a:cubicBezTo>
                    <a:pt x="252" y="665"/>
                    <a:pt x="290" y="665"/>
                    <a:pt x="300" y="665"/>
                  </a:cubicBezTo>
                  <a:cubicBezTo>
                    <a:pt x="314" y="665"/>
                    <a:pt x="336" y="686"/>
                    <a:pt x="349" y="704"/>
                  </a:cubicBezTo>
                  <a:cubicBezTo>
                    <a:pt x="363" y="721"/>
                    <a:pt x="377" y="711"/>
                    <a:pt x="377" y="711"/>
                  </a:cubicBezTo>
                  <a:cubicBezTo>
                    <a:pt x="381" y="537"/>
                    <a:pt x="381" y="537"/>
                    <a:pt x="381" y="537"/>
                  </a:cubicBezTo>
                  <a:cubicBezTo>
                    <a:pt x="482" y="508"/>
                    <a:pt x="482" y="508"/>
                    <a:pt x="482" y="508"/>
                  </a:cubicBezTo>
                  <a:cubicBezTo>
                    <a:pt x="482" y="505"/>
                    <a:pt x="485" y="505"/>
                    <a:pt x="485" y="502"/>
                  </a:cubicBezTo>
                  <a:cubicBezTo>
                    <a:pt x="499" y="484"/>
                    <a:pt x="517" y="498"/>
                    <a:pt x="520" y="505"/>
                  </a:cubicBezTo>
                  <a:cubicBezTo>
                    <a:pt x="527" y="508"/>
                    <a:pt x="524" y="484"/>
                    <a:pt x="537" y="484"/>
                  </a:cubicBezTo>
                  <a:cubicBezTo>
                    <a:pt x="551" y="488"/>
                    <a:pt x="537" y="508"/>
                    <a:pt x="548" y="508"/>
                  </a:cubicBezTo>
                  <a:cubicBezTo>
                    <a:pt x="555" y="508"/>
                    <a:pt x="573" y="537"/>
                    <a:pt x="569" y="561"/>
                  </a:cubicBezTo>
                  <a:cubicBezTo>
                    <a:pt x="583" y="571"/>
                    <a:pt x="610" y="603"/>
                    <a:pt x="614" y="610"/>
                  </a:cubicBezTo>
                  <a:cubicBezTo>
                    <a:pt x="617" y="620"/>
                    <a:pt x="656" y="603"/>
                    <a:pt x="663" y="606"/>
                  </a:cubicBezTo>
                  <a:cubicBezTo>
                    <a:pt x="673" y="610"/>
                    <a:pt x="732" y="610"/>
                    <a:pt x="743" y="610"/>
                  </a:cubicBezTo>
                  <a:cubicBezTo>
                    <a:pt x="754" y="610"/>
                    <a:pt x="764" y="630"/>
                    <a:pt x="775" y="634"/>
                  </a:cubicBezTo>
                  <a:cubicBezTo>
                    <a:pt x="788" y="638"/>
                    <a:pt x="781" y="658"/>
                    <a:pt x="785" y="672"/>
                  </a:cubicBezTo>
                  <a:cubicBezTo>
                    <a:pt x="785" y="686"/>
                    <a:pt x="806" y="700"/>
                    <a:pt x="806" y="711"/>
                  </a:cubicBezTo>
                  <a:cubicBezTo>
                    <a:pt x="806" y="724"/>
                    <a:pt x="827" y="718"/>
                    <a:pt x="841" y="721"/>
                  </a:cubicBezTo>
                  <a:cubicBezTo>
                    <a:pt x="851" y="724"/>
                    <a:pt x="872" y="728"/>
                    <a:pt x="872" y="742"/>
                  </a:cubicBezTo>
                  <a:cubicBezTo>
                    <a:pt x="876" y="752"/>
                    <a:pt x="890" y="742"/>
                    <a:pt x="890" y="735"/>
                  </a:cubicBezTo>
                  <a:cubicBezTo>
                    <a:pt x="893" y="724"/>
                    <a:pt x="907" y="714"/>
                    <a:pt x="931" y="704"/>
                  </a:cubicBezTo>
                  <a:cubicBezTo>
                    <a:pt x="942" y="700"/>
                    <a:pt x="949" y="700"/>
                    <a:pt x="956" y="700"/>
                  </a:cubicBezTo>
                  <a:cubicBezTo>
                    <a:pt x="959" y="690"/>
                    <a:pt x="963" y="679"/>
                    <a:pt x="966" y="679"/>
                  </a:cubicBezTo>
                  <a:cubicBezTo>
                    <a:pt x="973" y="676"/>
                    <a:pt x="991" y="665"/>
                    <a:pt x="991" y="652"/>
                  </a:cubicBezTo>
                  <a:cubicBezTo>
                    <a:pt x="991" y="641"/>
                    <a:pt x="1022" y="641"/>
                    <a:pt x="1043" y="652"/>
                  </a:cubicBezTo>
                  <a:cubicBezTo>
                    <a:pt x="1064" y="662"/>
                    <a:pt x="1078" y="662"/>
                    <a:pt x="1078" y="645"/>
                  </a:cubicBezTo>
                  <a:cubicBezTo>
                    <a:pt x="1081" y="630"/>
                    <a:pt x="1109" y="623"/>
                    <a:pt x="1120" y="630"/>
                  </a:cubicBezTo>
                  <a:cubicBezTo>
                    <a:pt x="1130" y="634"/>
                    <a:pt x="1158" y="652"/>
                    <a:pt x="1172" y="645"/>
                  </a:cubicBezTo>
                  <a:cubicBezTo>
                    <a:pt x="1186" y="638"/>
                    <a:pt x="1256" y="645"/>
                    <a:pt x="1273" y="652"/>
                  </a:cubicBezTo>
                  <a:cubicBezTo>
                    <a:pt x="1290" y="655"/>
                    <a:pt x="1294" y="645"/>
                    <a:pt x="1312" y="662"/>
                  </a:cubicBezTo>
                  <a:cubicBezTo>
                    <a:pt x="1322" y="676"/>
                    <a:pt x="1329" y="662"/>
                    <a:pt x="1342" y="672"/>
                  </a:cubicBezTo>
                  <a:cubicBezTo>
                    <a:pt x="1342" y="669"/>
                    <a:pt x="1342" y="662"/>
                    <a:pt x="1342" y="658"/>
                  </a:cubicBezTo>
                  <a:cubicBezTo>
                    <a:pt x="1342" y="645"/>
                    <a:pt x="1360" y="638"/>
                    <a:pt x="1364" y="627"/>
                  </a:cubicBezTo>
                  <a:cubicBezTo>
                    <a:pt x="1367" y="620"/>
                    <a:pt x="1346" y="592"/>
                    <a:pt x="1346" y="585"/>
                  </a:cubicBezTo>
                  <a:cubicBezTo>
                    <a:pt x="1346" y="575"/>
                    <a:pt x="1346" y="554"/>
                    <a:pt x="1339" y="550"/>
                  </a:cubicBezTo>
                  <a:cubicBezTo>
                    <a:pt x="1329" y="547"/>
                    <a:pt x="1356" y="533"/>
                    <a:pt x="1360" y="537"/>
                  </a:cubicBezTo>
                  <a:cubicBezTo>
                    <a:pt x="1374" y="537"/>
                    <a:pt x="1391" y="523"/>
                    <a:pt x="1398" y="526"/>
                  </a:cubicBezTo>
                  <a:cubicBezTo>
                    <a:pt x="1402" y="533"/>
                    <a:pt x="1416" y="537"/>
                    <a:pt x="1426" y="537"/>
                  </a:cubicBezTo>
                  <a:cubicBezTo>
                    <a:pt x="1437" y="537"/>
                    <a:pt x="1434" y="523"/>
                    <a:pt x="1426" y="516"/>
                  </a:cubicBezTo>
                  <a:cubicBezTo>
                    <a:pt x="1419" y="512"/>
                    <a:pt x="1447" y="460"/>
                    <a:pt x="1451" y="442"/>
                  </a:cubicBezTo>
                  <a:cubicBezTo>
                    <a:pt x="1454" y="422"/>
                    <a:pt x="1464" y="439"/>
                    <a:pt x="1475" y="442"/>
                  </a:cubicBezTo>
                  <a:cubicBezTo>
                    <a:pt x="1489" y="442"/>
                    <a:pt x="1507" y="439"/>
                    <a:pt x="1513" y="442"/>
                  </a:cubicBezTo>
                  <a:cubicBezTo>
                    <a:pt x="1520" y="449"/>
                    <a:pt x="1545" y="439"/>
                    <a:pt x="1548" y="432"/>
                  </a:cubicBezTo>
                  <a:cubicBezTo>
                    <a:pt x="1556" y="422"/>
                    <a:pt x="1545" y="418"/>
                    <a:pt x="1545" y="401"/>
                  </a:cubicBezTo>
                  <a:cubicBezTo>
                    <a:pt x="1545" y="380"/>
                    <a:pt x="1559" y="370"/>
                    <a:pt x="1569" y="370"/>
                  </a:cubicBezTo>
                  <a:cubicBezTo>
                    <a:pt x="1583" y="370"/>
                    <a:pt x="1586" y="359"/>
                    <a:pt x="1586" y="349"/>
                  </a:cubicBezTo>
                  <a:cubicBezTo>
                    <a:pt x="1586" y="338"/>
                    <a:pt x="1597" y="334"/>
                    <a:pt x="1600" y="324"/>
                  </a:cubicBezTo>
                  <a:cubicBezTo>
                    <a:pt x="1597" y="317"/>
                    <a:pt x="1593" y="314"/>
                    <a:pt x="1593" y="307"/>
                  </a:cubicBezTo>
                  <a:close/>
                  <a:moveTo>
                    <a:pt x="597" y="478"/>
                  </a:moveTo>
                  <a:cubicBezTo>
                    <a:pt x="593" y="484"/>
                    <a:pt x="548" y="474"/>
                    <a:pt x="544" y="463"/>
                  </a:cubicBezTo>
                  <a:cubicBezTo>
                    <a:pt x="541" y="453"/>
                    <a:pt x="607" y="463"/>
                    <a:pt x="597" y="478"/>
                  </a:cubicBezTo>
                  <a:close/>
                  <a:moveTo>
                    <a:pt x="1259" y="474"/>
                  </a:moveTo>
                  <a:cubicBezTo>
                    <a:pt x="1224" y="474"/>
                    <a:pt x="1154" y="456"/>
                    <a:pt x="1123" y="488"/>
                  </a:cubicBezTo>
                  <a:cubicBezTo>
                    <a:pt x="1095" y="519"/>
                    <a:pt x="1116" y="537"/>
                    <a:pt x="1102" y="540"/>
                  </a:cubicBezTo>
                  <a:cubicBezTo>
                    <a:pt x="1088" y="540"/>
                    <a:pt x="1081" y="491"/>
                    <a:pt x="1098" y="474"/>
                  </a:cubicBezTo>
                  <a:cubicBezTo>
                    <a:pt x="1116" y="460"/>
                    <a:pt x="1168" y="453"/>
                    <a:pt x="1200" y="460"/>
                  </a:cubicBezTo>
                  <a:cubicBezTo>
                    <a:pt x="1231" y="467"/>
                    <a:pt x="1290" y="453"/>
                    <a:pt x="1297" y="456"/>
                  </a:cubicBezTo>
                  <a:cubicBezTo>
                    <a:pt x="1308" y="456"/>
                    <a:pt x="1290" y="474"/>
                    <a:pt x="1259" y="474"/>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97" name="Jordan">
              <a:extLst>
                <a:ext uri="{FF2B5EF4-FFF2-40B4-BE49-F238E27FC236}">
                  <a16:creationId xmlns:a16="http://schemas.microsoft.com/office/drawing/2014/main" id="{6FD7FDE9-B57E-4F48-AEC0-702236D6CDB2}"/>
                </a:ext>
              </a:extLst>
            </p:cNvPr>
            <p:cNvSpPr>
              <a:spLocks/>
            </p:cNvSpPr>
            <p:nvPr/>
          </p:nvSpPr>
          <p:spPr bwMode="auto">
            <a:xfrm>
              <a:off x="6480048" y="2620772"/>
              <a:ext cx="140462" cy="151257"/>
            </a:xfrm>
            <a:custGeom>
              <a:avLst/>
              <a:gdLst>
                <a:gd name="T0" fmla="*/ 162 w 176"/>
                <a:gd name="T1" fmla="*/ 0 h 192"/>
                <a:gd name="T2" fmla="*/ 110 w 176"/>
                <a:gd name="T3" fmla="*/ 26 h 192"/>
                <a:gd name="T4" fmla="*/ 70 w 176"/>
                <a:gd name="T5" fmla="*/ 48 h 192"/>
                <a:gd name="T6" fmla="*/ 34 w 176"/>
                <a:gd name="T7" fmla="*/ 26 h 192"/>
                <a:gd name="T8" fmla="*/ 30 w 176"/>
                <a:gd name="T9" fmla="*/ 11 h 192"/>
                <a:gd name="T10" fmla="*/ 30 w 176"/>
                <a:gd name="T11" fmla="*/ 11 h 192"/>
                <a:gd name="T12" fmla="*/ 23 w 176"/>
                <a:gd name="T13" fmla="*/ 48 h 192"/>
                <a:gd name="T14" fmla="*/ 15 w 176"/>
                <a:gd name="T15" fmla="*/ 116 h 192"/>
                <a:gd name="T16" fmla="*/ 0 w 176"/>
                <a:gd name="T17" fmla="*/ 174 h 192"/>
                <a:gd name="T18" fmla="*/ 37 w 176"/>
                <a:gd name="T19" fmla="*/ 189 h 192"/>
                <a:gd name="T20" fmla="*/ 70 w 176"/>
                <a:gd name="T21" fmla="*/ 167 h 192"/>
                <a:gd name="T22" fmla="*/ 96 w 176"/>
                <a:gd name="T23" fmla="*/ 156 h 192"/>
                <a:gd name="T24" fmla="*/ 121 w 176"/>
                <a:gd name="T25" fmla="*/ 135 h 192"/>
                <a:gd name="T26" fmla="*/ 89 w 176"/>
                <a:gd name="T27" fmla="*/ 98 h 192"/>
                <a:gd name="T28" fmla="*/ 129 w 176"/>
                <a:gd name="T29" fmla="*/ 73 h 192"/>
                <a:gd name="T30" fmla="*/ 173 w 176"/>
                <a:gd name="T31" fmla="*/ 62 h 192"/>
                <a:gd name="T32" fmla="*/ 176 w 176"/>
                <a:gd name="T33" fmla="*/ 62 h 192"/>
                <a:gd name="T34" fmla="*/ 165 w 176"/>
                <a:gd name="T35" fmla="*/ 22 h 192"/>
                <a:gd name="T36" fmla="*/ 162 w 176"/>
                <a:gd name="T3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192">
                  <a:moveTo>
                    <a:pt x="162" y="0"/>
                  </a:moveTo>
                  <a:cubicBezTo>
                    <a:pt x="136" y="15"/>
                    <a:pt x="114" y="26"/>
                    <a:pt x="110" y="26"/>
                  </a:cubicBezTo>
                  <a:cubicBezTo>
                    <a:pt x="96" y="26"/>
                    <a:pt x="70" y="48"/>
                    <a:pt x="70" y="48"/>
                  </a:cubicBezTo>
                  <a:cubicBezTo>
                    <a:pt x="34" y="26"/>
                    <a:pt x="34" y="26"/>
                    <a:pt x="34" y="26"/>
                  </a:cubicBezTo>
                  <a:cubicBezTo>
                    <a:pt x="30" y="11"/>
                    <a:pt x="30" y="11"/>
                    <a:pt x="30" y="11"/>
                  </a:cubicBezTo>
                  <a:cubicBezTo>
                    <a:pt x="30" y="11"/>
                    <a:pt x="30" y="11"/>
                    <a:pt x="30" y="11"/>
                  </a:cubicBezTo>
                  <a:cubicBezTo>
                    <a:pt x="26" y="26"/>
                    <a:pt x="26" y="44"/>
                    <a:pt x="23" y="48"/>
                  </a:cubicBezTo>
                  <a:cubicBezTo>
                    <a:pt x="23" y="59"/>
                    <a:pt x="23" y="106"/>
                    <a:pt x="15" y="116"/>
                  </a:cubicBezTo>
                  <a:cubicBezTo>
                    <a:pt x="8" y="120"/>
                    <a:pt x="4" y="149"/>
                    <a:pt x="0" y="174"/>
                  </a:cubicBezTo>
                  <a:cubicBezTo>
                    <a:pt x="15" y="182"/>
                    <a:pt x="30" y="189"/>
                    <a:pt x="37" y="189"/>
                  </a:cubicBezTo>
                  <a:cubicBezTo>
                    <a:pt x="52" y="192"/>
                    <a:pt x="70" y="174"/>
                    <a:pt x="70" y="167"/>
                  </a:cubicBezTo>
                  <a:cubicBezTo>
                    <a:pt x="70" y="156"/>
                    <a:pt x="81" y="156"/>
                    <a:pt x="96" y="156"/>
                  </a:cubicBezTo>
                  <a:cubicBezTo>
                    <a:pt x="110" y="156"/>
                    <a:pt x="110" y="142"/>
                    <a:pt x="121" y="135"/>
                  </a:cubicBezTo>
                  <a:cubicBezTo>
                    <a:pt x="129" y="131"/>
                    <a:pt x="99" y="102"/>
                    <a:pt x="89" y="98"/>
                  </a:cubicBezTo>
                  <a:cubicBezTo>
                    <a:pt x="81" y="98"/>
                    <a:pt x="96" y="77"/>
                    <a:pt x="129" y="73"/>
                  </a:cubicBezTo>
                  <a:cubicBezTo>
                    <a:pt x="162" y="73"/>
                    <a:pt x="155" y="62"/>
                    <a:pt x="173" y="62"/>
                  </a:cubicBezTo>
                  <a:cubicBezTo>
                    <a:pt x="173" y="62"/>
                    <a:pt x="173" y="62"/>
                    <a:pt x="176" y="62"/>
                  </a:cubicBezTo>
                  <a:cubicBezTo>
                    <a:pt x="173" y="48"/>
                    <a:pt x="169" y="30"/>
                    <a:pt x="165" y="22"/>
                  </a:cubicBezTo>
                  <a:cubicBezTo>
                    <a:pt x="162" y="15"/>
                    <a:pt x="162" y="8"/>
                    <a:pt x="162" y="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98" name="Japan">
              <a:extLst>
                <a:ext uri="{FF2B5EF4-FFF2-40B4-BE49-F238E27FC236}">
                  <a16:creationId xmlns:a16="http://schemas.microsoft.com/office/drawing/2014/main" id="{6963006D-F568-48A0-90D7-292E36D82B88}"/>
                </a:ext>
              </a:extLst>
            </p:cNvPr>
            <p:cNvSpPr>
              <a:spLocks noEditPoints="1"/>
            </p:cNvSpPr>
            <p:nvPr/>
          </p:nvSpPr>
          <p:spPr bwMode="auto">
            <a:xfrm>
              <a:off x="9399651" y="2163572"/>
              <a:ext cx="532765" cy="532765"/>
            </a:xfrm>
            <a:custGeom>
              <a:avLst/>
              <a:gdLst>
                <a:gd name="T0" fmla="*/ 596 w 672"/>
                <a:gd name="T1" fmla="*/ 83 h 672"/>
                <a:gd name="T2" fmla="*/ 484 w 672"/>
                <a:gd name="T3" fmla="*/ 32 h 672"/>
                <a:gd name="T4" fmla="*/ 471 w 672"/>
                <a:gd name="T5" fmla="*/ 108 h 672"/>
                <a:gd name="T6" fmla="*/ 422 w 672"/>
                <a:gd name="T7" fmla="*/ 146 h 672"/>
                <a:gd name="T8" fmla="*/ 415 w 672"/>
                <a:gd name="T9" fmla="*/ 198 h 672"/>
                <a:gd name="T10" fmla="*/ 457 w 672"/>
                <a:gd name="T11" fmla="*/ 184 h 672"/>
                <a:gd name="T12" fmla="*/ 467 w 672"/>
                <a:gd name="T13" fmla="*/ 153 h 672"/>
                <a:gd name="T14" fmla="*/ 550 w 672"/>
                <a:gd name="T15" fmla="*/ 156 h 672"/>
                <a:gd name="T16" fmla="*/ 627 w 672"/>
                <a:gd name="T17" fmla="*/ 111 h 672"/>
                <a:gd name="T18" fmla="*/ 634 w 672"/>
                <a:gd name="T19" fmla="*/ 73 h 672"/>
                <a:gd name="T20" fmla="*/ 415 w 672"/>
                <a:gd name="T21" fmla="*/ 284 h 672"/>
                <a:gd name="T22" fmla="*/ 370 w 672"/>
                <a:gd name="T23" fmla="*/ 375 h 672"/>
                <a:gd name="T24" fmla="*/ 310 w 672"/>
                <a:gd name="T25" fmla="*/ 388 h 672"/>
                <a:gd name="T26" fmla="*/ 255 w 672"/>
                <a:gd name="T27" fmla="*/ 461 h 672"/>
                <a:gd name="T28" fmla="*/ 185 w 672"/>
                <a:gd name="T29" fmla="*/ 475 h 672"/>
                <a:gd name="T30" fmla="*/ 67 w 672"/>
                <a:gd name="T31" fmla="*/ 523 h 672"/>
                <a:gd name="T32" fmla="*/ 108 w 672"/>
                <a:gd name="T33" fmla="*/ 534 h 672"/>
                <a:gd name="T34" fmla="*/ 223 w 672"/>
                <a:gd name="T35" fmla="*/ 544 h 672"/>
                <a:gd name="T36" fmla="*/ 283 w 672"/>
                <a:gd name="T37" fmla="*/ 516 h 672"/>
                <a:gd name="T38" fmla="*/ 345 w 672"/>
                <a:gd name="T39" fmla="*/ 506 h 672"/>
                <a:gd name="T40" fmla="*/ 398 w 672"/>
                <a:gd name="T41" fmla="*/ 486 h 672"/>
                <a:gd name="T42" fmla="*/ 446 w 672"/>
                <a:gd name="T43" fmla="*/ 426 h 672"/>
                <a:gd name="T44" fmla="*/ 491 w 672"/>
                <a:gd name="T45" fmla="*/ 322 h 672"/>
                <a:gd name="T46" fmla="*/ 422 w 672"/>
                <a:gd name="T47" fmla="*/ 233 h 672"/>
                <a:gd name="T48" fmla="*/ 130 w 672"/>
                <a:gd name="T49" fmla="*/ 544 h 672"/>
                <a:gd name="T50" fmla="*/ 147 w 672"/>
                <a:gd name="T51" fmla="*/ 586 h 672"/>
                <a:gd name="T52" fmla="*/ 206 w 672"/>
                <a:gd name="T53" fmla="*/ 537 h 672"/>
                <a:gd name="T54" fmla="*/ 88 w 672"/>
                <a:gd name="T55" fmla="*/ 579 h 672"/>
                <a:gd name="T56" fmla="*/ 25 w 672"/>
                <a:gd name="T57" fmla="*/ 565 h 672"/>
                <a:gd name="T58" fmla="*/ 28 w 672"/>
                <a:gd name="T59" fmla="*/ 583 h 672"/>
                <a:gd name="T60" fmla="*/ 49 w 672"/>
                <a:gd name="T61" fmla="*/ 669 h 672"/>
                <a:gd name="T62" fmla="*/ 88 w 672"/>
                <a:gd name="T63" fmla="*/ 579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2" h="672">
                  <a:moveTo>
                    <a:pt x="634" y="73"/>
                  </a:moveTo>
                  <a:cubicBezTo>
                    <a:pt x="627" y="63"/>
                    <a:pt x="613" y="80"/>
                    <a:pt x="596" y="83"/>
                  </a:cubicBezTo>
                  <a:cubicBezTo>
                    <a:pt x="579" y="87"/>
                    <a:pt x="523" y="42"/>
                    <a:pt x="509" y="21"/>
                  </a:cubicBezTo>
                  <a:cubicBezTo>
                    <a:pt x="495" y="0"/>
                    <a:pt x="474" y="18"/>
                    <a:pt x="484" y="32"/>
                  </a:cubicBezTo>
                  <a:cubicBezTo>
                    <a:pt x="495" y="49"/>
                    <a:pt x="481" y="52"/>
                    <a:pt x="481" y="73"/>
                  </a:cubicBezTo>
                  <a:cubicBezTo>
                    <a:pt x="481" y="94"/>
                    <a:pt x="467" y="94"/>
                    <a:pt x="471" y="108"/>
                  </a:cubicBezTo>
                  <a:cubicBezTo>
                    <a:pt x="474" y="122"/>
                    <a:pt x="453" y="118"/>
                    <a:pt x="439" y="122"/>
                  </a:cubicBezTo>
                  <a:cubicBezTo>
                    <a:pt x="425" y="125"/>
                    <a:pt x="439" y="139"/>
                    <a:pt x="422" y="146"/>
                  </a:cubicBezTo>
                  <a:cubicBezTo>
                    <a:pt x="408" y="153"/>
                    <a:pt x="408" y="163"/>
                    <a:pt x="415" y="167"/>
                  </a:cubicBezTo>
                  <a:cubicBezTo>
                    <a:pt x="425" y="173"/>
                    <a:pt x="418" y="187"/>
                    <a:pt x="415" y="198"/>
                  </a:cubicBezTo>
                  <a:cubicBezTo>
                    <a:pt x="415" y="208"/>
                    <a:pt x="425" y="201"/>
                    <a:pt x="435" y="191"/>
                  </a:cubicBezTo>
                  <a:cubicBezTo>
                    <a:pt x="446" y="180"/>
                    <a:pt x="453" y="194"/>
                    <a:pt x="457" y="184"/>
                  </a:cubicBezTo>
                  <a:cubicBezTo>
                    <a:pt x="460" y="173"/>
                    <a:pt x="432" y="167"/>
                    <a:pt x="432" y="156"/>
                  </a:cubicBezTo>
                  <a:cubicBezTo>
                    <a:pt x="435" y="146"/>
                    <a:pt x="453" y="160"/>
                    <a:pt x="467" y="153"/>
                  </a:cubicBezTo>
                  <a:cubicBezTo>
                    <a:pt x="481" y="146"/>
                    <a:pt x="509" y="153"/>
                    <a:pt x="526" y="167"/>
                  </a:cubicBezTo>
                  <a:cubicBezTo>
                    <a:pt x="543" y="180"/>
                    <a:pt x="547" y="177"/>
                    <a:pt x="550" y="156"/>
                  </a:cubicBezTo>
                  <a:cubicBezTo>
                    <a:pt x="554" y="139"/>
                    <a:pt x="582" y="132"/>
                    <a:pt x="606" y="132"/>
                  </a:cubicBezTo>
                  <a:cubicBezTo>
                    <a:pt x="634" y="132"/>
                    <a:pt x="638" y="118"/>
                    <a:pt x="627" y="111"/>
                  </a:cubicBezTo>
                  <a:cubicBezTo>
                    <a:pt x="620" y="108"/>
                    <a:pt x="672" y="73"/>
                    <a:pt x="672" y="63"/>
                  </a:cubicBezTo>
                  <a:cubicBezTo>
                    <a:pt x="669" y="56"/>
                    <a:pt x="645" y="83"/>
                    <a:pt x="634" y="73"/>
                  </a:cubicBezTo>
                  <a:close/>
                  <a:moveTo>
                    <a:pt x="422" y="233"/>
                  </a:moveTo>
                  <a:cubicBezTo>
                    <a:pt x="412" y="240"/>
                    <a:pt x="401" y="274"/>
                    <a:pt x="415" y="284"/>
                  </a:cubicBezTo>
                  <a:cubicBezTo>
                    <a:pt x="429" y="295"/>
                    <a:pt x="394" y="315"/>
                    <a:pt x="394" y="336"/>
                  </a:cubicBezTo>
                  <a:cubicBezTo>
                    <a:pt x="398" y="357"/>
                    <a:pt x="373" y="357"/>
                    <a:pt x="370" y="375"/>
                  </a:cubicBezTo>
                  <a:cubicBezTo>
                    <a:pt x="366" y="392"/>
                    <a:pt x="356" y="388"/>
                    <a:pt x="335" y="402"/>
                  </a:cubicBezTo>
                  <a:cubicBezTo>
                    <a:pt x="314" y="416"/>
                    <a:pt x="304" y="399"/>
                    <a:pt x="310" y="388"/>
                  </a:cubicBezTo>
                  <a:cubicBezTo>
                    <a:pt x="314" y="378"/>
                    <a:pt x="279" y="395"/>
                    <a:pt x="279" y="419"/>
                  </a:cubicBezTo>
                  <a:cubicBezTo>
                    <a:pt x="283" y="447"/>
                    <a:pt x="248" y="447"/>
                    <a:pt x="255" y="461"/>
                  </a:cubicBezTo>
                  <a:cubicBezTo>
                    <a:pt x="265" y="472"/>
                    <a:pt x="230" y="479"/>
                    <a:pt x="230" y="468"/>
                  </a:cubicBezTo>
                  <a:cubicBezTo>
                    <a:pt x="234" y="458"/>
                    <a:pt x="209" y="465"/>
                    <a:pt x="185" y="475"/>
                  </a:cubicBezTo>
                  <a:cubicBezTo>
                    <a:pt x="157" y="486"/>
                    <a:pt x="140" y="461"/>
                    <a:pt x="126" y="479"/>
                  </a:cubicBezTo>
                  <a:cubicBezTo>
                    <a:pt x="112" y="492"/>
                    <a:pt x="84" y="520"/>
                    <a:pt x="67" y="523"/>
                  </a:cubicBezTo>
                  <a:cubicBezTo>
                    <a:pt x="46" y="527"/>
                    <a:pt x="56" y="551"/>
                    <a:pt x="67" y="544"/>
                  </a:cubicBezTo>
                  <a:cubicBezTo>
                    <a:pt x="81" y="537"/>
                    <a:pt x="101" y="544"/>
                    <a:pt x="108" y="534"/>
                  </a:cubicBezTo>
                  <a:cubicBezTo>
                    <a:pt x="115" y="523"/>
                    <a:pt x="171" y="513"/>
                    <a:pt x="206" y="510"/>
                  </a:cubicBezTo>
                  <a:cubicBezTo>
                    <a:pt x="241" y="510"/>
                    <a:pt x="220" y="527"/>
                    <a:pt x="223" y="544"/>
                  </a:cubicBezTo>
                  <a:cubicBezTo>
                    <a:pt x="227" y="565"/>
                    <a:pt x="255" y="562"/>
                    <a:pt x="268" y="544"/>
                  </a:cubicBezTo>
                  <a:cubicBezTo>
                    <a:pt x="286" y="527"/>
                    <a:pt x="297" y="527"/>
                    <a:pt x="283" y="516"/>
                  </a:cubicBezTo>
                  <a:cubicBezTo>
                    <a:pt x="272" y="506"/>
                    <a:pt x="286" y="496"/>
                    <a:pt x="297" y="510"/>
                  </a:cubicBezTo>
                  <a:cubicBezTo>
                    <a:pt x="304" y="523"/>
                    <a:pt x="335" y="527"/>
                    <a:pt x="345" y="506"/>
                  </a:cubicBezTo>
                  <a:cubicBezTo>
                    <a:pt x="356" y="489"/>
                    <a:pt x="359" y="510"/>
                    <a:pt x="373" y="510"/>
                  </a:cubicBezTo>
                  <a:cubicBezTo>
                    <a:pt x="387" y="510"/>
                    <a:pt x="398" y="475"/>
                    <a:pt x="398" y="486"/>
                  </a:cubicBezTo>
                  <a:cubicBezTo>
                    <a:pt x="398" y="499"/>
                    <a:pt x="422" y="496"/>
                    <a:pt x="435" y="482"/>
                  </a:cubicBezTo>
                  <a:cubicBezTo>
                    <a:pt x="450" y="465"/>
                    <a:pt x="435" y="440"/>
                    <a:pt x="446" y="426"/>
                  </a:cubicBezTo>
                  <a:cubicBezTo>
                    <a:pt x="453" y="412"/>
                    <a:pt x="464" y="382"/>
                    <a:pt x="453" y="364"/>
                  </a:cubicBezTo>
                  <a:cubicBezTo>
                    <a:pt x="446" y="347"/>
                    <a:pt x="474" y="336"/>
                    <a:pt x="491" y="322"/>
                  </a:cubicBezTo>
                  <a:cubicBezTo>
                    <a:pt x="505" y="308"/>
                    <a:pt x="474" y="240"/>
                    <a:pt x="471" y="219"/>
                  </a:cubicBezTo>
                  <a:cubicBezTo>
                    <a:pt x="471" y="198"/>
                    <a:pt x="432" y="226"/>
                    <a:pt x="422" y="233"/>
                  </a:cubicBezTo>
                  <a:close/>
                  <a:moveTo>
                    <a:pt x="168" y="534"/>
                  </a:moveTo>
                  <a:cubicBezTo>
                    <a:pt x="160" y="544"/>
                    <a:pt x="147" y="540"/>
                    <a:pt x="130" y="544"/>
                  </a:cubicBezTo>
                  <a:cubicBezTo>
                    <a:pt x="112" y="548"/>
                    <a:pt x="108" y="590"/>
                    <a:pt x="123" y="596"/>
                  </a:cubicBezTo>
                  <a:cubicBezTo>
                    <a:pt x="133" y="600"/>
                    <a:pt x="143" y="600"/>
                    <a:pt x="147" y="586"/>
                  </a:cubicBezTo>
                  <a:cubicBezTo>
                    <a:pt x="150" y="572"/>
                    <a:pt x="168" y="565"/>
                    <a:pt x="178" y="572"/>
                  </a:cubicBezTo>
                  <a:cubicBezTo>
                    <a:pt x="192" y="579"/>
                    <a:pt x="206" y="555"/>
                    <a:pt x="206" y="537"/>
                  </a:cubicBezTo>
                  <a:cubicBezTo>
                    <a:pt x="206" y="520"/>
                    <a:pt x="171" y="520"/>
                    <a:pt x="168" y="534"/>
                  </a:cubicBezTo>
                  <a:close/>
                  <a:moveTo>
                    <a:pt x="88" y="579"/>
                  </a:moveTo>
                  <a:cubicBezTo>
                    <a:pt x="88" y="565"/>
                    <a:pt x="60" y="569"/>
                    <a:pt x="60" y="558"/>
                  </a:cubicBezTo>
                  <a:cubicBezTo>
                    <a:pt x="60" y="548"/>
                    <a:pt x="42" y="555"/>
                    <a:pt x="25" y="565"/>
                  </a:cubicBezTo>
                  <a:cubicBezTo>
                    <a:pt x="8" y="579"/>
                    <a:pt x="0" y="583"/>
                    <a:pt x="8" y="593"/>
                  </a:cubicBezTo>
                  <a:cubicBezTo>
                    <a:pt x="15" y="607"/>
                    <a:pt x="25" y="596"/>
                    <a:pt x="28" y="583"/>
                  </a:cubicBezTo>
                  <a:cubicBezTo>
                    <a:pt x="35" y="569"/>
                    <a:pt x="46" y="600"/>
                    <a:pt x="35" y="620"/>
                  </a:cubicBezTo>
                  <a:cubicBezTo>
                    <a:pt x="25" y="641"/>
                    <a:pt x="35" y="672"/>
                    <a:pt x="49" y="669"/>
                  </a:cubicBezTo>
                  <a:cubicBezTo>
                    <a:pt x="63" y="665"/>
                    <a:pt x="77" y="624"/>
                    <a:pt x="94" y="603"/>
                  </a:cubicBezTo>
                  <a:cubicBezTo>
                    <a:pt x="112" y="583"/>
                    <a:pt x="88" y="590"/>
                    <a:pt x="88" y="579"/>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99" name="Jamaica">
              <a:extLst>
                <a:ext uri="{FF2B5EF4-FFF2-40B4-BE49-F238E27FC236}">
                  <a16:creationId xmlns:a16="http://schemas.microsoft.com/office/drawing/2014/main" id="{38E11C45-6396-49E0-B141-401AE2660151}"/>
                </a:ext>
              </a:extLst>
            </p:cNvPr>
            <p:cNvSpPr>
              <a:spLocks/>
            </p:cNvSpPr>
            <p:nvPr/>
          </p:nvSpPr>
          <p:spPr bwMode="auto">
            <a:xfrm>
              <a:off x="2937637" y="3117596"/>
              <a:ext cx="75565" cy="39624"/>
            </a:xfrm>
            <a:custGeom>
              <a:avLst/>
              <a:gdLst>
                <a:gd name="T0" fmla="*/ 11 w 96"/>
                <a:gd name="T1" fmla="*/ 16 h 48"/>
                <a:gd name="T2" fmla="*/ 90 w 96"/>
                <a:gd name="T3" fmla="*/ 33 h 48"/>
                <a:gd name="T4" fmla="*/ 11 w 96"/>
                <a:gd name="T5" fmla="*/ 16 h 48"/>
              </a:gdLst>
              <a:ahLst/>
              <a:cxnLst>
                <a:cxn ang="0">
                  <a:pos x="T0" y="T1"/>
                </a:cxn>
                <a:cxn ang="0">
                  <a:pos x="T2" y="T3"/>
                </a:cxn>
                <a:cxn ang="0">
                  <a:pos x="T4" y="T5"/>
                </a:cxn>
              </a:cxnLst>
              <a:rect l="0" t="0" r="r" b="b"/>
              <a:pathLst>
                <a:path w="96" h="48">
                  <a:moveTo>
                    <a:pt x="11" y="16"/>
                  </a:moveTo>
                  <a:cubicBezTo>
                    <a:pt x="18" y="29"/>
                    <a:pt x="83" y="48"/>
                    <a:pt x="90" y="33"/>
                  </a:cubicBezTo>
                  <a:cubicBezTo>
                    <a:pt x="96" y="12"/>
                    <a:pt x="0" y="0"/>
                    <a:pt x="11" y="16"/>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00" name="Italy">
              <a:extLst>
                <a:ext uri="{FF2B5EF4-FFF2-40B4-BE49-F238E27FC236}">
                  <a16:creationId xmlns:a16="http://schemas.microsoft.com/office/drawing/2014/main" id="{F3E84EF8-A089-4025-ABE9-86565B9B70A3}"/>
                </a:ext>
              </a:extLst>
            </p:cNvPr>
            <p:cNvSpPr>
              <a:spLocks noEditPoints="1"/>
            </p:cNvSpPr>
            <p:nvPr/>
          </p:nvSpPr>
          <p:spPr bwMode="auto">
            <a:xfrm>
              <a:off x="5619623" y="2109597"/>
              <a:ext cx="352806" cy="392430"/>
            </a:xfrm>
            <a:custGeom>
              <a:avLst/>
              <a:gdLst>
                <a:gd name="T0" fmla="*/ 310 w 448"/>
                <a:gd name="T1" fmla="*/ 430 h 496"/>
                <a:gd name="T2" fmla="*/ 266 w 448"/>
                <a:gd name="T3" fmla="*/ 430 h 496"/>
                <a:gd name="T4" fmla="*/ 231 w 448"/>
                <a:gd name="T5" fmla="*/ 444 h 496"/>
                <a:gd name="T6" fmla="*/ 273 w 448"/>
                <a:gd name="T7" fmla="*/ 468 h 496"/>
                <a:gd name="T8" fmla="*/ 317 w 448"/>
                <a:gd name="T9" fmla="*/ 496 h 496"/>
                <a:gd name="T10" fmla="*/ 328 w 448"/>
                <a:gd name="T11" fmla="*/ 468 h 496"/>
                <a:gd name="T12" fmla="*/ 342 w 448"/>
                <a:gd name="T13" fmla="*/ 430 h 496"/>
                <a:gd name="T14" fmla="*/ 310 w 448"/>
                <a:gd name="T15" fmla="*/ 430 h 496"/>
                <a:gd name="T16" fmla="*/ 90 w 448"/>
                <a:gd name="T17" fmla="*/ 297 h 496"/>
                <a:gd name="T18" fmla="*/ 62 w 448"/>
                <a:gd name="T19" fmla="*/ 304 h 496"/>
                <a:gd name="T20" fmla="*/ 76 w 448"/>
                <a:gd name="T21" fmla="*/ 353 h 496"/>
                <a:gd name="T22" fmla="*/ 94 w 448"/>
                <a:gd name="T23" fmla="*/ 392 h 496"/>
                <a:gd name="T24" fmla="*/ 118 w 448"/>
                <a:gd name="T25" fmla="*/ 374 h 496"/>
                <a:gd name="T26" fmla="*/ 124 w 448"/>
                <a:gd name="T27" fmla="*/ 311 h 496"/>
                <a:gd name="T28" fmla="*/ 90 w 448"/>
                <a:gd name="T29" fmla="*/ 297 h 496"/>
                <a:gd name="T30" fmla="*/ 372 w 448"/>
                <a:gd name="T31" fmla="*/ 280 h 496"/>
                <a:gd name="T32" fmla="*/ 342 w 448"/>
                <a:gd name="T33" fmla="*/ 256 h 496"/>
                <a:gd name="T34" fmla="*/ 283 w 448"/>
                <a:gd name="T35" fmla="*/ 192 h 496"/>
                <a:gd name="T36" fmla="*/ 228 w 448"/>
                <a:gd name="T37" fmla="*/ 137 h 496"/>
                <a:gd name="T38" fmla="*/ 228 w 448"/>
                <a:gd name="T39" fmla="*/ 95 h 496"/>
                <a:gd name="T40" fmla="*/ 245 w 448"/>
                <a:gd name="T41" fmla="*/ 74 h 496"/>
                <a:gd name="T42" fmla="*/ 248 w 448"/>
                <a:gd name="T43" fmla="*/ 21 h 496"/>
                <a:gd name="T44" fmla="*/ 228 w 448"/>
                <a:gd name="T45" fmla="*/ 18 h 496"/>
                <a:gd name="T46" fmla="*/ 221 w 448"/>
                <a:gd name="T47" fmla="*/ 0 h 496"/>
                <a:gd name="T48" fmla="*/ 190 w 448"/>
                <a:gd name="T49" fmla="*/ 4 h 496"/>
                <a:gd name="T50" fmla="*/ 166 w 448"/>
                <a:gd name="T51" fmla="*/ 15 h 496"/>
                <a:gd name="T52" fmla="*/ 159 w 448"/>
                <a:gd name="T53" fmla="*/ 11 h 496"/>
                <a:gd name="T54" fmla="*/ 152 w 448"/>
                <a:gd name="T55" fmla="*/ 18 h 496"/>
                <a:gd name="T56" fmla="*/ 145 w 448"/>
                <a:gd name="T57" fmla="*/ 28 h 496"/>
                <a:gd name="T58" fmla="*/ 135 w 448"/>
                <a:gd name="T59" fmla="*/ 32 h 496"/>
                <a:gd name="T60" fmla="*/ 118 w 448"/>
                <a:gd name="T61" fmla="*/ 36 h 496"/>
                <a:gd name="T62" fmla="*/ 104 w 448"/>
                <a:gd name="T63" fmla="*/ 46 h 496"/>
                <a:gd name="T64" fmla="*/ 94 w 448"/>
                <a:gd name="T65" fmla="*/ 60 h 496"/>
                <a:gd name="T66" fmla="*/ 69 w 448"/>
                <a:gd name="T67" fmla="*/ 32 h 496"/>
                <a:gd name="T68" fmla="*/ 52 w 448"/>
                <a:gd name="T69" fmla="*/ 60 h 496"/>
                <a:gd name="T70" fmla="*/ 18 w 448"/>
                <a:gd name="T71" fmla="*/ 64 h 496"/>
                <a:gd name="T72" fmla="*/ 21 w 448"/>
                <a:gd name="T73" fmla="*/ 81 h 496"/>
                <a:gd name="T74" fmla="*/ 14 w 448"/>
                <a:gd name="T75" fmla="*/ 95 h 496"/>
                <a:gd name="T76" fmla="*/ 7 w 448"/>
                <a:gd name="T77" fmla="*/ 105 h 496"/>
                <a:gd name="T78" fmla="*/ 18 w 448"/>
                <a:gd name="T79" fmla="*/ 126 h 496"/>
                <a:gd name="T80" fmla="*/ 28 w 448"/>
                <a:gd name="T81" fmla="*/ 144 h 496"/>
                <a:gd name="T82" fmla="*/ 45 w 448"/>
                <a:gd name="T83" fmla="*/ 151 h 496"/>
                <a:gd name="T84" fmla="*/ 42 w 448"/>
                <a:gd name="T85" fmla="*/ 165 h 496"/>
                <a:gd name="T86" fmla="*/ 59 w 448"/>
                <a:gd name="T87" fmla="*/ 158 h 496"/>
                <a:gd name="T88" fmla="*/ 87 w 448"/>
                <a:gd name="T89" fmla="*/ 137 h 496"/>
                <a:gd name="T90" fmla="*/ 142 w 448"/>
                <a:gd name="T91" fmla="*/ 158 h 496"/>
                <a:gd name="T92" fmla="*/ 152 w 448"/>
                <a:gd name="T93" fmla="*/ 182 h 496"/>
                <a:gd name="T94" fmla="*/ 190 w 448"/>
                <a:gd name="T95" fmla="*/ 231 h 496"/>
                <a:gd name="T96" fmla="*/ 242 w 448"/>
                <a:gd name="T97" fmla="*/ 276 h 496"/>
                <a:gd name="T98" fmla="*/ 280 w 448"/>
                <a:gd name="T99" fmla="*/ 294 h 496"/>
                <a:gd name="T100" fmla="*/ 314 w 448"/>
                <a:gd name="T101" fmla="*/ 315 h 496"/>
                <a:gd name="T102" fmla="*/ 342 w 448"/>
                <a:gd name="T103" fmla="*/ 339 h 496"/>
                <a:gd name="T104" fmla="*/ 355 w 448"/>
                <a:gd name="T105" fmla="*/ 360 h 496"/>
                <a:gd name="T106" fmla="*/ 355 w 448"/>
                <a:gd name="T107" fmla="*/ 406 h 496"/>
                <a:gd name="T108" fmla="*/ 359 w 448"/>
                <a:gd name="T109" fmla="*/ 437 h 496"/>
                <a:gd name="T110" fmla="*/ 376 w 448"/>
                <a:gd name="T111" fmla="*/ 402 h 496"/>
                <a:gd name="T112" fmla="*/ 400 w 448"/>
                <a:gd name="T113" fmla="*/ 381 h 496"/>
                <a:gd name="T114" fmla="*/ 383 w 448"/>
                <a:gd name="T115" fmla="*/ 350 h 496"/>
                <a:gd name="T116" fmla="*/ 417 w 448"/>
                <a:gd name="T117" fmla="*/ 332 h 496"/>
                <a:gd name="T118" fmla="*/ 448 w 448"/>
                <a:gd name="T119" fmla="*/ 332 h 496"/>
                <a:gd name="T120" fmla="*/ 372 w 448"/>
                <a:gd name="T121" fmla="*/ 28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8" h="496">
                  <a:moveTo>
                    <a:pt x="310" y="430"/>
                  </a:moveTo>
                  <a:cubicBezTo>
                    <a:pt x="290" y="433"/>
                    <a:pt x="280" y="437"/>
                    <a:pt x="266" y="430"/>
                  </a:cubicBezTo>
                  <a:cubicBezTo>
                    <a:pt x="252" y="423"/>
                    <a:pt x="228" y="437"/>
                    <a:pt x="231" y="444"/>
                  </a:cubicBezTo>
                  <a:cubicBezTo>
                    <a:pt x="235" y="451"/>
                    <a:pt x="245" y="458"/>
                    <a:pt x="273" y="468"/>
                  </a:cubicBezTo>
                  <a:cubicBezTo>
                    <a:pt x="300" y="476"/>
                    <a:pt x="304" y="493"/>
                    <a:pt x="317" y="496"/>
                  </a:cubicBezTo>
                  <a:cubicBezTo>
                    <a:pt x="328" y="496"/>
                    <a:pt x="331" y="482"/>
                    <a:pt x="328" y="468"/>
                  </a:cubicBezTo>
                  <a:cubicBezTo>
                    <a:pt x="324" y="451"/>
                    <a:pt x="342" y="433"/>
                    <a:pt x="342" y="430"/>
                  </a:cubicBezTo>
                  <a:cubicBezTo>
                    <a:pt x="345" y="430"/>
                    <a:pt x="335" y="423"/>
                    <a:pt x="310" y="430"/>
                  </a:cubicBezTo>
                  <a:close/>
                  <a:moveTo>
                    <a:pt x="90" y="297"/>
                  </a:moveTo>
                  <a:cubicBezTo>
                    <a:pt x="76" y="308"/>
                    <a:pt x="66" y="294"/>
                    <a:pt x="62" y="304"/>
                  </a:cubicBezTo>
                  <a:cubicBezTo>
                    <a:pt x="56" y="315"/>
                    <a:pt x="80" y="332"/>
                    <a:pt x="76" y="353"/>
                  </a:cubicBezTo>
                  <a:cubicBezTo>
                    <a:pt x="69" y="378"/>
                    <a:pt x="80" y="406"/>
                    <a:pt x="94" y="392"/>
                  </a:cubicBezTo>
                  <a:cubicBezTo>
                    <a:pt x="104" y="378"/>
                    <a:pt x="111" y="385"/>
                    <a:pt x="118" y="374"/>
                  </a:cubicBezTo>
                  <a:cubicBezTo>
                    <a:pt x="128" y="367"/>
                    <a:pt x="121" y="329"/>
                    <a:pt x="124" y="311"/>
                  </a:cubicBezTo>
                  <a:cubicBezTo>
                    <a:pt x="131" y="294"/>
                    <a:pt x="104" y="287"/>
                    <a:pt x="90" y="297"/>
                  </a:cubicBezTo>
                  <a:close/>
                  <a:moveTo>
                    <a:pt x="372" y="280"/>
                  </a:moveTo>
                  <a:cubicBezTo>
                    <a:pt x="355" y="269"/>
                    <a:pt x="366" y="256"/>
                    <a:pt x="342" y="256"/>
                  </a:cubicBezTo>
                  <a:cubicBezTo>
                    <a:pt x="317" y="256"/>
                    <a:pt x="290" y="228"/>
                    <a:pt x="283" y="192"/>
                  </a:cubicBezTo>
                  <a:cubicBezTo>
                    <a:pt x="273" y="158"/>
                    <a:pt x="238" y="158"/>
                    <a:pt x="228" y="137"/>
                  </a:cubicBezTo>
                  <a:cubicBezTo>
                    <a:pt x="218" y="116"/>
                    <a:pt x="235" y="112"/>
                    <a:pt x="228" y="95"/>
                  </a:cubicBezTo>
                  <a:cubicBezTo>
                    <a:pt x="225" y="88"/>
                    <a:pt x="235" y="77"/>
                    <a:pt x="245" y="74"/>
                  </a:cubicBezTo>
                  <a:cubicBezTo>
                    <a:pt x="245" y="56"/>
                    <a:pt x="245" y="36"/>
                    <a:pt x="248" y="21"/>
                  </a:cubicBezTo>
                  <a:cubicBezTo>
                    <a:pt x="238" y="21"/>
                    <a:pt x="231" y="18"/>
                    <a:pt x="228" y="18"/>
                  </a:cubicBezTo>
                  <a:cubicBezTo>
                    <a:pt x="225" y="15"/>
                    <a:pt x="221" y="0"/>
                    <a:pt x="221" y="0"/>
                  </a:cubicBezTo>
                  <a:cubicBezTo>
                    <a:pt x="218" y="0"/>
                    <a:pt x="193" y="0"/>
                    <a:pt x="190" y="4"/>
                  </a:cubicBezTo>
                  <a:cubicBezTo>
                    <a:pt x="183" y="11"/>
                    <a:pt x="173" y="18"/>
                    <a:pt x="166" y="15"/>
                  </a:cubicBezTo>
                  <a:cubicBezTo>
                    <a:pt x="163" y="11"/>
                    <a:pt x="163" y="11"/>
                    <a:pt x="159" y="11"/>
                  </a:cubicBezTo>
                  <a:cubicBezTo>
                    <a:pt x="152" y="18"/>
                    <a:pt x="152" y="18"/>
                    <a:pt x="152" y="18"/>
                  </a:cubicBezTo>
                  <a:cubicBezTo>
                    <a:pt x="152" y="18"/>
                    <a:pt x="152" y="28"/>
                    <a:pt x="145" y="28"/>
                  </a:cubicBezTo>
                  <a:cubicBezTo>
                    <a:pt x="142" y="28"/>
                    <a:pt x="135" y="25"/>
                    <a:pt x="135" y="32"/>
                  </a:cubicBezTo>
                  <a:cubicBezTo>
                    <a:pt x="135" y="39"/>
                    <a:pt x="121" y="39"/>
                    <a:pt x="118" y="36"/>
                  </a:cubicBezTo>
                  <a:cubicBezTo>
                    <a:pt x="111" y="36"/>
                    <a:pt x="104" y="39"/>
                    <a:pt x="104" y="46"/>
                  </a:cubicBezTo>
                  <a:cubicBezTo>
                    <a:pt x="104" y="53"/>
                    <a:pt x="101" y="67"/>
                    <a:pt x="94" y="60"/>
                  </a:cubicBezTo>
                  <a:cubicBezTo>
                    <a:pt x="83" y="49"/>
                    <a:pt x="73" y="28"/>
                    <a:pt x="69" y="32"/>
                  </a:cubicBezTo>
                  <a:cubicBezTo>
                    <a:pt x="66" y="36"/>
                    <a:pt x="59" y="60"/>
                    <a:pt x="52" y="60"/>
                  </a:cubicBezTo>
                  <a:cubicBezTo>
                    <a:pt x="45" y="60"/>
                    <a:pt x="28" y="60"/>
                    <a:pt x="18" y="64"/>
                  </a:cubicBezTo>
                  <a:cubicBezTo>
                    <a:pt x="14" y="74"/>
                    <a:pt x="18" y="77"/>
                    <a:pt x="21" y="81"/>
                  </a:cubicBezTo>
                  <a:cubicBezTo>
                    <a:pt x="28" y="84"/>
                    <a:pt x="21" y="95"/>
                    <a:pt x="14" y="95"/>
                  </a:cubicBezTo>
                  <a:cubicBezTo>
                    <a:pt x="11" y="98"/>
                    <a:pt x="0" y="95"/>
                    <a:pt x="7" y="105"/>
                  </a:cubicBezTo>
                  <a:cubicBezTo>
                    <a:pt x="14" y="116"/>
                    <a:pt x="25" y="116"/>
                    <a:pt x="18" y="126"/>
                  </a:cubicBezTo>
                  <a:cubicBezTo>
                    <a:pt x="11" y="137"/>
                    <a:pt x="18" y="144"/>
                    <a:pt x="28" y="144"/>
                  </a:cubicBezTo>
                  <a:cubicBezTo>
                    <a:pt x="35" y="147"/>
                    <a:pt x="49" y="144"/>
                    <a:pt x="45" y="151"/>
                  </a:cubicBezTo>
                  <a:cubicBezTo>
                    <a:pt x="42" y="154"/>
                    <a:pt x="42" y="161"/>
                    <a:pt x="42" y="165"/>
                  </a:cubicBezTo>
                  <a:cubicBezTo>
                    <a:pt x="49" y="161"/>
                    <a:pt x="52" y="161"/>
                    <a:pt x="59" y="158"/>
                  </a:cubicBezTo>
                  <a:cubicBezTo>
                    <a:pt x="73" y="154"/>
                    <a:pt x="66" y="140"/>
                    <a:pt x="87" y="137"/>
                  </a:cubicBezTo>
                  <a:cubicBezTo>
                    <a:pt x="107" y="130"/>
                    <a:pt x="131" y="147"/>
                    <a:pt x="142" y="158"/>
                  </a:cubicBezTo>
                  <a:cubicBezTo>
                    <a:pt x="149" y="172"/>
                    <a:pt x="152" y="172"/>
                    <a:pt x="152" y="182"/>
                  </a:cubicBezTo>
                  <a:cubicBezTo>
                    <a:pt x="156" y="192"/>
                    <a:pt x="163" y="213"/>
                    <a:pt x="190" y="231"/>
                  </a:cubicBezTo>
                  <a:cubicBezTo>
                    <a:pt x="218" y="248"/>
                    <a:pt x="228" y="269"/>
                    <a:pt x="242" y="276"/>
                  </a:cubicBezTo>
                  <a:cubicBezTo>
                    <a:pt x="255" y="284"/>
                    <a:pt x="273" y="284"/>
                    <a:pt x="280" y="294"/>
                  </a:cubicBezTo>
                  <a:cubicBezTo>
                    <a:pt x="290" y="304"/>
                    <a:pt x="300" y="308"/>
                    <a:pt x="314" y="315"/>
                  </a:cubicBezTo>
                  <a:cubicBezTo>
                    <a:pt x="328" y="322"/>
                    <a:pt x="328" y="336"/>
                    <a:pt x="342" y="339"/>
                  </a:cubicBezTo>
                  <a:cubicBezTo>
                    <a:pt x="355" y="339"/>
                    <a:pt x="345" y="353"/>
                    <a:pt x="355" y="360"/>
                  </a:cubicBezTo>
                  <a:cubicBezTo>
                    <a:pt x="362" y="371"/>
                    <a:pt x="366" y="392"/>
                    <a:pt x="355" y="406"/>
                  </a:cubicBezTo>
                  <a:cubicBezTo>
                    <a:pt x="349" y="416"/>
                    <a:pt x="352" y="437"/>
                    <a:pt x="359" y="437"/>
                  </a:cubicBezTo>
                  <a:cubicBezTo>
                    <a:pt x="362" y="437"/>
                    <a:pt x="376" y="416"/>
                    <a:pt x="376" y="402"/>
                  </a:cubicBezTo>
                  <a:cubicBezTo>
                    <a:pt x="379" y="392"/>
                    <a:pt x="390" y="392"/>
                    <a:pt x="400" y="381"/>
                  </a:cubicBezTo>
                  <a:cubicBezTo>
                    <a:pt x="407" y="367"/>
                    <a:pt x="386" y="364"/>
                    <a:pt x="383" y="350"/>
                  </a:cubicBezTo>
                  <a:cubicBezTo>
                    <a:pt x="376" y="332"/>
                    <a:pt x="400" y="318"/>
                    <a:pt x="417" y="332"/>
                  </a:cubicBezTo>
                  <a:cubicBezTo>
                    <a:pt x="438" y="346"/>
                    <a:pt x="448" y="353"/>
                    <a:pt x="448" y="332"/>
                  </a:cubicBezTo>
                  <a:cubicBezTo>
                    <a:pt x="448" y="315"/>
                    <a:pt x="386" y="287"/>
                    <a:pt x="372" y="280"/>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01" name="Israel">
              <a:extLst>
                <a:ext uri="{FF2B5EF4-FFF2-40B4-BE49-F238E27FC236}">
                  <a16:creationId xmlns:a16="http://schemas.microsoft.com/office/drawing/2014/main" id="{00FFD5A7-9358-401D-A8C7-468E937F7CEA}"/>
                </a:ext>
              </a:extLst>
            </p:cNvPr>
            <p:cNvSpPr>
              <a:spLocks/>
            </p:cNvSpPr>
            <p:nvPr/>
          </p:nvSpPr>
          <p:spPr bwMode="auto">
            <a:xfrm>
              <a:off x="6454775" y="2620772"/>
              <a:ext cx="50419" cy="140462"/>
            </a:xfrm>
            <a:custGeom>
              <a:avLst/>
              <a:gdLst>
                <a:gd name="T0" fmla="*/ 30 w 64"/>
                <a:gd name="T1" fmla="*/ 173 h 176"/>
                <a:gd name="T2" fmla="*/ 34 w 64"/>
                <a:gd name="T3" fmla="*/ 176 h 176"/>
                <a:gd name="T4" fmla="*/ 49 w 64"/>
                <a:gd name="T5" fmla="*/ 117 h 176"/>
                <a:gd name="T6" fmla="*/ 53 w 64"/>
                <a:gd name="T7" fmla="*/ 94 h 176"/>
                <a:gd name="T8" fmla="*/ 38 w 64"/>
                <a:gd name="T9" fmla="*/ 68 h 176"/>
                <a:gd name="T10" fmla="*/ 45 w 64"/>
                <a:gd name="T11" fmla="*/ 38 h 176"/>
                <a:gd name="T12" fmla="*/ 61 w 64"/>
                <a:gd name="T13" fmla="*/ 38 h 176"/>
                <a:gd name="T14" fmla="*/ 64 w 64"/>
                <a:gd name="T15" fmla="*/ 8 h 176"/>
                <a:gd name="T16" fmla="*/ 42 w 64"/>
                <a:gd name="T17" fmla="*/ 0 h 176"/>
                <a:gd name="T18" fmla="*/ 34 w 64"/>
                <a:gd name="T19" fmla="*/ 19 h 176"/>
                <a:gd name="T20" fmla="*/ 0 w 64"/>
                <a:gd name="T21" fmla="*/ 94 h 176"/>
                <a:gd name="T22" fmla="*/ 30 w 64"/>
                <a:gd name="T23" fmla="*/ 169 h 176"/>
                <a:gd name="T24" fmla="*/ 30 w 64"/>
                <a:gd name="T25" fmla="*/ 17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176">
                  <a:moveTo>
                    <a:pt x="30" y="173"/>
                  </a:moveTo>
                  <a:cubicBezTo>
                    <a:pt x="30" y="176"/>
                    <a:pt x="34" y="176"/>
                    <a:pt x="34" y="176"/>
                  </a:cubicBezTo>
                  <a:cubicBezTo>
                    <a:pt x="38" y="150"/>
                    <a:pt x="42" y="120"/>
                    <a:pt x="49" y="117"/>
                  </a:cubicBezTo>
                  <a:cubicBezTo>
                    <a:pt x="49" y="113"/>
                    <a:pt x="53" y="105"/>
                    <a:pt x="53" y="94"/>
                  </a:cubicBezTo>
                  <a:cubicBezTo>
                    <a:pt x="42" y="83"/>
                    <a:pt x="38" y="71"/>
                    <a:pt x="38" y="68"/>
                  </a:cubicBezTo>
                  <a:cubicBezTo>
                    <a:pt x="38" y="64"/>
                    <a:pt x="42" y="42"/>
                    <a:pt x="45" y="38"/>
                  </a:cubicBezTo>
                  <a:cubicBezTo>
                    <a:pt x="49" y="38"/>
                    <a:pt x="53" y="38"/>
                    <a:pt x="61" y="38"/>
                  </a:cubicBezTo>
                  <a:cubicBezTo>
                    <a:pt x="61" y="30"/>
                    <a:pt x="61" y="19"/>
                    <a:pt x="64" y="8"/>
                  </a:cubicBezTo>
                  <a:cubicBezTo>
                    <a:pt x="42" y="0"/>
                    <a:pt x="42" y="0"/>
                    <a:pt x="42" y="0"/>
                  </a:cubicBezTo>
                  <a:cubicBezTo>
                    <a:pt x="38" y="8"/>
                    <a:pt x="34" y="15"/>
                    <a:pt x="34" y="19"/>
                  </a:cubicBezTo>
                  <a:cubicBezTo>
                    <a:pt x="30" y="42"/>
                    <a:pt x="12" y="79"/>
                    <a:pt x="0" y="94"/>
                  </a:cubicBezTo>
                  <a:cubicBezTo>
                    <a:pt x="30" y="169"/>
                    <a:pt x="30" y="169"/>
                    <a:pt x="30" y="169"/>
                  </a:cubicBezTo>
                  <a:lnTo>
                    <a:pt x="30" y="17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02" name="Ireland">
              <a:extLst>
                <a:ext uri="{FF2B5EF4-FFF2-40B4-BE49-F238E27FC236}">
                  <a16:creationId xmlns:a16="http://schemas.microsoft.com/office/drawing/2014/main" id="{85EBABB2-F76A-4157-8879-BAF1793EB23B}"/>
                </a:ext>
              </a:extLst>
            </p:cNvPr>
            <p:cNvSpPr>
              <a:spLocks/>
            </p:cNvSpPr>
            <p:nvPr/>
          </p:nvSpPr>
          <p:spPr bwMode="auto">
            <a:xfrm>
              <a:off x="5083175" y="1771142"/>
              <a:ext cx="140462" cy="165608"/>
            </a:xfrm>
            <a:custGeom>
              <a:avLst/>
              <a:gdLst>
                <a:gd name="T0" fmla="*/ 156 w 176"/>
                <a:gd name="T1" fmla="*/ 66 h 208"/>
                <a:gd name="T2" fmla="*/ 142 w 176"/>
                <a:gd name="T3" fmla="*/ 55 h 208"/>
                <a:gd name="T4" fmla="*/ 121 w 176"/>
                <a:gd name="T5" fmla="*/ 62 h 208"/>
                <a:gd name="T6" fmla="*/ 97 w 176"/>
                <a:gd name="T7" fmla="*/ 55 h 208"/>
                <a:gd name="T8" fmla="*/ 104 w 176"/>
                <a:gd name="T9" fmla="*/ 30 h 208"/>
                <a:gd name="T10" fmla="*/ 114 w 176"/>
                <a:gd name="T11" fmla="*/ 8 h 208"/>
                <a:gd name="T12" fmla="*/ 111 w 176"/>
                <a:gd name="T13" fmla="*/ 8 h 208"/>
                <a:gd name="T14" fmla="*/ 73 w 176"/>
                <a:gd name="T15" fmla="*/ 15 h 208"/>
                <a:gd name="T16" fmla="*/ 90 w 176"/>
                <a:gd name="T17" fmla="*/ 34 h 208"/>
                <a:gd name="T18" fmla="*/ 59 w 176"/>
                <a:gd name="T19" fmla="*/ 52 h 208"/>
                <a:gd name="T20" fmla="*/ 18 w 176"/>
                <a:gd name="T21" fmla="*/ 52 h 208"/>
                <a:gd name="T22" fmla="*/ 21 w 176"/>
                <a:gd name="T23" fmla="*/ 84 h 208"/>
                <a:gd name="T24" fmla="*/ 39 w 176"/>
                <a:gd name="T25" fmla="*/ 114 h 208"/>
                <a:gd name="T26" fmla="*/ 28 w 176"/>
                <a:gd name="T27" fmla="*/ 146 h 208"/>
                <a:gd name="T28" fmla="*/ 4 w 176"/>
                <a:gd name="T29" fmla="*/ 175 h 208"/>
                <a:gd name="T30" fmla="*/ 42 w 176"/>
                <a:gd name="T31" fmla="*/ 208 h 208"/>
                <a:gd name="T32" fmla="*/ 111 w 176"/>
                <a:gd name="T33" fmla="*/ 179 h 208"/>
                <a:gd name="T34" fmla="*/ 156 w 176"/>
                <a:gd name="T35" fmla="*/ 168 h 208"/>
                <a:gd name="T36" fmla="*/ 156 w 176"/>
                <a:gd name="T37" fmla="*/ 74 h 208"/>
                <a:gd name="T38" fmla="*/ 156 w 176"/>
                <a:gd name="T39" fmla="*/ 6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208">
                  <a:moveTo>
                    <a:pt x="156" y="66"/>
                  </a:moveTo>
                  <a:cubicBezTo>
                    <a:pt x="152" y="62"/>
                    <a:pt x="149" y="59"/>
                    <a:pt x="142" y="55"/>
                  </a:cubicBezTo>
                  <a:cubicBezTo>
                    <a:pt x="128" y="34"/>
                    <a:pt x="121" y="52"/>
                    <a:pt x="121" y="62"/>
                  </a:cubicBezTo>
                  <a:cubicBezTo>
                    <a:pt x="118" y="74"/>
                    <a:pt x="104" y="59"/>
                    <a:pt x="97" y="55"/>
                  </a:cubicBezTo>
                  <a:cubicBezTo>
                    <a:pt x="87" y="55"/>
                    <a:pt x="101" y="37"/>
                    <a:pt x="104" y="30"/>
                  </a:cubicBezTo>
                  <a:cubicBezTo>
                    <a:pt x="111" y="30"/>
                    <a:pt x="114" y="19"/>
                    <a:pt x="114" y="8"/>
                  </a:cubicBezTo>
                  <a:cubicBezTo>
                    <a:pt x="114" y="8"/>
                    <a:pt x="114" y="8"/>
                    <a:pt x="111" y="8"/>
                  </a:cubicBezTo>
                  <a:cubicBezTo>
                    <a:pt x="94" y="0"/>
                    <a:pt x="73" y="0"/>
                    <a:pt x="73" y="15"/>
                  </a:cubicBezTo>
                  <a:cubicBezTo>
                    <a:pt x="73" y="30"/>
                    <a:pt x="90" y="26"/>
                    <a:pt x="90" y="34"/>
                  </a:cubicBezTo>
                  <a:cubicBezTo>
                    <a:pt x="90" y="44"/>
                    <a:pt x="73" y="41"/>
                    <a:pt x="59" y="52"/>
                  </a:cubicBezTo>
                  <a:cubicBezTo>
                    <a:pt x="45" y="62"/>
                    <a:pt x="32" y="44"/>
                    <a:pt x="18" y="52"/>
                  </a:cubicBezTo>
                  <a:cubicBezTo>
                    <a:pt x="4" y="59"/>
                    <a:pt x="32" y="70"/>
                    <a:pt x="21" y="84"/>
                  </a:cubicBezTo>
                  <a:cubicBezTo>
                    <a:pt x="11" y="99"/>
                    <a:pt x="21" y="99"/>
                    <a:pt x="39" y="114"/>
                  </a:cubicBezTo>
                  <a:cubicBezTo>
                    <a:pt x="56" y="128"/>
                    <a:pt x="28" y="132"/>
                    <a:pt x="28" y="146"/>
                  </a:cubicBezTo>
                  <a:cubicBezTo>
                    <a:pt x="28" y="165"/>
                    <a:pt x="7" y="165"/>
                    <a:pt x="4" y="175"/>
                  </a:cubicBezTo>
                  <a:cubicBezTo>
                    <a:pt x="0" y="187"/>
                    <a:pt x="21" y="208"/>
                    <a:pt x="42" y="208"/>
                  </a:cubicBezTo>
                  <a:cubicBezTo>
                    <a:pt x="56" y="208"/>
                    <a:pt x="90" y="197"/>
                    <a:pt x="111" y="179"/>
                  </a:cubicBezTo>
                  <a:cubicBezTo>
                    <a:pt x="128" y="157"/>
                    <a:pt x="138" y="175"/>
                    <a:pt x="156" y="168"/>
                  </a:cubicBezTo>
                  <a:cubicBezTo>
                    <a:pt x="176" y="157"/>
                    <a:pt x="163" y="88"/>
                    <a:pt x="156" y="74"/>
                  </a:cubicBezTo>
                  <a:cubicBezTo>
                    <a:pt x="156" y="70"/>
                    <a:pt x="156" y="66"/>
                    <a:pt x="156" y="66"/>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03" name="Iraq">
              <a:extLst>
                <a:ext uri="{FF2B5EF4-FFF2-40B4-BE49-F238E27FC236}">
                  <a16:creationId xmlns:a16="http://schemas.microsoft.com/office/drawing/2014/main" id="{4BACE97C-2893-4BF0-8FC6-CDA178A0908E}"/>
                </a:ext>
              </a:extLst>
            </p:cNvPr>
            <p:cNvSpPr>
              <a:spLocks/>
            </p:cNvSpPr>
            <p:nvPr/>
          </p:nvSpPr>
          <p:spPr bwMode="auto">
            <a:xfrm>
              <a:off x="6602349" y="2476754"/>
              <a:ext cx="305943" cy="295148"/>
            </a:xfrm>
            <a:custGeom>
              <a:avLst/>
              <a:gdLst>
                <a:gd name="T0" fmla="*/ 325 w 384"/>
                <a:gd name="T1" fmla="*/ 338 h 368"/>
                <a:gd name="T2" fmla="*/ 343 w 384"/>
                <a:gd name="T3" fmla="*/ 320 h 368"/>
                <a:gd name="T4" fmla="*/ 367 w 384"/>
                <a:gd name="T5" fmla="*/ 338 h 368"/>
                <a:gd name="T6" fmla="*/ 384 w 384"/>
                <a:gd name="T7" fmla="*/ 327 h 368"/>
                <a:gd name="T8" fmla="*/ 364 w 384"/>
                <a:gd name="T9" fmla="*/ 296 h 368"/>
                <a:gd name="T10" fmla="*/ 350 w 384"/>
                <a:gd name="T11" fmla="*/ 272 h 368"/>
                <a:gd name="T12" fmla="*/ 353 w 384"/>
                <a:gd name="T13" fmla="*/ 245 h 368"/>
                <a:gd name="T14" fmla="*/ 336 w 384"/>
                <a:gd name="T15" fmla="*/ 221 h 368"/>
                <a:gd name="T16" fmla="*/ 290 w 384"/>
                <a:gd name="T17" fmla="*/ 193 h 368"/>
                <a:gd name="T18" fmla="*/ 273 w 384"/>
                <a:gd name="T19" fmla="*/ 173 h 368"/>
                <a:gd name="T20" fmla="*/ 266 w 384"/>
                <a:gd name="T21" fmla="*/ 135 h 368"/>
                <a:gd name="T22" fmla="*/ 283 w 384"/>
                <a:gd name="T23" fmla="*/ 104 h 368"/>
                <a:gd name="T24" fmla="*/ 287 w 384"/>
                <a:gd name="T25" fmla="*/ 83 h 368"/>
                <a:gd name="T26" fmla="*/ 273 w 384"/>
                <a:gd name="T27" fmla="*/ 70 h 368"/>
                <a:gd name="T28" fmla="*/ 249 w 384"/>
                <a:gd name="T29" fmla="*/ 45 h 368"/>
                <a:gd name="T30" fmla="*/ 234 w 384"/>
                <a:gd name="T31" fmla="*/ 14 h 368"/>
                <a:gd name="T32" fmla="*/ 196 w 384"/>
                <a:gd name="T33" fmla="*/ 7 h 368"/>
                <a:gd name="T34" fmla="*/ 161 w 384"/>
                <a:gd name="T35" fmla="*/ 0 h 368"/>
                <a:gd name="T36" fmla="*/ 144 w 384"/>
                <a:gd name="T37" fmla="*/ 14 h 368"/>
                <a:gd name="T38" fmla="*/ 144 w 384"/>
                <a:gd name="T39" fmla="*/ 14 h 368"/>
                <a:gd name="T40" fmla="*/ 119 w 384"/>
                <a:gd name="T41" fmla="*/ 32 h 368"/>
                <a:gd name="T42" fmla="*/ 95 w 384"/>
                <a:gd name="T43" fmla="*/ 49 h 368"/>
                <a:gd name="T44" fmla="*/ 98 w 384"/>
                <a:gd name="T45" fmla="*/ 83 h 368"/>
                <a:gd name="T46" fmla="*/ 95 w 384"/>
                <a:gd name="T47" fmla="*/ 114 h 368"/>
                <a:gd name="T48" fmla="*/ 84 w 384"/>
                <a:gd name="T49" fmla="*/ 135 h 368"/>
                <a:gd name="T50" fmla="*/ 0 w 384"/>
                <a:gd name="T51" fmla="*/ 179 h 368"/>
                <a:gd name="T52" fmla="*/ 4 w 384"/>
                <a:gd name="T53" fmla="*/ 200 h 368"/>
                <a:gd name="T54" fmla="*/ 15 w 384"/>
                <a:gd name="T55" fmla="*/ 238 h 368"/>
                <a:gd name="T56" fmla="*/ 42 w 384"/>
                <a:gd name="T57" fmla="*/ 238 h 368"/>
                <a:gd name="T58" fmla="*/ 123 w 384"/>
                <a:gd name="T59" fmla="*/ 283 h 368"/>
                <a:gd name="T60" fmla="*/ 217 w 384"/>
                <a:gd name="T61" fmla="*/ 351 h 368"/>
                <a:gd name="T62" fmla="*/ 262 w 384"/>
                <a:gd name="T63" fmla="*/ 365 h 368"/>
                <a:gd name="T64" fmla="*/ 308 w 384"/>
                <a:gd name="T65" fmla="*/ 368 h 368"/>
                <a:gd name="T66" fmla="*/ 325 w 384"/>
                <a:gd name="T67" fmla="*/ 33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4" h="368">
                  <a:moveTo>
                    <a:pt x="325" y="338"/>
                  </a:moveTo>
                  <a:cubicBezTo>
                    <a:pt x="329" y="331"/>
                    <a:pt x="332" y="324"/>
                    <a:pt x="343" y="320"/>
                  </a:cubicBezTo>
                  <a:cubicBezTo>
                    <a:pt x="353" y="320"/>
                    <a:pt x="356" y="327"/>
                    <a:pt x="367" y="338"/>
                  </a:cubicBezTo>
                  <a:cubicBezTo>
                    <a:pt x="374" y="331"/>
                    <a:pt x="381" y="327"/>
                    <a:pt x="384" y="327"/>
                  </a:cubicBezTo>
                  <a:cubicBezTo>
                    <a:pt x="374" y="317"/>
                    <a:pt x="364" y="303"/>
                    <a:pt x="364" y="296"/>
                  </a:cubicBezTo>
                  <a:cubicBezTo>
                    <a:pt x="364" y="286"/>
                    <a:pt x="350" y="279"/>
                    <a:pt x="350" y="272"/>
                  </a:cubicBezTo>
                  <a:cubicBezTo>
                    <a:pt x="350" y="262"/>
                    <a:pt x="360" y="251"/>
                    <a:pt x="353" y="245"/>
                  </a:cubicBezTo>
                  <a:cubicBezTo>
                    <a:pt x="346" y="238"/>
                    <a:pt x="346" y="224"/>
                    <a:pt x="336" y="221"/>
                  </a:cubicBezTo>
                  <a:cubicBezTo>
                    <a:pt x="322" y="221"/>
                    <a:pt x="290" y="204"/>
                    <a:pt x="290" y="193"/>
                  </a:cubicBezTo>
                  <a:cubicBezTo>
                    <a:pt x="294" y="183"/>
                    <a:pt x="280" y="173"/>
                    <a:pt x="273" y="173"/>
                  </a:cubicBezTo>
                  <a:cubicBezTo>
                    <a:pt x="266" y="169"/>
                    <a:pt x="259" y="142"/>
                    <a:pt x="266" y="135"/>
                  </a:cubicBezTo>
                  <a:cubicBezTo>
                    <a:pt x="276" y="131"/>
                    <a:pt x="273" y="104"/>
                    <a:pt x="283" y="104"/>
                  </a:cubicBezTo>
                  <a:cubicBezTo>
                    <a:pt x="294" y="104"/>
                    <a:pt x="283" y="90"/>
                    <a:pt x="287" y="83"/>
                  </a:cubicBezTo>
                  <a:cubicBezTo>
                    <a:pt x="290" y="73"/>
                    <a:pt x="280" y="70"/>
                    <a:pt x="273" y="70"/>
                  </a:cubicBezTo>
                  <a:cubicBezTo>
                    <a:pt x="262" y="70"/>
                    <a:pt x="249" y="56"/>
                    <a:pt x="249" y="45"/>
                  </a:cubicBezTo>
                  <a:cubicBezTo>
                    <a:pt x="249" y="35"/>
                    <a:pt x="234" y="21"/>
                    <a:pt x="234" y="14"/>
                  </a:cubicBezTo>
                  <a:cubicBezTo>
                    <a:pt x="234" y="35"/>
                    <a:pt x="203" y="4"/>
                    <a:pt x="196" y="7"/>
                  </a:cubicBezTo>
                  <a:cubicBezTo>
                    <a:pt x="186" y="14"/>
                    <a:pt x="179" y="0"/>
                    <a:pt x="161" y="0"/>
                  </a:cubicBezTo>
                  <a:cubicBezTo>
                    <a:pt x="147" y="4"/>
                    <a:pt x="147" y="11"/>
                    <a:pt x="144" y="14"/>
                  </a:cubicBezTo>
                  <a:cubicBezTo>
                    <a:pt x="144" y="14"/>
                    <a:pt x="144" y="14"/>
                    <a:pt x="144" y="14"/>
                  </a:cubicBezTo>
                  <a:cubicBezTo>
                    <a:pt x="119" y="32"/>
                    <a:pt x="119" y="32"/>
                    <a:pt x="119" y="32"/>
                  </a:cubicBezTo>
                  <a:cubicBezTo>
                    <a:pt x="119" y="32"/>
                    <a:pt x="98" y="38"/>
                    <a:pt x="95" y="49"/>
                  </a:cubicBezTo>
                  <a:cubicBezTo>
                    <a:pt x="91" y="63"/>
                    <a:pt x="105" y="76"/>
                    <a:pt x="98" y="83"/>
                  </a:cubicBezTo>
                  <a:cubicBezTo>
                    <a:pt x="91" y="90"/>
                    <a:pt x="95" y="107"/>
                    <a:pt x="95" y="114"/>
                  </a:cubicBezTo>
                  <a:cubicBezTo>
                    <a:pt x="95" y="117"/>
                    <a:pt x="84" y="135"/>
                    <a:pt x="84" y="135"/>
                  </a:cubicBezTo>
                  <a:cubicBezTo>
                    <a:pt x="84" y="135"/>
                    <a:pt x="39" y="159"/>
                    <a:pt x="0" y="179"/>
                  </a:cubicBezTo>
                  <a:cubicBezTo>
                    <a:pt x="0" y="186"/>
                    <a:pt x="0" y="193"/>
                    <a:pt x="4" y="200"/>
                  </a:cubicBezTo>
                  <a:cubicBezTo>
                    <a:pt x="8" y="207"/>
                    <a:pt x="11" y="224"/>
                    <a:pt x="15" y="238"/>
                  </a:cubicBezTo>
                  <a:cubicBezTo>
                    <a:pt x="28" y="238"/>
                    <a:pt x="28" y="234"/>
                    <a:pt x="42" y="238"/>
                  </a:cubicBezTo>
                  <a:cubicBezTo>
                    <a:pt x="57" y="238"/>
                    <a:pt x="109" y="276"/>
                    <a:pt x="123" y="283"/>
                  </a:cubicBezTo>
                  <a:cubicBezTo>
                    <a:pt x="133" y="286"/>
                    <a:pt x="203" y="338"/>
                    <a:pt x="217" y="351"/>
                  </a:cubicBezTo>
                  <a:cubicBezTo>
                    <a:pt x="231" y="362"/>
                    <a:pt x="252" y="365"/>
                    <a:pt x="262" y="365"/>
                  </a:cubicBezTo>
                  <a:cubicBezTo>
                    <a:pt x="269" y="365"/>
                    <a:pt x="290" y="368"/>
                    <a:pt x="308" y="368"/>
                  </a:cubicBezTo>
                  <a:cubicBezTo>
                    <a:pt x="315" y="358"/>
                    <a:pt x="322" y="338"/>
                    <a:pt x="325" y="33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04" name="Iran">
              <a:extLst>
                <a:ext uri="{FF2B5EF4-FFF2-40B4-BE49-F238E27FC236}">
                  <a16:creationId xmlns:a16="http://schemas.microsoft.com/office/drawing/2014/main" id="{7C9BD5CE-D311-411A-BF7F-4EE87B1531F6}"/>
                </a:ext>
              </a:extLst>
            </p:cNvPr>
            <p:cNvSpPr>
              <a:spLocks/>
            </p:cNvSpPr>
            <p:nvPr/>
          </p:nvSpPr>
          <p:spPr bwMode="auto">
            <a:xfrm>
              <a:off x="6764401" y="2379599"/>
              <a:ext cx="622808" cy="532765"/>
            </a:xfrm>
            <a:custGeom>
              <a:avLst/>
              <a:gdLst>
                <a:gd name="T0" fmla="*/ 763 w 784"/>
                <a:gd name="T1" fmla="*/ 580 h 672"/>
                <a:gd name="T2" fmla="*/ 742 w 784"/>
                <a:gd name="T3" fmla="*/ 534 h 672"/>
                <a:gd name="T4" fmla="*/ 704 w 784"/>
                <a:gd name="T5" fmla="*/ 498 h 672"/>
                <a:gd name="T6" fmla="*/ 676 w 784"/>
                <a:gd name="T7" fmla="*/ 466 h 672"/>
                <a:gd name="T8" fmla="*/ 718 w 784"/>
                <a:gd name="T9" fmla="*/ 409 h 672"/>
                <a:gd name="T10" fmla="*/ 679 w 784"/>
                <a:gd name="T11" fmla="*/ 388 h 672"/>
                <a:gd name="T12" fmla="*/ 672 w 784"/>
                <a:gd name="T13" fmla="*/ 342 h 672"/>
                <a:gd name="T14" fmla="*/ 672 w 784"/>
                <a:gd name="T15" fmla="*/ 299 h 672"/>
                <a:gd name="T16" fmla="*/ 676 w 784"/>
                <a:gd name="T17" fmla="*/ 264 h 672"/>
                <a:gd name="T18" fmla="*/ 693 w 784"/>
                <a:gd name="T19" fmla="*/ 232 h 672"/>
                <a:gd name="T20" fmla="*/ 700 w 784"/>
                <a:gd name="T21" fmla="*/ 214 h 672"/>
                <a:gd name="T22" fmla="*/ 693 w 784"/>
                <a:gd name="T23" fmla="*/ 164 h 672"/>
                <a:gd name="T24" fmla="*/ 665 w 784"/>
                <a:gd name="T25" fmla="*/ 160 h 672"/>
                <a:gd name="T26" fmla="*/ 640 w 784"/>
                <a:gd name="T27" fmla="*/ 139 h 672"/>
                <a:gd name="T28" fmla="*/ 623 w 784"/>
                <a:gd name="T29" fmla="*/ 125 h 672"/>
                <a:gd name="T30" fmla="*/ 588 w 784"/>
                <a:gd name="T31" fmla="*/ 114 h 672"/>
                <a:gd name="T32" fmla="*/ 570 w 784"/>
                <a:gd name="T33" fmla="*/ 104 h 672"/>
                <a:gd name="T34" fmla="*/ 538 w 784"/>
                <a:gd name="T35" fmla="*/ 89 h 672"/>
                <a:gd name="T36" fmla="*/ 493 w 784"/>
                <a:gd name="T37" fmla="*/ 89 h 672"/>
                <a:gd name="T38" fmla="*/ 464 w 784"/>
                <a:gd name="T39" fmla="*/ 93 h 672"/>
                <a:gd name="T40" fmla="*/ 429 w 784"/>
                <a:gd name="T41" fmla="*/ 118 h 672"/>
                <a:gd name="T42" fmla="*/ 398 w 784"/>
                <a:gd name="T43" fmla="*/ 125 h 672"/>
                <a:gd name="T44" fmla="*/ 398 w 784"/>
                <a:gd name="T45" fmla="*/ 146 h 672"/>
                <a:gd name="T46" fmla="*/ 310 w 784"/>
                <a:gd name="T47" fmla="*/ 164 h 672"/>
                <a:gd name="T48" fmla="*/ 239 w 784"/>
                <a:gd name="T49" fmla="*/ 121 h 672"/>
                <a:gd name="T50" fmla="*/ 190 w 784"/>
                <a:gd name="T51" fmla="*/ 72 h 672"/>
                <a:gd name="T52" fmla="*/ 162 w 784"/>
                <a:gd name="T53" fmla="*/ 50 h 672"/>
                <a:gd name="T54" fmla="*/ 155 w 784"/>
                <a:gd name="T55" fmla="*/ 15 h 672"/>
                <a:gd name="T56" fmla="*/ 74 w 784"/>
                <a:gd name="T57" fmla="*/ 50 h 672"/>
                <a:gd name="T58" fmla="*/ 46 w 784"/>
                <a:gd name="T59" fmla="*/ 36 h 672"/>
                <a:gd name="T60" fmla="*/ 25 w 784"/>
                <a:gd name="T61" fmla="*/ 4 h 672"/>
                <a:gd name="T62" fmla="*/ 11 w 784"/>
                <a:gd name="T63" fmla="*/ 25 h 672"/>
                <a:gd name="T64" fmla="*/ 11 w 784"/>
                <a:gd name="T65" fmla="*/ 58 h 672"/>
                <a:gd name="T66" fmla="*/ 11 w 784"/>
                <a:gd name="T67" fmla="*/ 100 h 672"/>
                <a:gd name="T68" fmla="*/ 29 w 784"/>
                <a:gd name="T69" fmla="*/ 132 h 672"/>
                <a:gd name="T70" fmla="*/ 42 w 784"/>
                <a:gd name="T71" fmla="*/ 164 h 672"/>
                <a:gd name="T72" fmla="*/ 67 w 784"/>
                <a:gd name="T73" fmla="*/ 189 h 672"/>
                <a:gd name="T74" fmla="*/ 81 w 784"/>
                <a:gd name="T75" fmla="*/ 203 h 672"/>
                <a:gd name="T76" fmla="*/ 78 w 784"/>
                <a:gd name="T77" fmla="*/ 224 h 672"/>
                <a:gd name="T78" fmla="*/ 60 w 784"/>
                <a:gd name="T79" fmla="*/ 256 h 672"/>
                <a:gd name="T80" fmla="*/ 67 w 784"/>
                <a:gd name="T81" fmla="*/ 295 h 672"/>
                <a:gd name="T82" fmla="*/ 85 w 784"/>
                <a:gd name="T83" fmla="*/ 317 h 672"/>
                <a:gd name="T84" fmla="*/ 130 w 784"/>
                <a:gd name="T85" fmla="*/ 345 h 672"/>
                <a:gd name="T86" fmla="*/ 148 w 784"/>
                <a:gd name="T87" fmla="*/ 370 h 672"/>
                <a:gd name="T88" fmla="*/ 145 w 784"/>
                <a:gd name="T89" fmla="*/ 399 h 672"/>
                <a:gd name="T90" fmla="*/ 159 w 784"/>
                <a:gd name="T91" fmla="*/ 424 h 672"/>
                <a:gd name="T92" fmla="*/ 180 w 784"/>
                <a:gd name="T93" fmla="*/ 455 h 672"/>
                <a:gd name="T94" fmla="*/ 190 w 784"/>
                <a:gd name="T95" fmla="*/ 452 h 672"/>
                <a:gd name="T96" fmla="*/ 208 w 784"/>
                <a:gd name="T97" fmla="*/ 449 h 672"/>
                <a:gd name="T98" fmla="*/ 236 w 784"/>
                <a:gd name="T99" fmla="*/ 449 h 672"/>
                <a:gd name="T100" fmla="*/ 278 w 784"/>
                <a:gd name="T101" fmla="*/ 509 h 672"/>
                <a:gd name="T102" fmla="*/ 299 w 784"/>
                <a:gd name="T103" fmla="*/ 548 h 672"/>
                <a:gd name="T104" fmla="*/ 348 w 784"/>
                <a:gd name="T105" fmla="*/ 573 h 672"/>
                <a:gd name="T106" fmla="*/ 436 w 784"/>
                <a:gd name="T107" fmla="*/ 605 h 672"/>
                <a:gd name="T108" fmla="*/ 503 w 784"/>
                <a:gd name="T109" fmla="*/ 587 h 672"/>
                <a:gd name="T110" fmla="*/ 531 w 784"/>
                <a:gd name="T111" fmla="*/ 641 h 672"/>
                <a:gd name="T112" fmla="*/ 672 w 784"/>
                <a:gd name="T113" fmla="*/ 669 h 672"/>
                <a:gd name="T114" fmla="*/ 710 w 784"/>
                <a:gd name="T115" fmla="*/ 672 h 672"/>
                <a:gd name="T116" fmla="*/ 710 w 784"/>
                <a:gd name="T117" fmla="*/ 662 h 672"/>
                <a:gd name="T118" fmla="*/ 735 w 784"/>
                <a:gd name="T119" fmla="*/ 619 h 672"/>
                <a:gd name="T120" fmla="*/ 770 w 784"/>
                <a:gd name="T121" fmla="*/ 609 h 672"/>
                <a:gd name="T122" fmla="*/ 763 w 784"/>
                <a:gd name="T123" fmla="*/ 58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4" h="672">
                  <a:moveTo>
                    <a:pt x="763" y="580"/>
                  </a:moveTo>
                  <a:cubicBezTo>
                    <a:pt x="753" y="576"/>
                    <a:pt x="763" y="541"/>
                    <a:pt x="742" y="534"/>
                  </a:cubicBezTo>
                  <a:cubicBezTo>
                    <a:pt x="725" y="527"/>
                    <a:pt x="707" y="512"/>
                    <a:pt x="704" y="498"/>
                  </a:cubicBezTo>
                  <a:cubicBezTo>
                    <a:pt x="700" y="488"/>
                    <a:pt x="676" y="473"/>
                    <a:pt x="676" y="466"/>
                  </a:cubicBezTo>
                  <a:cubicBezTo>
                    <a:pt x="679" y="455"/>
                    <a:pt x="725" y="427"/>
                    <a:pt x="718" y="409"/>
                  </a:cubicBezTo>
                  <a:cubicBezTo>
                    <a:pt x="710" y="392"/>
                    <a:pt x="682" y="395"/>
                    <a:pt x="679" y="388"/>
                  </a:cubicBezTo>
                  <a:cubicBezTo>
                    <a:pt x="676" y="381"/>
                    <a:pt x="679" y="360"/>
                    <a:pt x="672" y="342"/>
                  </a:cubicBezTo>
                  <a:cubicBezTo>
                    <a:pt x="665" y="324"/>
                    <a:pt x="679" y="310"/>
                    <a:pt x="672" y="299"/>
                  </a:cubicBezTo>
                  <a:cubicBezTo>
                    <a:pt x="665" y="289"/>
                    <a:pt x="676" y="271"/>
                    <a:pt x="676" y="264"/>
                  </a:cubicBezTo>
                  <a:cubicBezTo>
                    <a:pt x="679" y="256"/>
                    <a:pt x="693" y="249"/>
                    <a:pt x="693" y="232"/>
                  </a:cubicBezTo>
                  <a:cubicBezTo>
                    <a:pt x="689" y="224"/>
                    <a:pt x="697" y="217"/>
                    <a:pt x="700" y="214"/>
                  </a:cubicBezTo>
                  <a:cubicBezTo>
                    <a:pt x="697" y="200"/>
                    <a:pt x="693" y="171"/>
                    <a:pt x="693" y="164"/>
                  </a:cubicBezTo>
                  <a:cubicBezTo>
                    <a:pt x="693" y="160"/>
                    <a:pt x="676" y="160"/>
                    <a:pt x="665" y="160"/>
                  </a:cubicBezTo>
                  <a:cubicBezTo>
                    <a:pt x="658" y="160"/>
                    <a:pt x="647" y="139"/>
                    <a:pt x="640" y="139"/>
                  </a:cubicBezTo>
                  <a:cubicBezTo>
                    <a:pt x="630" y="139"/>
                    <a:pt x="623" y="132"/>
                    <a:pt x="623" y="125"/>
                  </a:cubicBezTo>
                  <a:cubicBezTo>
                    <a:pt x="623" y="118"/>
                    <a:pt x="598" y="111"/>
                    <a:pt x="588" y="114"/>
                  </a:cubicBezTo>
                  <a:cubicBezTo>
                    <a:pt x="577" y="114"/>
                    <a:pt x="573" y="104"/>
                    <a:pt x="570" y="104"/>
                  </a:cubicBezTo>
                  <a:cubicBezTo>
                    <a:pt x="563" y="104"/>
                    <a:pt x="545" y="97"/>
                    <a:pt x="538" y="89"/>
                  </a:cubicBezTo>
                  <a:cubicBezTo>
                    <a:pt x="535" y="82"/>
                    <a:pt x="500" y="82"/>
                    <a:pt x="493" y="89"/>
                  </a:cubicBezTo>
                  <a:cubicBezTo>
                    <a:pt x="489" y="97"/>
                    <a:pt x="475" y="93"/>
                    <a:pt x="464" y="93"/>
                  </a:cubicBezTo>
                  <a:cubicBezTo>
                    <a:pt x="454" y="93"/>
                    <a:pt x="436" y="111"/>
                    <a:pt x="429" y="118"/>
                  </a:cubicBezTo>
                  <a:cubicBezTo>
                    <a:pt x="426" y="121"/>
                    <a:pt x="408" y="125"/>
                    <a:pt x="398" y="125"/>
                  </a:cubicBezTo>
                  <a:cubicBezTo>
                    <a:pt x="398" y="136"/>
                    <a:pt x="398" y="143"/>
                    <a:pt x="398" y="146"/>
                  </a:cubicBezTo>
                  <a:cubicBezTo>
                    <a:pt x="391" y="154"/>
                    <a:pt x="345" y="164"/>
                    <a:pt x="310" y="164"/>
                  </a:cubicBezTo>
                  <a:cubicBezTo>
                    <a:pt x="278" y="164"/>
                    <a:pt x="275" y="121"/>
                    <a:pt x="239" y="121"/>
                  </a:cubicBezTo>
                  <a:cubicBezTo>
                    <a:pt x="211" y="121"/>
                    <a:pt x="190" y="97"/>
                    <a:pt x="190" y="72"/>
                  </a:cubicBezTo>
                  <a:cubicBezTo>
                    <a:pt x="176" y="68"/>
                    <a:pt x="159" y="58"/>
                    <a:pt x="162" y="50"/>
                  </a:cubicBezTo>
                  <a:cubicBezTo>
                    <a:pt x="166" y="47"/>
                    <a:pt x="173" y="8"/>
                    <a:pt x="155" y="15"/>
                  </a:cubicBezTo>
                  <a:cubicBezTo>
                    <a:pt x="134" y="25"/>
                    <a:pt x="109" y="54"/>
                    <a:pt x="74" y="50"/>
                  </a:cubicBezTo>
                  <a:cubicBezTo>
                    <a:pt x="39" y="47"/>
                    <a:pt x="64" y="43"/>
                    <a:pt x="46" y="36"/>
                  </a:cubicBezTo>
                  <a:cubicBezTo>
                    <a:pt x="29" y="25"/>
                    <a:pt x="42" y="8"/>
                    <a:pt x="25" y="4"/>
                  </a:cubicBezTo>
                  <a:cubicBezTo>
                    <a:pt x="8" y="0"/>
                    <a:pt x="18" y="25"/>
                    <a:pt x="11" y="25"/>
                  </a:cubicBezTo>
                  <a:cubicBezTo>
                    <a:pt x="0" y="25"/>
                    <a:pt x="8" y="50"/>
                    <a:pt x="11" y="58"/>
                  </a:cubicBezTo>
                  <a:cubicBezTo>
                    <a:pt x="14" y="64"/>
                    <a:pt x="4" y="100"/>
                    <a:pt x="11" y="100"/>
                  </a:cubicBezTo>
                  <a:cubicBezTo>
                    <a:pt x="18" y="104"/>
                    <a:pt x="32" y="129"/>
                    <a:pt x="29" y="132"/>
                  </a:cubicBezTo>
                  <a:cubicBezTo>
                    <a:pt x="29" y="139"/>
                    <a:pt x="42" y="154"/>
                    <a:pt x="42" y="164"/>
                  </a:cubicBezTo>
                  <a:cubicBezTo>
                    <a:pt x="42" y="175"/>
                    <a:pt x="57" y="189"/>
                    <a:pt x="67" y="189"/>
                  </a:cubicBezTo>
                  <a:cubicBezTo>
                    <a:pt x="74" y="189"/>
                    <a:pt x="85" y="193"/>
                    <a:pt x="81" y="203"/>
                  </a:cubicBezTo>
                  <a:cubicBezTo>
                    <a:pt x="78" y="210"/>
                    <a:pt x="88" y="224"/>
                    <a:pt x="78" y="224"/>
                  </a:cubicBezTo>
                  <a:cubicBezTo>
                    <a:pt x="67" y="224"/>
                    <a:pt x="71" y="253"/>
                    <a:pt x="60" y="256"/>
                  </a:cubicBezTo>
                  <a:cubicBezTo>
                    <a:pt x="53" y="264"/>
                    <a:pt x="60" y="292"/>
                    <a:pt x="67" y="295"/>
                  </a:cubicBezTo>
                  <a:cubicBezTo>
                    <a:pt x="74" y="295"/>
                    <a:pt x="88" y="306"/>
                    <a:pt x="85" y="317"/>
                  </a:cubicBezTo>
                  <a:cubicBezTo>
                    <a:pt x="85" y="328"/>
                    <a:pt x="117" y="345"/>
                    <a:pt x="130" y="345"/>
                  </a:cubicBezTo>
                  <a:cubicBezTo>
                    <a:pt x="141" y="349"/>
                    <a:pt x="141" y="363"/>
                    <a:pt x="148" y="370"/>
                  </a:cubicBezTo>
                  <a:cubicBezTo>
                    <a:pt x="155" y="377"/>
                    <a:pt x="145" y="388"/>
                    <a:pt x="145" y="399"/>
                  </a:cubicBezTo>
                  <a:cubicBezTo>
                    <a:pt x="145" y="406"/>
                    <a:pt x="159" y="413"/>
                    <a:pt x="159" y="424"/>
                  </a:cubicBezTo>
                  <a:cubicBezTo>
                    <a:pt x="159" y="431"/>
                    <a:pt x="169" y="445"/>
                    <a:pt x="180" y="455"/>
                  </a:cubicBezTo>
                  <a:cubicBezTo>
                    <a:pt x="183" y="455"/>
                    <a:pt x="187" y="452"/>
                    <a:pt x="190" y="452"/>
                  </a:cubicBezTo>
                  <a:cubicBezTo>
                    <a:pt x="201" y="452"/>
                    <a:pt x="201" y="441"/>
                    <a:pt x="208" y="449"/>
                  </a:cubicBezTo>
                  <a:cubicBezTo>
                    <a:pt x="218" y="455"/>
                    <a:pt x="229" y="449"/>
                    <a:pt x="236" y="449"/>
                  </a:cubicBezTo>
                  <a:cubicBezTo>
                    <a:pt x="243" y="449"/>
                    <a:pt x="268" y="491"/>
                    <a:pt x="278" y="509"/>
                  </a:cubicBezTo>
                  <a:cubicBezTo>
                    <a:pt x="285" y="530"/>
                    <a:pt x="285" y="537"/>
                    <a:pt x="299" y="548"/>
                  </a:cubicBezTo>
                  <a:cubicBezTo>
                    <a:pt x="313" y="555"/>
                    <a:pt x="327" y="552"/>
                    <a:pt x="348" y="573"/>
                  </a:cubicBezTo>
                  <a:cubicBezTo>
                    <a:pt x="366" y="591"/>
                    <a:pt x="415" y="605"/>
                    <a:pt x="436" y="605"/>
                  </a:cubicBezTo>
                  <a:cubicBezTo>
                    <a:pt x="457" y="609"/>
                    <a:pt x="475" y="584"/>
                    <a:pt x="503" y="587"/>
                  </a:cubicBezTo>
                  <a:cubicBezTo>
                    <a:pt x="528" y="594"/>
                    <a:pt x="521" y="630"/>
                    <a:pt x="531" y="641"/>
                  </a:cubicBezTo>
                  <a:cubicBezTo>
                    <a:pt x="542" y="655"/>
                    <a:pt x="651" y="662"/>
                    <a:pt x="672" y="669"/>
                  </a:cubicBezTo>
                  <a:cubicBezTo>
                    <a:pt x="679" y="669"/>
                    <a:pt x="693" y="672"/>
                    <a:pt x="710" y="672"/>
                  </a:cubicBezTo>
                  <a:cubicBezTo>
                    <a:pt x="710" y="669"/>
                    <a:pt x="710" y="665"/>
                    <a:pt x="710" y="662"/>
                  </a:cubicBezTo>
                  <a:cubicBezTo>
                    <a:pt x="710" y="644"/>
                    <a:pt x="725" y="626"/>
                    <a:pt x="735" y="619"/>
                  </a:cubicBezTo>
                  <a:cubicBezTo>
                    <a:pt x="749" y="612"/>
                    <a:pt x="760" y="612"/>
                    <a:pt x="770" y="609"/>
                  </a:cubicBezTo>
                  <a:cubicBezTo>
                    <a:pt x="784" y="609"/>
                    <a:pt x="770" y="584"/>
                    <a:pt x="763" y="58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05" name="Indonesia">
              <a:extLst>
                <a:ext uri="{FF2B5EF4-FFF2-40B4-BE49-F238E27FC236}">
                  <a16:creationId xmlns:a16="http://schemas.microsoft.com/office/drawing/2014/main" id="{54A5BBAC-512B-477C-8DA8-F2CEA65C8DC8}"/>
                </a:ext>
              </a:extLst>
            </p:cNvPr>
            <p:cNvSpPr>
              <a:spLocks noEditPoints="1"/>
            </p:cNvSpPr>
            <p:nvPr/>
          </p:nvSpPr>
          <p:spPr bwMode="auto">
            <a:xfrm>
              <a:off x="8323199" y="3524377"/>
              <a:ext cx="1432814" cy="521970"/>
            </a:xfrm>
            <a:custGeom>
              <a:avLst/>
              <a:gdLst>
                <a:gd name="T0" fmla="*/ 133 w 1808"/>
                <a:gd name="T1" fmla="*/ 282 h 656"/>
                <a:gd name="T2" fmla="*/ 513 w 1808"/>
                <a:gd name="T3" fmla="*/ 351 h 656"/>
                <a:gd name="T4" fmla="*/ 77 w 1808"/>
                <a:gd name="T5" fmla="*/ 181 h 656"/>
                <a:gd name="T6" fmla="*/ 969 w 1808"/>
                <a:gd name="T7" fmla="*/ 466 h 656"/>
                <a:gd name="T8" fmla="*/ 1011 w 1808"/>
                <a:gd name="T9" fmla="*/ 372 h 656"/>
                <a:gd name="T10" fmla="*/ 1067 w 1808"/>
                <a:gd name="T11" fmla="*/ 386 h 656"/>
                <a:gd name="T12" fmla="*/ 1105 w 1808"/>
                <a:gd name="T13" fmla="*/ 264 h 656"/>
                <a:gd name="T14" fmla="*/ 1108 w 1808"/>
                <a:gd name="T15" fmla="*/ 223 h 656"/>
                <a:gd name="T16" fmla="*/ 1035 w 1808"/>
                <a:gd name="T17" fmla="*/ 188 h 656"/>
                <a:gd name="T18" fmla="*/ 927 w 1808"/>
                <a:gd name="T19" fmla="*/ 341 h 656"/>
                <a:gd name="T20" fmla="*/ 429 w 1808"/>
                <a:gd name="T21" fmla="*/ 368 h 656"/>
                <a:gd name="T22" fmla="*/ 412 w 1808"/>
                <a:gd name="T23" fmla="*/ 303 h 656"/>
                <a:gd name="T24" fmla="*/ 398 w 1808"/>
                <a:gd name="T25" fmla="*/ 334 h 656"/>
                <a:gd name="T26" fmla="*/ 332 w 1808"/>
                <a:gd name="T27" fmla="*/ 251 h 656"/>
                <a:gd name="T28" fmla="*/ 273 w 1808"/>
                <a:gd name="T29" fmla="*/ 178 h 656"/>
                <a:gd name="T30" fmla="*/ 182 w 1808"/>
                <a:gd name="T31" fmla="*/ 119 h 656"/>
                <a:gd name="T32" fmla="*/ 8 w 1808"/>
                <a:gd name="T33" fmla="*/ 18 h 656"/>
                <a:gd name="T34" fmla="*/ 158 w 1808"/>
                <a:gd name="T35" fmla="*/ 226 h 656"/>
                <a:gd name="T36" fmla="*/ 346 w 1808"/>
                <a:gd name="T37" fmla="*/ 445 h 656"/>
                <a:gd name="T38" fmla="*/ 422 w 1808"/>
                <a:gd name="T39" fmla="*/ 410 h 656"/>
                <a:gd name="T40" fmla="*/ 1300 w 1808"/>
                <a:gd name="T41" fmla="*/ 185 h 656"/>
                <a:gd name="T42" fmla="*/ 1310 w 1808"/>
                <a:gd name="T43" fmla="*/ 223 h 656"/>
                <a:gd name="T44" fmla="*/ 1213 w 1808"/>
                <a:gd name="T45" fmla="*/ 368 h 656"/>
                <a:gd name="T46" fmla="*/ 966 w 1808"/>
                <a:gd name="T47" fmla="*/ 580 h 656"/>
                <a:gd name="T48" fmla="*/ 1122 w 1808"/>
                <a:gd name="T49" fmla="*/ 563 h 656"/>
                <a:gd name="T50" fmla="*/ 1349 w 1808"/>
                <a:gd name="T51" fmla="*/ 376 h 656"/>
                <a:gd name="T52" fmla="*/ 760 w 1808"/>
                <a:gd name="T53" fmla="*/ 553 h 656"/>
                <a:gd name="T54" fmla="*/ 683 w 1808"/>
                <a:gd name="T55" fmla="*/ 514 h 656"/>
                <a:gd name="T56" fmla="*/ 426 w 1808"/>
                <a:gd name="T57" fmla="*/ 480 h 656"/>
                <a:gd name="T58" fmla="*/ 457 w 1808"/>
                <a:gd name="T59" fmla="*/ 532 h 656"/>
                <a:gd name="T60" fmla="*/ 701 w 1808"/>
                <a:gd name="T61" fmla="*/ 573 h 656"/>
                <a:gd name="T62" fmla="*/ 760 w 1808"/>
                <a:gd name="T63" fmla="*/ 553 h 656"/>
                <a:gd name="T64" fmla="*/ 1575 w 1808"/>
                <a:gd name="T65" fmla="*/ 372 h 656"/>
                <a:gd name="T66" fmla="*/ 1408 w 1808"/>
                <a:gd name="T67" fmla="*/ 288 h 656"/>
                <a:gd name="T68" fmla="*/ 1516 w 1808"/>
                <a:gd name="T69" fmla="*/ 327 h 656"/>
                <a:gd name="T70" fmla="*/ 1454 w 1808"/>
                <a:gd name="T71" fmla="*/ 351 h 656"/>
                <a:gd name="T72" fmla="*/ 1547 w 1808"/>
                <a:gd name="T73" fmla="*/ 397 h 656"/>
                <a:gd name="T74" fmla="*/ 1715 w 1808"/>
                <a:gd name="T75" fmla="*/ 500 h 656"/>
                <a:gd name="T76" fmla="*/ 1767 w 1808"/>
                <a:gd name="T77" fmla="*/ 559 h 656"/>
                <a:gd name="T78" fmla="*/ 1672 w 1808"/>
                <a:gd name="T79" fmla="*/ 299 h 656"/>
                <a:gd name="T80" fmla="*/ 1150 w 1808"/>
                <a:gd name="T81" fmla="*/ 608 h 656"/>
                <a:gd name="T82" fmla="*/ 1168 w 1808"/>
                <a:gd name="T83" fmla="*/ 619 h 656"/>
                <a:gd name="T84" fmla="*/ 1181 w 1808"/>
                <a:gd name="T85" fmla="*/ 605 h 656"/>
                <a:gd name="T86" fmla="*/ 871 w 1808"/>
                <a:gd name="T87" fmla="*/ 233 h 656"/>
                <a:gd name="T88" fmla="*/ 889 w 1808"/>
                <a:gd name="T89" fmla="*/ 139 h 656"/>
                <a:gd name="T90" fmla="*/ 886 w 1808"/>
                <a:gd name="T91" fmla="*/ 70 h 656"/>
                <a:gd name="T92" fmla="*/ 785 w 1808"/>
                <a:gd name="T93" fmla="*/ 126 h 656"/>
                <a:gd name="T94" fmla="*/ 701 w 1808"/>
                <a:gd name="T95" fmla="*/ 178 h 656"/>
                <a:gd name="T96" fmla="*/ 576 w 1808"/>
                <a:gd name="T97" fmla="*/ 185 h 656"/>
                <a:gd name="T98" fmla="*/ 534 w 1808"/>
                <a:gd name="T99" fmla="*/ 212 h 656"/>
                <a:gd name="T100" fmla="*/ 628 w 1808"/>
                <a:gd name="T101" fmla="*/ 358 h 656"/>
                <a:gd name="T102" fmla="*/ 760 w 1808"/>
                <a:gd name="T103" fmla="*/ 390 h 656"/>
                <a:gd name="T104" fmla="*/ 934 w 1808"/>
                <a:gd name="T105" fmla="*/ 619 h 656"/>
                <a:gd name="T106" fmla="*/ 934 w 1808"/>
                <a:gd name="T107" fmla="*/ 619 h 656"/>
                <a:gd name="T108" fmla="*/ 823 w 1808"/>
                <a:gd name="T109" fmla="*/ 587 h 656"/>
                <a:gd name="T110" fmla="*/ 875 w 1808"/>
                <a:gd name="T111" fmla="*/ 563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08" h="656">
                  <a:moveTo>
                    <a:pt x="133" y="282"/>
                  </a:moveTo>
                  <a:cubicBezTo>
                    <a:pt x="129" y="285"/>
                    <a:pt x="144" y="310"/>
                    <a:pt x="151" y="303"/>
                  </a:cubicBezTo>
                  <a:cubicBezTo>
                    <a:pt x="161" y="296"/>
                    <a:pt x="140" y="261"/>
                    <a:pt x="133" y="282"/>
                  </a:cubicBezTo>
                  <a:close/>
                  <a:moveTo>
                    <a:pt x="513" y="351"/>
                  </a:moveTo>
                  <a:cubicBezTo>
                    <a:pt x="513" y="341"/>
                    <a:pt x="481" y="344"/>
                    <a:pt x="492" y="361"/>
                  </a:cubicBezTo>
                  <a:cubicBezTo>
                    <a:pt x="502" y="376"/>
                    <a:pt x="513" y="361"/>
                    <a:pt x="513" y="351"/>
                  </a:cubicBezTo>
                  <a:close/>
                  <a:moveTo>
                    <a:pt x="77" y="181"/>
                  </a:moveTo>
                  <a:cubicBezTo>
                    <a:pt x="74" y="192"/>
                    <a:pt x="88" y="226"/>
                    <a:pt x="102" y="212"/>
                  </a:cubicBezTo>
                  <a:cubicBezTo>
                    <a:pt x="116" y="198"/>
                    <a:pt x="77" y="171"/>
                    <a:pt x="77" y="181"/>
                  </a:cubicBezTo>
                  <a:close/>
                  <a:moveTo>
                    <a:pt x="952" y="379"/>
                  </a:moveTo>
                  <a:cubicBezTo>
                    <a:pt x="969" y="379"/>
                    <a:pt x="969" y="407"/>
                    <a:pt x="966" y="421"/>
                  </a:cubicBezTo>
                  <a:cubicBezTo>
                    <a:pt x="962" y="434"/>
                    <a:pt x="955" y="473"/>
                    <a:pt x="969" y="466"/>
                  </a:cubicBezTo>
                  <a:cubicBezTo>
                    <a:pt x="986" y="459"/>
                    <a:pt x="1000" y="434"/>
                    <a:pt x="990" y="427"/>
                  </a:cubicBezTo>
                  <a:cubicBezTo>
                    <a:pt x="979" y="421"/>
                    <a:pt x="979" y="368"/>
                    <a:pt x="983" y="354"/>
                  </a:cubicBezTo>
                  <a:cubicBezTo>
                    <a:pt x="990" y="344"/>
                    <a:pt x="1022" y="351"/>
                    <a:pt x="1011" y="372"/>
                  </a:cubicBezTo>
                  <a:cubicBezTo>
                    <a:pt x="1000" y="393"/>
                    <a:pt x="1028" y="390"/>
                    <a:pt x="1028" y="410"/>
                  </a:cubicBezTo>
                  <a:cubicBezTo>
                    <a:pt x="1028" y="434"/>
                    <a:pt x="1046" y="421"/>
                    <a:pt x="1067" y="417"/>
                  </a:cubicBezTo>
                  <a:cubicBezTo>
                    <a:pt x="1084" y="410"/>
                    <a:pt x="1081" y="400"/>
                    <a:pt x="1067" y="386"/>
                  </a:cubicBezTo>
                  <a:cubicBezTo>
                    <a:pt x="1056" y="372"/>
                    <a:pt x="1077" y="351"/>
                    <a:pt x="1059" y="341"/>
                  </a:cubicBezTo>
                  <a:cubicBezTo>
                    <a:pt x="1042" y="331"/>
                    <a:pt x="1032" y="313"/>
                    <a:pt x="1046" y="310"/>
                  </a:cubicBezTo>
                  <a:cubicBezTo>
                    <a:pt x="1063" y="306"/>
                    <a:pt x="1112" y="278"/>
                    <a:pt x="1105" y="264"/>
                  </a:cubicBezTo>
                  <a:cubicBezTo>
                    <a:pt x="1101" y="254"/>
                    <a:pt x="1032" y="268"/>
                    <a:pt x="1025" y="288"/>
                  </a:cubicBezTo>
                  <a:cubicBezTo>
                    <a:pt x="1022" y="310"/>
                    <a:pt x="973" y="285"/>
                    <a:pt x="976" y="251"/>
                  </a:cubicBezTo>
                  <a:cubicBezTo>
                    <a:pt x="983" y="216"/>
                    <a:pt x="1081" y="209"/>
                    <a:pt x="1108" y="223"/>
                  </a:cubicBezTo>
                  <a:cubicBezTo>
                    <a:pt x="1136" y="233"/>
                    <a:pt x="1164" y="202"/>
                    <a:pt x="1174" y="181"/>
                  </a:cubicBezTo>
                  <a:cubicBezTo>
                    <a:pt x="1185" y="160"/>
                    <a:pt x="1154" y="185"/>
                    <a:pt x="1133" y="198"/>
                  </a:cubicBezTo>
                  <a:cubicBezTo>
                    <a:pt x="1115" y="209"/>
                    <a:pt x="1063" y="195"/>
                    <a:pt x="1035" y="188"/>
                  </a:cubicBezTo>
                  <a:cubicBezTo>
                    <a:pt x="1007" y="178"/>
                    <a:pt x="1011" y="202"/>
                    <a:pt x="986" y="205"/>
                  </a:cubicBezTo>
                  <a:cubicBezTo>
                    <a:pt x="966" y="209"/>
                    <a:pt x="969" y="258"/>
                    <a:pt x="959" y="264"/>
                  </a:cubicBezTo>
                  <a:cubicBezTo>
                    <a:pt x="948" y="271"/>
                    <a:pt x="948" y="306"/>
                    <a:pt x="927" y="341"/>
                  </a:cubicBezTo>
                  <a:cubicBezTo>
                    <a:pt x="907" y="372"/>
                    <a:pt x="934" y="379"/>
                    <a:pt x="952" y="379"/>
                  </a:cubicBezTo>
                  <a:close/>
                  <a:moveTo>
                    <a:pt x="422" y="410"/>
                  </a:moveTo>
                  <a:cubicBezTo>
                    <a:pt x="422" y="393"/>
                    <a:pt x="429" y="376"/>
                    <a:pt x="429" y="368"/>
                  </a:cubicBezTo>
                  <a:cubicBezTo>
                    <a:pt x="429" y="361"/>
                    <a:pt x="432" y="358"/>
                    <a:pt x="443" y="358"/>
                  </a:cubicBezTo>
                  <a:cubicBezTo>
                    <a:pt x="454" y="361"/>
                    <a:pt x="454" y="337"/>
                    <a:pt x="447" y="334"/>
                  </a:cubicBezTo>
                  <a:cubicBezTo>
                    <a:pt x="436" y="334"/>
                    <a:pt x="432" y="303"/>
                    <a:pt x="412" y="303"/>
                  </a:cubicBezTo>
                  <a:cubicBezTo>
                    <a:pt x="395" y="303"/>
                    <a:pt x="398" y="320"/>
                    <a:pt x="408" y="320"/>
                  </a:cubicBezTo>
                  <a:cubicBezTo>
                    <a:pt x="419" y="324"/>
                    <a:pt x="426" y="331"/>
                    <a:pt x="422" y="341"/>
                  </a:cubicBezTo>
                  <a:cubicBezTo>
                    <a:pt x="419" y="348"/>
                    <a:pt x="415" y="331"/>
                    <a:pt x="398" y="334"/>
                  </a:cubicBezTo>
                  <a:cubicBezTo>
                    <a:pt x="384" y="334"/>
                    <a:pt x="395" y="313"/>
                    <a:pt x="373" y="313"/>
                  </a:cubicBezTo>
                  <a:cubicBezTo>
                    <a:pt x="356" y="310"/>
                    <a:pt x="359" y="278"/>
                    <a:pt x="339" y="278"/>
                  </a:cubicBezTo>
                  <a:cubicBezTo>
                    <a:pt x="321" y="278"/>
                    <a:pt x="318" y="261"/>
                    <a:pt x="332" y="251"/>
                  </a:cubicBezTo>
                  <a:cubicBezTo>
                    <a:pt x="346" y="237"/>
                    <a:pt x="310" y="226"/>
                    <a:pt x="310" y="212"/>
                  </a:cubicBezTo>
                  <a:cubicBezTo>
                    <a:pt x="310" y="198"/>
                    <a:pt x="290" y="209"/>
                    <a:pt x="290" y="195"/>
                  </a:cubicBezTo>
                  <a:cubicBezTo>
                    <a:pt x="290" y="185"/>
                    <a:pt x="283" y="192"/>
                    <a:pt x="273" y="178"/>
                  </a:cubicBezTo>
                  <a:cubicBezTo>
                    <a:pt x="262" y="164"/>
                    <a:pt x="255" y="174"/>
                    <a:pt x="248" y="164"/>
                  </a:cubicBezTo>
                  <a:cubicBezTo>
                    <a:pt x="238" y="153"/>
                    <a:pt x="224" y="150"/>
                    <a:pt x="217" y="153"/>
                  </a:cubicBezTo>
                  <a:cubicBezTo>
                    <a:pt x="210" y="157"/>
                    <a:pt x="189" y="136"/>
                    <a:pt x="182" y="119"/>
                  </a:cubicBezTo>
                  <a:cubicBezTo>
                    <a:pt x="178" y="105"/>
                    <a:pt x="122" y="80"/>
                    <a:pt x="116" y="59"/>
                  </a:cubicBezTo>
                  <a:cubicBezTo>
                    <a:pt x="109" y="39"/>
                    <a:pt x="92" y="32"/>
                    <a:pt x="60" y="32"/>
                  </a:cubicBezTo>
                  <a:cubicBezTo>
                    <a:pt x="29" y="36"/>
                    <a:pt x="15" y="0"/>
                    <a:pt x="8" y="18"/>
                  </a:cubicBezTo>
                  <a:cubicBezTo>
                    <a:pt x="0" y="39"/>
                    <a:pt x="43" y="80"/>
                    <a:pt x="63" y="95"/>
                  </a:cubicBezTo>
                  <a:cubicBezTo>
                    <a:pt x="81" y="105"/>
                    <a:pt x="92" y="146"/>
                    <a:pt x="116" y="150"/>
                  </a:cubicBezTo>
                  <a:cubicBezTo>
                    <a:pt x="140" y="150"/>
                    <a:pt x="140" y="223"/>
                    <a:pt x="158" y="226"/>
                  </a:cubicBezTo>
                  <a:cubicBezTo>
                    <a:pt x="175" y="230"/>
                    <a:pt x="214" y="288"/>
                    <a:pt x="220" y="317"/>
                  </a:cubicBezTo>
                  <a:cubicBezTo>
                    <a:pt x="224" y="348"/>
                    <a:pt x="262" y="361"/>
                    <a:pt x="276" y="386"/>
                  </a:cubicBezTo>
                  <a:cubicBezTo>
                    <a:pt x="290" y="407"/>
                    <a:pt x="339" y="438"/>
                    <a:pt x="346" y="445"/>
                  </a:cubicBezTo>
                  <a:cubicBezTo>
                    <a:pt x="353" y="456"/>
                    <a:pt x="359" y="476"/>
                    <a:pt x="366" y="466"/>
                  </a:cubicBezTo>
                  <a:cubicBezTo>
                    <a:pt x="373" y="456"/>
                    <a:pt x="398" y="466"/>
                    <a:pt x="408" y="466"/>
                  </a:cubicBezTo>
                  <a:cubicBezTo>
                    <a:pt x="419" y="469"/>
                    <a:pt x="422" y="424"/>
                    <a:pt x="422" y="410"/>
                  </a:cubicBezTo>
                  <a:close/>
                  <a:moveTo>
                    <a:pt x="1310" y="223"/>
                  </a:moveTo>
                  <a:cubicBezTo>
                    <a:pt x="1335" y="226"/>
                    <a:pt x="1325" y="212"/>
                    <a:pt x="1325" y="195"/>
                  </a:cubicBezTo>
                  <a:cubicBezTo>
                    <a:pt x="1325" y="178"/>
                    <a:pt x="1300" y="192"/>
                    <a:pt x="1300" y="185"/>
                  </a:cubicBezTo>
                  <a:cubicBezTo>
                    <a:pt x="1300" y="178"/>
                    <a:pt x="1293" y="143"/>
                    <a:pt x="1272" y="171"/>
                  </a:cubicBezTo>
                  <a:cubicBezTo>
                    <a:pt x="1255" y="195"/>
                    <a:pt x="1279" y="258"/>
                    <a:pt x="1293" y="254"/>
                  </a:cubicBezTo>
                  <a:cubicBezTo>
                    <a:pt x="1307" y="254"/>
                    <a:pt x="1283" y="223"/>
                    <a:pt x="1310" y="223"/>
                  </a:cubicBezTo>
                  <a:close/>
                  <a:moveTo>
                    <a:pt x="1213" y="368"/>
                  </a:moveTo>
                  <a:cubicBezTo>
                    <a:pt x="1220" y="386"/>
                    <a:pt x="1251" y="397"/>
                    <a:pt x="1262" y="383"/>
                  </a:cubicBezTo>
                  <a:cubicBezTo>
                    <a:pt x="1272" y="365"/>
                    <a:pt x="1210" y="348"/>
                    <a:pt x="1213" y="368"/>
                  </a:cubicBezTo>
                  <a:close/>
                  <a:moveTo>
                    <a:pt x="1122" y="563"/>
                  </a:moveTo>
                  <a:cubicBezTo>
                    <a:pt x="1091" y="559"/>
                    <a:pt x="1070" y="584"/>
                    <a:pt x="1039" y="570"/>
                  </a:cubicBezTo>
                  <a:cubicBezTo>
                    <a:pt x="1007" y="559"/>
                    <a:pt x="959" y="570"/>
                    <a:pt x="966" y="580"/>
                  </a:cubicBezTo>
                  <a:cubicBezTo>
                    <a:pt x="969" y="591"/>
                    <a:pt x="997" y="591"/>
                    <a:pt x="1028" y="594"/>
                  </a:cubicBezTo>
                  <a:cubicBezTo>
                    <a:pt x="1059" y="594"/>
                    <a:pt x="1088" y="577"/>
                    <a:pt x="1108" y="577"/>
                  </a:cubicBezTo>
                  <a:cubicBezTo>
                    <a:pt x="1129" y="573"/>
                    <a:pt x="1154" y="570"/>
                    <a:pt x="1122" y="563"/>
                  </a:cubicBezTo>
                  <a:close/>
                  <a:moveTo>
                    <a:pt x="1369" y="351"/>
                  </a:moveTo>
                  <a:cubicBezTo>
                    <a:pt x="1342" y="344"/>
                    <a:pt x="1289" y="351"/>
                    <a:pt x="1293" y="365"/>
                  </a:cubicBezTo>
                  <a:cubicBezTo>
                    <a:pt x="1300" y="379"/>
                    <a:pt x="1325" y="376"/>
                    <a:pt x="1349" y="376"/>
                  </a:cubicBezTo>
                  <a:cubicBezTo>
                    <a:pt x="1373" y="376"/>
                    <a:pt x="1384" y="393"/>
                    <a:pt x="1398" y="393"/>
                  </a:cubicBezTo>
                  <a:cubicBezTo>
                    <a:pt x="1411" y="393"/>
                    <a:pt x="1401" y="361"/>
                    <a:pt x="1369" y="351"/>
                  </a:cubicBezTo>
                  <a:close/>
                  <a:moveTo>
                    <a:pt x="760" y="553"/>
                  </a:moveTo>
                  <a:cubicBezTo>
                    <a:pt x="757" y="539"/>
                    <a:pt x="712" y="549"/>
                    <a:pt x="690" y="542"/>
                  </a:cubicBezTo>
                  <a:cubicBezTo>
                    <a:pt x="669" y="532"/>
                    <a:pt x="715" y="525"/>
                    <a:pt x="729" y="514"/>
                  </a:cubicBezTo>
                  <a:cubicBezTo>
                    <a:pt x="746" y="504"/>
                    <a:pt x="722" y="500"/>
                    <a:pt x="683" y="514"/>
                  </a:cubicBezTo>
                  <a:cubicBezTo>
                    <a:pt x="645" y="525"/>
                    <a:pt x="603" y="487"/>
                    <a:pt x="603" y="504"/>
                  </a:cubicBezTo>
                  <a:cubicBezTo>
                    <a:pt x="600" y="521"/>
                    <a:pt x="534" y="497"/>
                    <a:pt x="520" y="487"/>
                  </a:cubicBezTo>
                  <a:cubicBezTo>
                    <a:pt x="502" y="473"/>
                    <a:pt x="439" y="459"/>
                    <a:pt x="426" y="480"/>
                  </a:cubicBezTo>
                  <a:cubicBezTo>
                    <a:pt x="415" y="504"/>
                    <a:pt x="402" y="483"/>
                    <a:pt x="408" y="504"/>
                  </a:cubicBezTo>
                  <a:cubicBezTo>
                    <a:pt x="412" y="518"/>
                    <a:pt x="426" y="511"/>
                    <a:pt x="436" y="511"/>
                  </a:cubicBezTo>
                  <a:cubicBezTo>
                    <a:pt x="447" y="511"/>
                    <a:pt x="443" y="528"/>
                    <a:pt x="457" y="532"/>
                  </a:cubicBezTo>
                  <a:cubicBezTo>
                    <a:pt x="475" y="535"/>
                    <a:pt x="524" y="549"/>
                    <a:pt x="527" y="539"/>
                  </a:cubicBezTo>
                  <a:cubicBezTo>
                    <a:pt x="534" y="528"/>
                    <a:pt x="579" y="539"/>
                    <a:pt x="603" y="556"/>
                  </a:cubicBezTo>
                  <a:cubicBezTo>
                    <a:pt x="624" y="573"/>
                    <a:pt x="680" y="577"/>
                    <a:pt x="701" y="573"/>
                  </a:cubicBezTo>
                  <a:cubicBezTo>
                    <a:pt x="722" y="570"/>
                    <a:pt x="742" y="587"/>
                    <a:pt x="753" y="573"/>
                  </a:cubicBezTo>
                  <a:cubicBezTo>
                    <a:pt x="760" y="563"/>
                    <a:pt x="774" y="594"/>
                    <a:pt x="798" y="577"/>
                  </a:cubicBezTo>
                  <a:cubicBezTo>
                    <a:pt x="823" y="559"/>
                    <a:pt x="760" y="566"/>
                    <a:pt x="760" y="553"/>
                  </a:cubicBezTo>
                  <a:close/>
                  <a:moveTo>
                    <a:pt x="1672" y="299"/>
                  </a:moveTo>
                  <a:cubicBezTo>
                    <a:pt x="1655" y="299"/>
                    <a:pt x="1652" y="331"/>
                    <a:pt x="1638" y="331"/>
                  </a:cubicBezTo>
                  <a:cubicBezTo>
                    <a:pt x="1624" y="331"/>
                    <a:pt x="1603" y="361"/>
                    <a:pt x="1575" y="372"/>
                  </a:cubicBezTo>
                  <a:cubicBezTo>
                    <a:pt x="1547" y="379"/>
                    <a:pt x="1544" y="292"/>
                    <a:pt x="1533" y="275"/>
                  </a:cubicBezTo>
                  <a:cubicBezTo>
                    <a:pt x="1520" y="258"/>
                    <a:pt x="1450" y="244"/>
                    <a:pt x="1443" y="261"/>
                  </a:cubicBezTo>
                  <a:cubicBezTo>
                    <a:pt x="1436" y="282"/>
                    <a:pt x="1411" y="271"/>
                    <a:pt x="1408" y="288"/>
                  </a:cubicBezTo>
                  <a:cubicBezTo>
                    <a:pt x="1408" y="303"/>
                    <a:pt x="1415" y="299"/>
                    <a:pt x="1429" y="299"/>
                  </a:cubicBezTo>
                  <a:cubicBezTo>
                    <a:pt x="1446" y="299"/>
                    <a:pt x="1446" y="310"/>
                    <a:pt x="1454" y="324"/>
                  </a:cubicBezTo>
                  <a:cubicBezTo>
                    <a:pt x="1460" y="341"/>
                    <a:pt x="1502" y="331"/>
                    <a:pt x="1516" y="327"/>
                  </a:cubicBezTo>
                  <a:cubicBezTo>
                    <a:pt x="1530" y="327"/>
                    <a:pt x="1530" y="348"/>
                    <a:pt x="1513" y="341"/>
                  </a:cubicBezTo>
                  <a:cubicBezTo>
                    <a:pt x="1491" y="334"/>
                    <a:pt x="1491" y="348"/>
                    <a:pt x="1478" y="344"/>
                  </a:cubicBezTo>
                  <a:cubicBezTo>
                    <a:pt x="1464" y="341"/>
                    <a:pt x="1446" y="344"/>
                    <a:pt x="1454" y="351"/>
                  </a:cubicBezTo>
                  <a:cubicBezTo>
                    <a:pt x="1464" y="358"/>
                    <a:pt x="1478" y="368"/>
                    <a:pt x="1478" y="386"/>
                  </a:cubicBezTo>
                  <a:cubicBezTo>
                    <a:pt x="1478" y="403"/>
                    <a:pt x="1506" y="400"/>
                    <a:pt x="1506" y="386"/>
                  </a:cubicBezTo>
                  <a:cubicBezTo>
                    <a:pt x="1506" y="372"/>
                    <a:pt x="1520" y="390"/>
                    <a:pt x="1547" y="397"/>
                  </a:cubicBezTo>
                  <a:cubicBezTo>
                    <a:pt x="1572" y="403"/>
                    <a:pt x="1554" y="414"/>
                    <a:pt x="1582" y="417"/>
                  </a:cubicBezTo>
                  <a:cubicBezTo>
                    <a:pt x="1606" y="417"/>
                    <a:pt x="1669" y="438"/>
                    <a:pt x="1690" y="456"/>
                  </a:cubicBezTo>
                  <a:cubicBezTo>
                    <a:pt x="1715" y="473"/>
                    <a:pt x="1697" y="483"/>
                    <a:pt x="1715" y="500"/>
                  </a:cubicBezTo>
                  <a:cubicBezTo>
                    <a:pt x="1728" y="514"/>
                    <a:pt x="1732" y="535"/>
                    <a:pt x="1711" y="535"/>
                  </a:cubicBezTo>
                  <a:cubicBezTo>
                    <a:pt x="1690" y="535"/>
                    <a:pt x="1669" y="556"/>
                    <a:pt x="1676" y="566"/>
                  </a:cubicBezTo>
                  <a:cubicBezTo>
                    <a:pt x="1679" y="577"/>
                    <a:pt x="1749" y="559"/>
                    <a:pt x="1767" y="559"/>
                  </a:cubicBezTo>
                  <a:cubicBezTo>
                    <a:pt x="1777" y="559"/>
                    <a:pt x="1788" y="580"/>
                    <a:pt x="1808" y="594"/>
                  </a:cubicBezTo>
                  <a:cubicBezTo>
                    <a:pt x="1808" y="348"/>
                    <a:pt x="1808" y="348"/>
                    <a:pt x="1808" y="348"/>
                  </a:cubicBezTo>
                  <a:cubicBezTo>
                    <a:pt x="1756" y="331"/>
                    <a:pt x="1687" y="299"/>
                    <a:pt x="1672" y="299"/>
                  </a:cubicBezTo>
                  <a:close/>
                  <a:moveTo>
                    <a:pt x="1171" y="591"/>
                  </a:moveTo>
                  <a:cubicBezTo>
                    <a:pt x="1168" y="594"/>
                    <a:pt x="1161" y="598"/>
                    <a:pt x="1157" y="598"/>
                  </a:cubicBezTo>
                  <a:cubicBezTo>
                    <a:pt x="1157" y="601"/>
                    <a:pt x="1154" y="608"/>
                    <a:pt x="1150" y="608"/>
                  </a:cubicBezTo>
                  <a:cubicBezTo>
                    <a:pt x="1147" y="612"/>
                    <a:pt x="1144" y="605"/>
                    <a:pt x="1140" y="601"/>
                  </a:cubicBezTo>
                  <a:cubicBezTo>
                    <a:pt x="1115" y="612"/>
                    <a:pt x="1105" y="639"/>
                    <a:pt x="1119" y="646"/>
                  </a:cubicBezTo>
                  <a:cubicBezTo>
                    <a:pt x="1136" y="653"/>
                    <a:pt x="1157" y="632"/>
                    <a:pt x="1168" y="619"/>
                  </a:cubicBezTo>
                  <a:cubicBezTo>
                    <a:pt x="1171" y="615"/>
                    <a:pt x="1174" y="615"/>
                    <a:pt x="1174" y="612"/>
                  </a:cubicBezTo>
                  <a:cubicBezTo>
                    <a:pt x="1174" y="612"/>
                    <a:pt x="1178" y="608"/>
                    <a:pt x="1178" y="608"/>
                  </a:cubicBezTo>
                  <a:cubicBezTo>
                    <a:pt x="1178" y="608"/>
                    <a:pt x="1181" y="605"/>
                    <a:pt x="1181" y="605"/>
                  </a:cubicBezTo>
                  <a:cubicBezTo>
                    <a:pt x="1178" y="601"/>
                    <a:pt x="1174" y="594"/>
                    <a:pt x="1171" y="591"/>
                  </a:cubicBezTo>
                  <a:close/>
                  <a:moveTo>
                    <a:pt x="847" y="296"/>
                  </a:moveTo>
                  <a:cubicBezTo>
                    <a:pt x="868" y="282"/>
                    <a:pt x="871" y="258"/>
                    <a:pt x="871" y="233"/>
                  </a:cubicBezTo>
                  <a:cubicBezTo>
                    <a:pt x="868" y="212"/>
                    <a:pt x="920" y="209"/>
                    <a:pt x="931" y="202"/>
                  </a:cubicBezTo>
                  <a:cubicBezTo>
                    <a:pt x="938" y="192"/>
                    <a:pt x="917" y="178"/>
                    <a:pt x="903" y="171"/>
                  </a:cubicBezTo>
                  <a:cubicBezTo>
                    <a:pt x="889" y="164"/>
                    <a:pt x="900" y="146"/>
                    <a:pt x="889" y="139"/>
                  </a:cubicBezTo>
                  <a:cubicBezTo>
                    <a:pt x="878" y="129"/>
                    <a:pt x="861" y="105"/>
                    <a:pt x="878" y="105"/>
                  </a:cubicBezTo>
                  <a:cubicBezTo>
                    <a:pt x="893" y="102"/>
                    <a:pt x="868" y="80"/>
                    <a:pt x="878" y="73"/>
                  </a:cubicBezTo>
                  <a:cubicBezTo>
                    <a:pt x="882" y="73"/>
                    <a:pt x="882" y="73"/>
                    <a:pt x="886" y="70"/>
                  </a:cubicBezTo>
                  <a:cubicBezTo>
                    <a:pt x="878" y="66"/>
                    <a:pt x="871" y="66"/>
                    <a:pt x="868" y="66"/>
                  </a:cubicBezTo>
                  <a:cubicBezTo>
                    <a:pt x="847" y="66"/>
                    <a:pt x="805" y="59"/>
                    <a:pt x="805" y="91"/>
                  </a:cubicBezTo>
                  <a:cubicBezTo>
                    <a:pt x="809" y="122"/>
                    <a:pt x="781" y="108"/>
                    <a:pt x="785" y="126"/>
                  </a:cubicBezTo>
                  <a:cubicBezTo>
                    <a:pt x="785" y="143"/>
                    <a:pt x="771" y="143"/>
                    <a:pt x="771" y="164"/>
                  </a:cubicBezTo>
                  <a:cubicBezTo>
                    <a:pt x="774" y="185"/>
                    <a:pt x="760" y="174"/>
                    <a:pt x="736" y="185"/>
                  </a:cubicBezTo>
                  <a:cubicBezTo>
                    <a:pt x="715" y="198"/>
                    <a:pt x="722" y="178"/>
                    <a:pt x="701" y="178"/>
                  </a:cubicBezTo>
                  <a:cubicBezTo>
                    <a:pt x="676" y="178"/>
                    <a:pt x="673" y="192"/>
                    <a:pt x="659" y="195"/>
                  </a:cubicBezTo>
                  <a:cubicBezTo>
                    <a:pt x="645" y="198"/>
                    <a:pt x="617" y="192"/>
                    <a:pt x="610" y="198"/>
                  </a:cubicBezTo>
                  <a:cubicBezTo>
                    <a:pt x="600" y="205"/>
                    <a:pt x="586" y="185"/>
                    <a:pt x="576" y="185"/>
                  </a:cubicBezTo>
                  <a:cubicBezTo>
                    <a:pt x="572" y="185"/>
                    <a:pt x="568" y="171"/>
                    <a:pt x="565" y="157"/>
                  </a:cubicBezTo>
                  <a:cubicBezTo>
                    <a:pt x="561" y="157"/>
                    <a:pt x="561" y="157"/>
                    <a:pt x="561" y="157"/>
                  </a:cubicBezTo>
                  <a:cubicBezTo>
                    <a:pt x="544" y="160"/>
                    <a:pt x="520" y="198"/>
                    <a:pt x="534" y="212"/>
                  </a:cubicBezTo>
                  <a:cubicBezTo>
                    <a:pt x="551" y="230"/>
                    <a:pt x="548" y="254"/>
                    <a:pt x="554" y="268"/>
                  </a:cubicBezTo>
                  <a:cubicBezTo>
                    <a:pt x="565" y="278"/>
                    <a:pt x="590" y="282"/>
                    <a:pt x="590" y="306"/>
                  </a:cubicBezTo>
                  <a:cubicBezTo>
                    <a:pt x="590" y="331"/>
                    <a:pt x="610" y="368"/>
                    <a:pt x="628" y="358"/>
                  </a:cubicBezTo>
                  <a:cubicBezTo>
                    <a:pt x="642" y="348"/>
                    <a:pt x="652" y="361"/>
                    <a:pt x="659" y="372"/>
                  </a:cubicBezTo>
                  <a:cubicBezTo>
                    <a:pt x="663" y="383"/>
                    <a:pt x="697" y="365"/>
                    <a:pt x="712" y="368"/>
                  </a:cubicBezTo>
                  <a:cubicBezTo>
                    <a:pt x="722" y="368"/>
                    <a:pt x="757" y="376"/>
                    <a:pt x="760" y="390"/>
                  </a:cubicBezTo>
                  <a:cubicBezTo>
                    <a:pt x="764" y="403"/>
                    <a:pt x="795" y="390"/>
                    <a:pt x="816" y="383"/>
                  </a:cubicBezTo>
                  <a:cubicBezTo>
                    <a:pt x="840" y="372"/>
                    <a:pt x="826" y="306"/>
                    <a:pt x="847" y="296"/>
                  </a:cubicBezTo>
                  <a:close/>
                  <a:moveTo>
                    <a:pt x="934" y="619"/>
                  </a:moveTo>
                  <a:cubicBezTo>
                    <a:pt x="941" y="629"/>
                    <a:pt x="962" y="629"/>
                    <a:pt x="969" y="636"/>
                  </a:cubicBezTo>
                  <a:cubicBezTo>
                    <a:pt x="976" y="643"/>
                    <a:pt x="1007" y="656"/>
                    <a:pt x="1007" y="639"/>
                  </a:cubicBezTo>
                  <a:cubicBezTo>
                    <a:pt x="1007" y="619"/>
                    <a:pt x="927" y="608"/>
                    <a:pt x="934" y="619"/>
                  </a:cubicBezTo>
                  <a:close/>
                  <a:moveTo>
                    <a:pt x="875" y="563"/>
                  </a:moveTo>
                  <a:cubicBezTo>
                    <a:pt x="871" y="573"/>
                    <a:pt x="851" y="573"/>
                    <a:pt x="840" y="566"/>
                  </a:cubicBezTo>
                  <a:cubicBezTo>
                    <a:pt x="830" y="559"/>
                    <a:pt x="812" y="577"/>
                    <a:pt x="823" y="587"/>
                  </a:cubicBezTo>
                  <a:cubicBezTo>
                    <a:pt x="826" y="591"/>
                    <a:pt x="851" y="612"/>
                    <a:pt x="878" y="598"/>
                  </a:cubicBezTo>
                  <a:cubicBezTo>
                    <a:pt x="907" y="584"/>
                    <a:pt x="927" y="594"/>
                    <a:pt x="934" y="580"/>
                  </a:cubicBezTo>
                  <a:cubicBezTo>
                    <a:pt x="941" y="566"/>
                    <a:pt x="882" y="553"/>
                    <a:pt x="875" y="563"/>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06" name="India">
              <a:extLst>
                <a:ext uri="{FF2B5EF4-FFF2-40B4-BE49-F238E27FC236}">
                  <a16:creationId xmlns:a16="http://schemas.microsoft.com/office/drawing/2014/main" id="{BDCA6EC4-8193-4780-84DB-E0D36EEB8FF5}"/>
                </a:ext>
              </a:extLst>
            </p:cNvPr>
            <p:cNvSpPr>
              <a:spLocks/>
            </p:cNvSpPr>
            <p:nvPr/>
          </p:nvSpPr>
          <p:spPr bwMode="auto">
            <a:xfrm>
              <a:off x="7534783" y="2487549"/>
              <a:ext cx="863981" cy="979170"/>
            </a:xfrm>
            <a:custGeom>
              <a:avLst/>
              <a:gdLst>
                <a:gd name="T0" fmla="*/ 769 w 1088"/>
                <a:gd name="T1" fmla="*/ 536 h 1232"/>
                <a:gd name="T2" fmla="*/ 766 w 1088"/>
                <a:gd name="T3" fmla="*/ 487 h 1232"/>
                <a:gd name="T4" fmla="*/ 822 w 1088"/>
                <a:gd name="T5" fmla="*/ 508 h 1232"/>
                <a:gd name="T6" fmla="*/ 887 w 1088"/>
                <a:gd name="T7" fmla="*/ 525 h 1232"/>
                <a:gd name="T8" fmla="*/ 884 w 1088"/>
                <a:gd name="T9" fmla="*/ 574 h 1232"/>
                <a:gd name="T10" fmla="*/ 908 w 1088"/>
                <a:gd name="T11" fmla="*/ 588 h 1232"/>
                <a:gd name="T12" fmla="*/ 932 w 1088"/>
                <a:gd name="T13" fmla="*/ 658 h 1232"/>
                <a:gd name="T14" fmla="*/ 950 w 1088"/>
                <a:gd name="T15" fmla="*/ 577 h 1232"/>
                <a:gd name="T16" fmla="*/ 995 w 1088"/>
                <a:gd name="T17" fmla="*/ 532 h 1232"/>
                <a:gd name="T18" fmla="*/ 1033 w 1088"/>
                <a:gd name="T19" fmla="*/ 452 h 1232"/>
                <a:gd name="T20" fmla="*/ 1081 w 1088"/>
                <a:gd name="T21" fmla="*/ 438 h 1232"/>
                <a:gd name="T22" fmla="*/ 1088 w 1088"/>
                <a:gd name="T23" fmla="*/ 392 h 1232"/>
                <a:gd name="T24" fmla="*/ 1047 w 1088"/>
                <a:gd name="T25" fmla="*/ 354 h 1232"/>
                <a:gd name="T26" fmla="*/ 981 w 1088"/>
                <a:gd name="T27" fmla="*/ 357 h 1232"/>
                <a:gd name="T28" fmla="*/ 932 w 1088"/>
                <a:gd name="T29" fmla="*/ 396 h 1232"/>
                <a:gd name="T30" fmla="*/ 894 w 1088"/>
                <a:gd name="T31" fmla="*/ 420 h 1232"/>
                <a:gd name="T32" fmla="*/ 859 w 1088"/>
                <a:gd name="T33" fmla="*/ 459 h 1232"/>
                <a:gd name="T34" fmla="*/ 797 w 1088"/>
                <a:gd name="T35" fmla="*/ 452 h 1232"/>
                <a:gd name="T36" fmla="*/ 773 w 1088"/>
                <a:gd name="T37" fmla="*/ 403 h 1232"/>
                <a:gd name="T38" fmla="*/ 756 w 1088"/>
                <a:gd name="T39" fmla="*/ 462 h 1232"/>
                <a:gd name="T40" fmla="*/ 638 w 1088"/>
                <a:gd name="T41" fmla="*/ 448 h 1232"/>
                <a:gd name="T42" fmla="*/ 579 w 1088"/>
                <a:gd name="T43" fmla="*/ 434 h 1232"/>
                <a:gd name="T44" fmla="*/ 517 w 1088"/>
                <a:gd name="T45" fmla="*/ 399 h 1232"/>
                <a:gd name="T46" fmla="*/ 465 w 1088"/>
                <a:gd name="T47" fmla="*/ 367 h 1232"/>
                <a:gd name="T48" fmla="*/ 489 w 1088"/>
                <a:gd name="T49" fmla="*/ 311 h 1232"/>
                <a:gd name="T50" fmla="*/ 451 w 1088"/>
                <a:gd name="T51" fmla="*/ 276 h 1232"/>
                <a:gd name="T52" fmla="*/ 402 w 1088"/>
                <a:gd name="T53" fmla="*/ 220 h 1232"/>
                <a:gd name="T54" fmla="*/ 437 w 1088"/>
                <a:gd name="T55" fmla="*/ 189 h 1232"/>
                <a:gd name="T56" fmla="*/ 432 w 1088"/>
                <a:gd name="T57" fmla="*/ 141 h 1232"/>
                <a:gd name="T58" fmla="*/ 469 w 1088"/>
                <a:gd name="T59" fmla="*/ 83 h 1232"/>
                <a:gd name="T60" fmla="*/ 381 w 1088"/>
                <a:gd name="T61" fmla="*/ 76 h 1232"/>
                <a:gd name="T62" fmla="*/ 337 w 1088"/>
                <a:gd name="T63" fmla="*/ 68 h 1232"/>
                <a:gd name="T64" fmla="*/ 274 w 1088"/>
                <a:gd name="T65" fmla="*/ 8 h 1232"/>
                <a:gd name="T66" fmla="*/ 206 w 1088"/>
                <a:gd name="T67" fmla="*/ 25 h 1232"/>
                <a:gd name="T68" fmla="*/ 230 w 1088"/>
                <a:gd name="T69" fmla="*/ 69 h 1232"/>
                <a:gd name="T70" fmla="*/ 247 w 1088"/>
                <a:gd name="T71" fmla="*/ 108 h 1232"/>
                <a:gd name="T72" fmla="*/ 233 w 1088"/>
                <a:gd name="T73" fmla="*/ 168 h 1232"/>
                <a:gd name="T74" fmla="*/ 274 w 1088"/>
                <a:gd name="T75" fmla="*/ 220 h 1232"/>
                <a:gd name="T76" fmla="*/ 247 w 1088"/>
                <a:gd name="T77" fmla="*/ 280 h 1232"/>
                <a:gd name="T78" fmla="*/ 205 w 1088"/>
                <a:gd name="T79" fmla="*/ 322 h 1232"/>
                <a:gd name="T80" fmla="*/ 157 w 1088"/>
                <a:gd name="T81" fmla="*/ 381 h 1232"/>
                <a:gd name="T82" fmla="*/ 108 w 1088"/>
                <a:gd name="T83" fmla="*/ 413 h 1232"/>
                <a:gd name="T84" fmla="*/ 49 w 1088"/>
                <a:gd name="T85" fmla="*/ 448 h 1232"/>
                <a:gd name="T86" fmla="*/ 91 w 1088"/>
                <a:gd name="T87" fmla="*/ 518 h 1232"/>
                <a:gd name="T88" fmla="*/ 77 w 1088"/>
                <a:gd name="T89" fmla="*/ 560 h 1232"/>
                <a:gd name="T90" fmla="*/ 4 w 1088"/>
                <a:gd name="T91" fmla="*/ 588 h 1232"/>
                <a:gd name="T92" fmla="*/ 39 w 1088"/>
                <a:gd name="T93" fmla="*/ 623 h 1232"/>
                <a:gd name="T94" fmla="*/ 25 w 1088"/>
                <a:gd name="T95" fmla="*/ 644 h 1232"/>
                <a:gd name="T96" fmla="*/ 150 w 1088"/>
                <a:gd name="T97" fmla="*/ 672 h 1232"/>
                <a:gd name="T98" fmla="*/ 174 w 1088"/>
                <a:gd name="T99" fmla="*/ 693 h 1232"/>
                <a:gd name="T100" fmla="*/ 181 w 1088"/>
                <a:gd name="T101" fmla="*/ 795 h 1232"/>
                <a:gd name="T102" fmla="*/ 233 w 1088"/>
                <a:gd name="T103" fmla="*/ 973 h 1232"/>
                <a:gd name="T104" fmla="*/ 309 w 1088"/>
                <a:gd name="T105" fmla="*/ 1155 h 1232"/>
                <a:gd name="T106" fmla="*/ 385 w 1088"/>
                <a:gd name="T107" fmla="*/ 1201 h 1232"/>
                <a:gd name="T108" fmla="*/ 434 w 1088"/>
                <a:gd name="T109" fmla="*/ 1138 h 1232"/>
                <a:gd name="T110" fmla="*/ 458 w 1088"/>
                <a:gd name="T111" fmla="*/ 1061 h 1232"/>
                <a:gd name="T112" fmla="*/ 465 w 1088"/>
                <a:gd name="T113" fmla="*/ 946 h 1232"/>
                <a:gd name="T114" fmla="*/ 521 w 1088"/>
                <a:gd name="T115" fmla="*/ 886 h 1232"/>
                <a:gd name="T116" fmla="*/ 642 w 1088"/>
                <a:gd name="T117" fmla="*/ 773 h 1232"/>
                <a:gd name="T118" fmla="*/ 715 w 1088"/>
                <a:gd name="T119" fmla="*/ 693 h 1232"/>
                <a:gd name="T120" fmla="*/ 794 w 1088"/>
                <a:gd name="T121" fmla="*/ 668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8" h="1232">
                  <a:moveTo>
                    <a:pt x="780" y="595"/>
                  </a:moveTo>
                  <a:cubicBezTo>
                    <a:pt x="773" y="581"/>
                    <a:pt x="766" y="550"/>
                    <a:pt x="769" y="536"/>
                  </a:cubicBezTo>
                  <a:cubicBezTo>
                    <a:pt x="773" y="525"/>
                    <a:pt x="787" y="536"/>
                    <a:pt x="790" y="521"/>
                  </a:cubicBezTo>
                  <a:cubicBezTo>
                    <a:pt x="794" y="508"/>
                    <a:pt x="749" y="508"/>
                    <a:pt x="766" y="487"/>
                  </a:cubicBezTo>
                  <a:cubicBezTo>
                    <a:pt x="780" y="469"/>
                    <a:pt x="780" y="487"/>
                    <a:pt x="797" y="487"/>
                  </a:cubicBezTo>
                  <a:cubicBezTo>
                    <a:pt x="815" y="487"/>
                    <a:pt x="822" y="497"/>
                    <a:pt x="822" y="508"/>
                  </a:cubicBezTo>
                  <a:cubicBezTo>
                    <a:pt x="822" y="521"/>
                    <a:pt x="842" y="528"/>
                    <a:pt x="842" y="528"/>
                  </a:cubicBezTo>
                  <a:cubicBezTo>
                    <a:pt x="842" y="528"/>
                    <a:pt x="873" y="525"/>
                    <a:pt x="887" y="525"/>
                  </a:cubicBezTo>
                  <a:cubicBezTo>
                    <a:pt x="901" y="525"/>
                    <a:pt x="915" y="525"/>
                    <a:pt x="915" y="536"/>
                  </a:cubicBezTo>
                  <a:cubicBezTo>
                    <a:pt x="915" y="543"/>
                    <a:pt x="898" y="574"/>
                    <a:pt x="884" y="574"/>
                  </a:cubicBezTo>
                  <a:cubicBezTo>
                    <a:pt x="870" y="574"/>
                    <a:pt x="870" y="616"/>
                    <a:pt x="880" y="616"/>
                  </a:cubicBezTo>
                  <a:cubicBezTo>
                    <a:pt x="894" y="619"/>
                    <a:pt x="901" y="588"/>
                    <a:pt x="908" y="588"/>
                  </a:cubicBezTo>
                  <a:cubicBezTo>
                    <a:pt x="915" y="588"/>
                    <a:pt x="919" y="623"/>
                    <a:pt x="926" y="662"/>
                  </a:cubicBezTo>
                  <a:cubicBezTo>
                    <a:pt x="926" y="662"/>
                    <a:pt x="929" y="658"/>
                    <a:pt x="932" y="658"/>
                  </a:cubicBezTo>
                  <a:cubicBezTo>
                    <a:pt x="939" y="658"/>
                    <a:pt x="936" y="626"/>
                    <a:pt x="943" y="616"/>
                  </a:cubicBezTo>
                  <a:cubicBezTo>
                    <a:pt x="946" y="609"/>
                    <a:pt x="946" y="577"/>
                    <a:pt x="950" y="577"/>
                  </a:cubicBezTo>
                  <a:cubicBezTo>
                    <a:pt x="953" y="577"/>
                    <a:pt x="981" y="588"/>
                    <a:pt x="981" y="581"/>
                  </a:cubicBezTo>
                  <a:cubicBezTo>
                    <a:pt x="977" y="570"/>
                    <a:pt x="998" y="546"/>
                    <a:pt x="995" y="532"/>
                  </a:cubicBezTo>
                  <a:cubicBezTo>
                    <a:pt x="991" y="518"/>
                    <a:pt x="1005" y="501"/>
                    <a:pt x="1005" y="483"/>
                  </a:cubicBezTo>
                  <a:cubicBezTo>
                    <a:pt x="1005" y="465"/>
                    <a:pt x="1019" y="462"/>
                    <a:pt x="1033" y="452"/>
                  </a:cubicBezTo>
                  <a:cubicBezTo>
                    <a:pt x="1043" y="441"/>
                    <a:pt x="1060" y="430"/>
                    <a:pt x="1064" y="438"/>
                  </a:cubicBezTo>
                  <a:cubicBezTo>
                    <a:pt x="1067" y="445"/>
                    <a:pt x="1088" y="452"/>
                    <a:pt x="1081" y="438"/>
                  </a:cubicBezTo>
                  <a:cubicBezTo>
                    <a:pt x="1071" y="423"/>
                    <a:pt x="1071" y="413"/>
                    <a:pt x="1078" y="409"/>
                  </a:cubicBezTo>
                  <a:cubicBezTo>
                    <a:pt x="1085" y="409"/>
                    <a:pt x="1088" y="392"/>
                    <a:pt x="1088" y="392"/>
                  </a:cubicBezTo>
                  <a:cubicBezTo>
                    <a:pt x="1088" y="392"/>
                    <a:pt x="1067" y="389"/>
                    <a:pt x="1064" y="381"/>
                  </a:cubicBezTo>
                  <a:cubicBezTo>
                    <a:pt x="1060" y="371"/>
                    <a:pt x="1047" y="360"/>
                    <a:pt x="1047" y="354"/>
                  </a:cubicBezTo>
                  <a:cubicBezTo>
                    <a:pt x="1047" y="347"/>
                    <a:pt x="1036" y="350"/>
                    <a:pt x="1029" y="357"/>
                  </a:cubicBezTo>
                  <a:cubicBezTo>
                    <a:pt x="1019" y="364"/>
                    <a:pt x="1002" y="347"/>
                    <a:pt x="981" y="357"/>
                  </a:cubicBezTo>
                  <a:cubicBezTo>
                    <a:pt x="963" y="367"/>
                    <a:pt x="956" y="381"/>
                    <a:pt x="946" y="381"/>
                  </a:cubicBezTo>
                  <a:cubicBezTo>
                    <a:pt x="939" y="378"/>
                    <a:pt x="939" y="389"/>
                    <a:pt x="932" y="396"/>
                  </a:cubicBezTo>
                  <a:cubicBezTo>
                    <a:pt x="926" y="403"/>
                    <a:pt x="919" y="413"/>
                    <a:pt x="915" y="413"/>
                  </a:cubicBezTo>
                  <a:cubicBezTo>
                    <a:pt x="908" y="413"/>
                    <a:pt x="894" y="420"/>
                    <a:pt x="894" y="420"/>
                  </a:cubicBezTo>
                  <a:cubicBezTo>
                    <a:pt x="894" y="420"/>
                    <a:pt x="905" y="445"/>
                    <a:pt x="898" y="455"/>
                  </a:cubicBezTo>
                  <a:cubicBezTo>
                    <a:pt x="891" y="465"/>
                    <a:pt x="877" y="455"/>
                    <a:pt x="859" y="459"/>
                  </a:cubicBezTo>
                  <a:cubicBezTo>
                    <a:pt x="842" y="465"/>
                    <a:pt x="835" y="452"/>
                    <a:pt x="822" y="455"/>
                  </a:cubicBezTo>
                  <a:cubicBezTo>
                    <a:pt x="811" y="459"/>
                    <a:pt x="805" y="448"/>
                    <a:pt x="797" y="452"/>
                  </a:cubicBezTo>
                  <a:cubicBezTo>
                    <a:pt x="790" y="452"/>
                    <a:pt x="780" y="438"/>
                    <a:pt x="783" y="423"/>
                  </a:cubicBezTo>
                  <a:cubicBezTo>
                    <a:pt x="787" y="409"/>
                    <a:pt x="780" y="396"/>
                    <a:pt x="773" y="403"/>
                  </a:cubicBezTo>
                  <a:cubicBezTo>
                    <a:pt x="766" y="413"/>
                    <a:pt x="756" y="409"/>
                    <a:pt x="756" y="423"/>
                  </a:cubicBezTo>
                  <a:cubicBezTo>
                    <a:pt x="756" y="438"/>
                    <a:pt x="766" y="452"/>
                    <a:pt x="756" y="462"/>
                  </a:cubicBezTo>
                  <a:cubicBezTo>
                    <a:pt x="745" y="472"/>
                    <a:pt x="697" y="476"/>
                    <a:pt x="686" y="469"/>
                  </a:cubicBezTo>
                  <a:cubicBezTo>
                    <a:pt x="679" y="462"/>
                    <a:pt x="638" y="455"/>
                    <a:pt x="638" y="448"/>
                  </a:cubicBezTo>
                  <a:cubicBezTo>
                    <a:pt x="635" y="441"/>
                    <a:pt x="624" y="427"/>
                    <a:pt x="614" y="427"/>
                  </a:cubicBezTo>
                  <a:cubicBezTo>
                    <a:pt x="607" y="427"/>
                    <a:pt x="582" y="438"/>
                    <a:pt x="579" y="434"/>
                  </a:cubicBezTo>
                  <a:cubicBezTo>
                    <a:pt x="572" y="427"/>
                    <a:pt x="555" y="416"/>
                    <a:pt x="545" y="413"/>
                  </a:cubicBezTo>
                  <a:cubicBezTo>
                    <a:pt x="534" y="413"/>
                    <a:pt x="517" y="406"/>
                    <a:pt x="517" y="399"/>
                  </a:cubicBezTo>
                  <a:cubicBezTo>
                    <a:pt x="514" y="392"/>
                    <a:pt x="489" y="389"/>
                    <a:pt x="485" y="381"/>
                  </a:cubicBezTo>
                  <a:cubicBezTo>
                    <a:pt x="482" y="378"/>
                    <a:pt x="465" y="374"/>
                    <a:pt x="465" y="367"/>
                  </a:cubicBezTo>
                  <a:cubicBezTo>
                    <a:pt x="465" y="360"/>
                    <a:pt x="472" y="347"/>
                    <a:pt x="472" y="340"/>
                  </a:cubicBezTo>
                  <a:cubicBezTo>
                    <a:pt x="472" y="329"/>
                    <a:pt x="489" y="318"/>
                    <a:pt x="489" y="311"/>
                  </a:cubicBezTo>
                  <a:cubicBezTo>
                    <a:pt x="489" y="308"/>
                    <a:pt x="472" y="298"/>
                    <a:pt x="472" y="298"/>
                  </a:cubicBezTo>
                  <a:cubicBezTo>
                    <a:pt x="472" y="298"/>
                    <a:pt x="461" y="276"/>
                    <a:pt x="451" y="276"/>
                  </a:cubicBezTo>
                  <a:cubicBezTo>
                    <a:pt x="437" y="276"/>
                    <a:pt x="430" y="255"/>
                    <a:pt x="417" y="252"/>
                  </a:cubicBezTo>
                  <a:cubicBezTo>
                    <a:pt x="406" y="252"/>
                    <a:pt x="410" y="227"/>
                    <a:pt x="402" y="220"/>
                  </a:cubicBezTo>
                  <a:cubicBezTo>
                    <a:pt x="399" y="213"/>
                    <a:pt x="402" y="196"/>
                    <a:pt x="413" y="203"/>
                  </a:cubicBezTo>
                  <a:cubicBezTo>
                    <a:pt x="424" y="213"/>
                    <a:pt x="444" y="203"/>
                    <a:pt x="437" y="189"/>
                  </a:cubicBezTo>
                  <a:cubicBezTo>
                    <a:pt x="430" y="175"/>
                    <a:pt x="414" y="162"/>
                    <a:pt x="413" y="154"/>
                  </a:cubicBezTo>
                  <a:cubicBezTo>
                    <a:pt x="412" y="146"/>
                    <a:pt x="424" y="147"/>
                    <a:pt x="432" y="141"/>
                  </a:cubicBezTo>
                  <a:cubicBezTo>
                    <a:pt x="441" y="136"/>
                    <a:pt x="459" y="129"/>
                    <a:pt x="466" y="120"/>
                  </a:cubicBezTo>
                  <a:cubicBezTo>
                    <a:pt x="472" y="110"/>
                    <a:pt x="473" y="88"/>
                    <a:pt x="469" y="83"/>
                  </a:cubicBezTo>
                  <a:cubicBezTo>
                    <a:pt x="466" y="78"/>
                    <a:pt x="438" y="53"/>
                    <a:pt x="424" y="52"/>
                  </a:cubicBezTo>
                  <a:cubicBezTo>
                    <a:pt x="409" y="51"/>
                    <a:pt x="392" y="72"/>
                    <a:pt x="381" y="76"/>
                  </a:cubicBezTo>
                  <a:cubicBezTo>
                    <a:pt x="371" y="79"/>
                    <a:pt x="365" y="75"/>
                    <a:pt x="357" y="73"/>
                  </a:cubicBezTo>
                  <a:cubicBezTo>
                    <a:pt x="350" y="72"/>
                    <a:pt x="344" y="75"/>
                    <a:pt x="337" y="68"/>
                  </a:cubicBezTo>
                  <a:cubicBezTo>
                    <a:pt x="330" y="61"/>
                    <a:pt x="322" y="39"/>
                    <a:pt x="311" y="29"/>
                  </a:cubicBezTo>
                  <a:cubicBezTo>
                    <a:pt x="300" y="20"/>
                    <a:pt x="284" y="13"/>
                    <a:pt x="274" y="8"/>
                  </a:cubicBezTo>
                  <a:cubicBezTo>
                    <a:pt x="264" y="2"/>
                    <a:pt x="262" y="0"/>
                    <a:pt x="247" y="5"/>
                  </a:cubicBezTo>
                  <a:cubicBezTo>
                    <a:pt x="233" y="10"/>
                    <a:pt x="213" y="17"/>
                    <a:pt x="206" y="25"/>
                  </a:cubicBezTo>
                  <a:cubicBezTo>
                    <a:pt x="199" y="34"/>
                    <a:pt x="201" y="51"/>
                    <a:pt x="206" y="57"/>
                  </a:cubicBezTo>
                  <a:cubicBezTo>
                    <a:pt x="211" y="62"/>
                    <a:pt x="236" y="69"/>
                    <a:pt x="230" y="69"/>
                  </a:cubicBezTo>
                  <a:cubicBezTo>
                    <a:pt x="224" y="71"/>
                    <a:pt x="244" y="79"/>
                    <a:pt x="246" y="86"/>
                  </a:cubicBezTo>
                  <a:cubicBezTo>
                    <a:pt x="249" y="92"/>
                    <a:pt x="250" y="102"/>
                    <a:pt x="247" y="108"/>
                  </a:cubicBezTo>
                  <a:cubicBezTo>
                    <a:pt x="243" y="114"/>
                    <a:pt x="219" y="117"/>
                    <a:pt x="226" y="120"/>
                  </a:cubicBezTo>
                  <a:cubicBezTo>
                    <a:pt x="233" y="124"/>
                    <a:pt x="228" y="155"/>
                    <a:pt x="233" y="168"/>
                  </a:cubicBezTo>
                  <a:cubicBezTo>
                    <a:pt x="238" y="182"/>
                    <a:pt x="243" y="206"/>
                    <a:pt x="257" y="203"/>
                  </a:cubicBezTo>
                  <a:cubicBezTo>
                    <a:pt x="271" y="200"/>
                    <a:pt x="288" y="217"/>
                    <a:pt x="274" y="220"/>
                  </a:cubicBezTo>
                  <a:cubicBezTo>
                    <a:pt x="261" y="224"/>
                    <a:pt x="257" y="238"/>
                    <a:pt x="254" y="252"/>
                  </a:cubicBezTo>
                  <a:cubicBezTo>
                    <a:pt x="254" y="262"/>
                    <a:pt x="257" y="280"/>
                    <a:pt x="247" y="280"/>
                  </a:cubicBezTo>
                  <a:cubicBezTo>
                    <a:pt x="237" y="283"/>
                    <a:pt x="230" y="283"/>
                    <a:pt x="230" y="301"/>
                  </a:cubicBezTo>
                  <a:cubicBezTo>
                    <a:pt x="230" y="318"/>
                    <a:pt x="208" y="315"/>
                    <a:pt x="205" y="322"/>
                  </a:cubicBezTo>
                  <a:cubicBezTo>
                    <a:pt x="201" y="325"/>
                    <a:pt x="194" y="357"/>
                    <a:pt x="191" y="364"/>
                  </a:cubicBezTo>
                  <a:cubicBezTo>
                    <a:pt x="184" y="367"/>
                    <a:pt x="160" y="367"/>
                    <a:pt x="157" y="381"/>
                  </a:cubicBezTo>
                  <a:cubicBezTo>
                    <a:pt x="157" y="396"/>
                    <a:pt x="143" y="413"/>
                    <a:pt x="136" y="413"/>
                  </a:cubicBezTo>
                  <a:cubicBezTo>
                    <a:pt x="129" y="409"/>
                    <a:pt x="115" y="406"/>
                    <a:pt x="108" y="413"/>
                  </a:cubicBezTo>
                  <a:cubicBezTo>
                    <a:pt x="104" y="423"/>
                    <a:pt x="84" y="406"/>
                    <a:pt x="80" y="409"/>
                  </a:cubicBezTo>
                  <a:cubicBezTo>
                    <a:pt x="77" y="416"/>
                    <a:pt x="49" y="438"/>
                    <a:pt x="49" y="448"/>
                  </a:cubicBezTo>
                  <a:cubicBezTo>
                    <a:pt x="49" y="462"/>
                    <a:pt x="77" y="462"/>
                    <a:pt x="77" y="476"/>
                  </a:cubicBezTo>
                  <a:cubicBezTo>
                    <a:pt x="73" y="494"/>
                    <a:pt x="84" y="511"/>
                    <a:pt x="91" y="518"/>
                  </a:cubicBezTo>
                  <a:cubicBezTo>
                    <a:pt x="101" y="525"/>
                    <a:pt x="112" y="543"/>
                    <a:pt x="104" y="553"/>
                  </a:cubicBezTo>
                  <a:cubicBezTo>
                    <a:pt x="101" y="564"/>
                    <a:pt x="91" y="564"/>
                    <a:pt x="77" y="560"/>
                  </a:cubicBezTo>
                  <a:cubicBezTo>
                    <a:pt x="63" y="557"/>
                    <a:pt x="63" y="567"/>
                    <a:pt x="39" y="564"/>
                  </a:cubicBezTo>
                  <a:cubicBezTo>
                    <a:pt x="15" y="557"/>
                    <a:pt x="15" y="577"/>
                    <a:pt x="4" y="588"/>
                  </a:cubicBezTo>
                  <a:cubicBezTo>
                    <a:pt x="3" y="589"/>
                    <a:pt x="2" y="590"/>
                    <a:pt x="0" y="592"/>
                  </a:cubicBezTo>
                  <a:cubicBezTo>
                    <a:pt x="15" y="599"/>
                    <a:pt x="18" y="616"/>
                    <a:pt x="39" y="623"/>
                  </a:cubicBezTo>
                  <a:cubicBezTo>
                    <a:pt x="60" y="634"/>
                    <a:pt x="80" y="609"/>
                    <a:pt x="80" y="626"/>
                  </a:cubicBezTo>
                  <a:cubicBezTo>
                    <a:pt x="80" y="644"/>
                    <a:pt x="29" y="641"/>
                    <a:pt x="25" y="644"/>
                  </a:cubicBezTo>
                  <a:cubicBezTo>
                    <a:pt x="25" y="651"/>
                    <a:pt x="80" y="718"/>
                    <a:pt x="108" y="714"/>
                  </a:cubicBezTo>
                  <a:cubicBezTo>
                    <a:pt x="140" y="707"/>
                    <a:pt x="160" y="675"/>
                    <a:pt x="150" y="672"/>
                  </a:cubicBezTo>
                  <a:cubicBezTo>
                    <a:pt x="143" y="668"/>
                    <a:pt x="157" y="648"/>
                    <a:pt x="164" y="651"/>
                  </a:cubicBezTo>
                  <a:cubicBezTo>
                    <a:pt x="170" y="655"/>
                    <a:pt x="164" y="686"/>
                    <a:pt x="174" y="693"/>
                  </a:cubicBezTo>
                  <a:cubicBezTo>
                    <a:pt x="181" y="700"/>
                    <a:pt x="177" y="711"/>
                    <a:pt x="174" y="728"/>
                  </a:cubicBezTo>
                  <a:cubicBezTo>
                    <a:pt x="167" y="746"/>
                    <a:pt x="177" y="777"/>
                    <a:pt x="181" y="795"/>
                  </a:cubicBezTo>
                  <a:cubicBezTo>
                    <a:pt x="181" y="812"/>
                    <a:pt x="194" y="840"/>
                    <a:pt x="198" y="865"/>
                  </a:cubicBezTo>
                  <a:cubicBezTo>
                    <a:pt x="201" y="893"/>
                    <a:pt x="219" y="942"/>
                    <a:pt x="233" y="973"/>
                  </a:cubicBezTo>
                  <a:cubicBezTo>
                    <a:pt x="250" y="1002"/>
                    <a:pt x="261" y="1061"/>
                    <a:pt x="271" y="1075"/>
                  </a:cubicBezTo>
                  <a:cubicBezTo>
                    <a:pt x="281" y="1089"/>
                    <a:pt x="309" y="1131"/>
                    <a:pt x="309" y="1155"/>
                  </a:cubicBezTo>
                  <a:cubicBezTo>
                    <a:pt x="309" y="1183"/>
                    <a:pt x="337" y="1218"/>
                    <a:pt x="347" y="1225"/>
                  </a:cubicBezTo>
                  <a:cubicBezTo>
                    <a:pt x="357" y="1232"/>
                    <a:pt x="378" y="1218"/>
                    <a:pt x="385" y="1201"/>
                  </a:cubicBezTo>
                  <a:cubicBezTo>
                    <a:pt x="388" y="1187"/>
                    <a:pt x="420" y="1180"/>
                    <a:pt x="420" y="1166"/>
                  </a:cubicBezTo>
                  <a:cubicBezTo>
                    <a:pt x="424" y="1152"/>
                    <a:pt x="424" y="1142"/>
                    <a:pt x="434" y="1138"/>
                  </a:cubicBezTo>
                  <a:cubicBezTo>
                    <a:pt x="444" y="1138"/>
                    <a:pt x="444" y="1127"/>
                    <a:pt x="444" y="1110"/>
                  </a:cubicBezTo>
                  <a:cubicBezTo>
                    <a:pt x="444" y="1096"/>
                    <a:pt x="448" y="1075"/>
                    <a:pt x="458" y="1061"/>
                  </a:cubicBezTo>
                  <a:cubicBezTo>
                    <a:pt x="468" y="1047"/>
                    <a:pt x="468" y="1012"/>
                    <a:pt x="461" y="998"/>
                  </a:cubicBezTo>
                  <a:cubicBezTo>
                    <a:pt x="458" y="980"/>
                    <a:pt x="461" y="963"/>
                    <a:pt x="465" y="946"/>
                  </a:cubicBezTo>
                  <a:cubicBezTo>
                    <a:pt x="472" y="931"/>
                    <a:pt x="468" y="914"/>
                    <a:pt x="478" y="914"/>
                  </a:cubicBezTo>
                  <a:cubicBezTo>
                    <a:pt x="492" y="914"/>
                    <a:pt x="507" y="903"/>
                    <a:pt x="521" y="886"/>
                  </a:cubicBezTo>
                  <a:cubicBezTo>
                    <a:pt x="531" y="871"/>
                    <a:pt x="565" y="851"/>
                    <a:pt x="579" y="840"/>
                  </a:cubicBezTo>
                  <a:cubicBezTo>
                    <a:pt x="589" y="830"/>
                    <a:pt x="631" y="795"/>
                    <a:pt x="642" y="773"/>
                  </a:cubicBezTo>
                  <a:cubicBezTo>
                    <a:pt x="652" y="756"/>
                    <a:pt x="686" y="749"/>
                    <a:pt x="700" y="735"/>
                  </a:cubicBezTo>
                  <a:cubicBezTo>
                    <a:pt x="715" y="718"/>
                    <a:pt x="711" y="711"/>
                    <a:pt x="715" y="693"/>
                  </a:cubicBezTo>
                  <a:cubicBezTo>
                    <a:pt x="715" y="675"/>
                    <a:pt x="762" y="668"/>
                    <a:pt x="783" y="668"/>
                  </a:cubicBezTo>
                  <a:lnTo>
                    <a:pt x="794" y="668"/>
                  </a:lnTo>
                  <a:cubicBezTo>
                    <a:pt x="790" y="641"/>
                    <a:pt x="783" y="609"/>
                    <a:pt x="780" y="595"/>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07" name="Iceland">
              <a:extLst>
                <a:ext uri="{FF2B5EF4-FFF2-40B4-BE49-F238E27FC236}">
                  <a16:creationId xmlns:a16="http://schemas.microsoft.com/office/drawing/2014/main" id="{831E6643-022C-4647-AC44-747B2DBD41BD}"/>
                </a:ext>
              </a:extLst>
            </p:cNvPr>
            <p:cNvSpPr>
              <a:spLocks/>
            </p:cNvSpPr>
            <p:nvPr/>
          </p:nvSpPr>
          <p:spPr bwMode="auto">
            <a:xfrm>
              <a:off x="4651248" y="1224026"/>
              <a:ext cx="342011" cy="176403"/>
            </a:xfrm>
            <a:custGeom>
              <a:avLst/>
              <a:gdLst>
                <a:gd name="T0" fmla="*/ 365 w 432"/>
                <a:gd name="T1" fmla="*/ 158 h 224"/>
                <a:gd name="T2" fmla="*/ 397 w 432"/>
                <a:gd name="T3" fmla="*/ 133 h 224"/>
                <a:gd name="T4" fmla="*/ 429 w 432"/>
                <a:gd name="T5" fmla="*/ 100 h 224"/>
                <a:gd name="T6" fmla="*/ 408 w 432"/>
                <a:gd name="T7" fmla="*/ 67 h 224"/>
                <a:gd name="T8" fmla="*/ 386 w 432"/>
                <a:gd name="T9" fmla="*/ 48 h 224"/>
                <a:gd name="T10" fmla="*/ 379 w 432"/>
                <a:gd name="T11" fmla="*/ 23 h 224"/>
                <a:gd name="T12" fmla="*/ 350 w 432"/>
                <a:gd name="T13" fmla="*/ 23 h 224"/>
                <a:gd name="T14" fmla="*/ 311 w 432"/>
                <a:gd name="T15" fmla="*/ 4 h 224"/>
                <a:gd name="T16" fmla="*/ 308 w 432"/>
                <a:gd name="T17" fmla="*/ 30 h 224"/>
                <a:gd name="T18" fmla="*/ 282 w 432"/>
                <a:gd name="T19" fmla="*/ 30 h 224"/>
                <a:gd name="T20" fmla="*/ 268 w 432"/>
                <a:gd name="T21" fmla="*/ 30 h 224"/>
                <a:gd name="T22" fmla="*/ 243 w 432"/>
                <a:gd name="T23" fmla="*/ 34 h 224"/>
                <a:gd name="T24" fmla="*/ 222 w 432"/>
                <a:gd name="T25" fmla="*/ 26 h 224"/>
                <a:gd name="T26" fmla="*/ 197 w 432"/>
                <a:gd name="T27" fmla="*/ 48 h 224"/>
                <a:gd name="T28" fmla="*/ 179 w 432"/>
                <a:gd name="T29" fmla="*/ 37 h 224"/>
                <a:gd name="T30" fmla="*/ 161 w 432"/>
                <a:gd name="T31" fmla="*/ 52 h 224"/>
                <a:gd name="T32" fmla="*/ 158 w 432"/>
                <a:gd name="T33" fmla="*/ 70 h 224"/>
                <a:gd name="T34" fmla="*/ 129 w 432"/>
                <a:gd name="T35" fmla="*/ 81 h 224"/>
                <a:gd name="T36" fmla="*/ 118 w 432"/>
                <a:gd name="T37" fmla="*/ 48 h 224"/>
                <a:gd name="T38" fmla="*/ 58 w 432"/>
                <a:gd name="T39" fmla="*/ 8 h 224"/>
                <a:gd name="T40" fmla="*/ 65 w 432"/>
                <a:gd name="T41" fmla="*/ 30 h 224"/>
                <a:gd name="T42" fmla="*/ 50 w 432"/>
                <a:gd name="T43" fmla="*/ 30 h 224"/>
                <a:gd name="T44" fmla="*/ 22 w 432"/>
                <a:gd name="T45" fmla="*/ 41 h 224"/>
                <a:gd name="T46" fmla="*/ 4 w 432"/>
                <a:gd name="T47" fmla="*/ 67 h 224"/>
                <a:gd name="T48" fmla="*/ 40 w 432"/>
                <a:gd name="T49" fmla="*/ 78 h 224"/>
                <a:gd name="T50" fmla="*/ 90 w 432"/>
                <a:gd name="T51" fmla="*/ 78 h 224"/>
                <a:gd name="T52" fmla="*/ 83 w 432"/>
                <a:gd name="T53" fmla="*/ 96 h 224"/>
                <a:gd name="T54" fmla="*/ 61 w 432"/>
                <a:gd name="T55" fmla="*/ 111 h 224"/>
                <a:gd name="T56" fmla="*/ 15 w 432"/>
                <a:gd name="T57" fmla="*/ 122 h 224"/>
                <a:gd name="T58" fmla="*/ 75 w 432"/>
                <a:gd name="T59" fmla="*/ 122 h 224"/>
                <a:gd name="T60" fmla="*/ 90 w 432"/>
                <a:gd name="T61" fmla="*/ 140 h 224"/>
                <a:gd name="T62" fmla="*/ 100 w 432"/>
                <a:gd name="T63" fmla="*/ 151 h 224"/>
                <a:gd name="T64" fmla="*/ 86 w 432"/>
                <a:gd name="T65" fmla="*/ 173 h 224"/>
                <a:gd name="T66" fmla="*/ 65 w 432"/>
                <a:gd name="T67" fmla="*/ 184 h 224"/>
                <a:gd name="T68" fmla="*/ 118 w 432"/>
                <a:gd name="T69" fmla="*/ 184 h 224"/>
                <a:gd name="T70" fmla="*/ 190 w 432"/>
                <a:gd name="T71" fmla="*/ 213 h 224"/>
                <a:gd name="T72" fmla="*/ 261 w 432"/>
                <a:gd name="T73" fmla="*/ 195 h 224"/>
                <a:gd name="T74" fmla="*/ 311 w 432"/>
                <a:gd name="T75" fmla="*/ 180 h 224"/>
                <a:gd name="T76" fmla="*/ 365 w 432"/>
                <a:gd name="T77" fmla="*/ 15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2" h="224">
                  <a:moveTo>
                    <a:pt x="365" y="158"/>
                  </a:moveTo>
                  <a:cubicBezTo>
                    <a:pt x="386" y="158"/>
                    <a:pt x="386" y="129"/>
                    <a:pt x="397" y="133"/>
                  </a:cubicBezTo>
                  <a:cubicBezTo>
                    <a:pt x="408" y="133"/>
                    <a:pt x="422" y="114"/>
                    <a:pt x="429" y="100"/>
                  </a:cubicBezTo>
                  <a:cubicBezTo>
                    <a:pt x="432" y="89"/>
                    <a:pt x="422" y="67"/>
                    <a:pt x="408" y="67"/>
                  </a:cubicBezTo>
                  <a:cubicBezTo>
                    <a:pt x="393" y="67"/>
                    <a:pt x="383" y="56"/>
                    <a:pt x="386" y="48"/>
                  </a:cubicBezTo>
                  <a:cubicBezTo>
                    <a:pt x="386" y="37"/>
                    <a:pt x="375" y="26"/>
                    <a:pt x="379" y="23"/>
                  </a:cubicBezTo>
                  <a:cubicBezTo>
                    <a:pt x="379" y="15"/>
                    <a:pt x="361" y="19"/>
                    <a:pt x="350" y="23"/>
                  </a:cubicBezTo>
                  <a:cubicBezTo>
                    <a:pt x="340" y="26"/>
                    <a:pt x="322" y="0"/>
                    <a:pt x="311" y="4"/>
                  </a:cubicBezTo>
                  <a:cubicBezTo>
                    <a:pt x="304" y="8"/>
                    <a:pt x="308" y="23"/>
                    <a:pt x="308" y="30"/>
                  </a:cubicBezTo>
                  <a:cubicBezTo>
                    <a:pt x="304" y="37"/>
                    <a:pt x="282" y="23"/>
                    <a:pt x="282" y="30"/>
                  </a:cubicBezTo>
                  <a:cubicBezTo>
                    <a:pt x="282" y="41"/>
                    <a:pt x="276" y="41"/>
                    <a:pt x="268" y="30"/>
                  </a:cubicBezTo>
                  <a:cubicBezTo>
                    <a:pt x="261" y="23"/>
                    <a:pt x="243" y="26"/>
                    <a:pt x="243" y="34"/>
                  </a:cubicBezTo>
                  <a:cubicBezTo>
                    <a:pt x="243" y="41"/>
                    <a:pt x="236" y="37"/>
                    <a:pt x="222" y="26"/>
                  </a:cubicBezTo>
                  <a:cubicBezTo>
                    <a:pt x="208" y="19"/>
                    <a:pt x="193" y="37"/>
                    <a:pt x="197" y="48"/>
                  </a:cubicBezTo>
                  <a:cubicBezTo>
                    <a:pt x="197" y="56"/>
                    <a:pt x="190" y="59"/>
                    <a:pt x="179" y="37"/>
                  </a:cubicBezTo>
                  <a:cubicBezTo>
                    <a:pt x="168" y="19"/>
                    <a:pt x="154" y="41"/>
                    <a:pt x="161" y="52"/>
                  </a:cubicBezTo>
                  <a:cubicBezTo>
                    <a:pt x="168" y="63"/>
                    <a:pt x="165" y="74"/>
                    <a:pt x="158" y="70"/>
                  </a:cubicBezTo>
                  <a:cubicBezTo>
                    <a:pt x="147" y="63"/>
                    <a:pt x="136" y="74"/>
                    <a:pt x="129" y="81"/>
                  </a:cubicBezTo>
                  <a:cubicBezTo>
                    <a:pt x="126" y="92"/>
                    <a:pt x="104" y="56"/>
                    <a:pt x="118" y="48"/>
                  </a:cubicBezTo>
                  <a:cubicBezTo>
                    <a:pt x="132" y="41"/>
                    <a:pt x="75" y="8"/>
                    <a:pt x="58" y="8"/>
                  </a:cubicBezTo>
                  <a:cubicBezTo>
                    <a:pt x="40" y="8"/>
                    <a:pt x="50" y="23"/>
                    <a:pt x="65" y="30"/>
                  </a:cubicBezTo>
                  <a:cubicBezTo>
                    <a:pt x="75" y="41"/>
                    <a:pt x="54" y="37"/>
                    <a:pt x="50" y="30"/>
                  </a:cubicBezTo>
                  <a:cubicBezTo>
                    <a:pt x="43" y="23"/>
                    <a:pt x="29" y="26"/>
                    <a:pt x="22" y="41"/>
                  </a:cubicBezTo>
                  <a:cubicBezTo>
                    <a:pt x="15" y="52"/>
                    <a:pt x="4" y="59"/>
                    <a:pt x="4" y="67"/>
                  </a:cubicBezTo>
                  <a:cubicBezTo>
                    <a:pt x="0" y="78"/>
                    <a:pt x="22" y="85"/>
                    <a:pt x="40" y="78"/>
                  </a:cubicBezTo>
                  <a:cubicBezTo>
                    <a:pt x="61" y="70"/>
                    <a:pt x="79" y="67"/>
                    <a:pt x="90" y="78"/>
                  </a:cubicBezTo>
                  <a:cubicBezTo>
                    <a:pt x="100" y="85"/>
                    <a:pt x="72" y="89"/>
                    <a:pt x="83" y="96"/>
                  </a:cubicBezTo>
                  <a:cubicBezTo>
                    <a:pt x="93" y="103"/>
                    <a:pt x="83" y="111"/>
                    <a:pt x="61" y="111"/>
                  </a:cubicBezTo>
                  <a:cubicBezTo>
                    <a:pt x="40" y="107"/>
                    <a:pt x="11" y="114"/>
                    <a:pt x="15" y="122"/>
                  </a:cubicBezTo>
                  <a:cubicBezTo>
                    <a:pt x="18" y="129"/>
                    <a:pt x="72" y="114"/>
                    <a:pt x="75" y="122"/>
                  </a:cubicBezTo>
                  <a:cubicBezTo>
                    <a:pt x="75" y="133"/>
                    <a:pt x="75" y="144"/>
                    <a:pt x="90" y="140"/>
                  </a:cubicBezTo>
                  <a:cubicBezTo>
                    <a:pt x="104" y="133"/>
                    <a:pt x="93" y="151"/>
                    <a:pt x="100" y="151"/>
                  </a:cubicBezTo>
                  <a:cubicBezTo>
                    <a:pt x="107" y="155"/>
                    <a:pt x="104" y="169"/>
                    <a:pt x="86" y="173"/>
                  </a:cubicBezTo>
                  <a:cubicBezTo>
                    <a:pt x="68" y="173"/>
                    <a:pt x="58" y="177"/>
                    <a:pt x="65" y="184"/>
                  </a:cubicBezTo>
                  <a:cubicBezTo>
                    <a:pt x="75" y="195"/>
                    <a:pt x="97" y="188"/>
                    <a:pt x="118" y="184"/>
                  </a:cubicBezTo>
                  <a:cubicBezTo>
                    <a:pt x="136" y="177"/>
                    <a:pt x="168" y="203"/>
                    <a:pt x="190" y="213"/>
                  </a:cubicBezTo>
                  <a:cubicBezTo>
                    <a:pt x="215" y="224"/>
                    <a:pt x="254" y="210"/>
                    <a:pt x="261" y="195"/>
                  </a:cubicBezTo>
                  <a:cubicBezTo>
                    <a:pt x="265" y="184"/>
                    <a:pt x="297" y="188"/>
                    <a:pt x="311" y="180"/>
                  </a:cubicBezTo>
                  <a:cubicBezTo>
                    <a:pt x="322" y="169"/>
                    <a:pt x="340" y="158"/>
                    <a:pt x="365" y="15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08" name="Hungary">
              <a:extLst>
                <a:ext uri="{FF2B5EF4-FFF2-40B4-BE49-F238E27FC236}">
                  <a16:creationId xmlns:a16="http://schemas.microsoft.com/office/drawing/2014/main" id="{5ECF0F73-4AD2-4F7D-BC58-8FC9738C7631}"/>
                </a:ext>
              </a:extLst>
            </p:cNvPr>
            <p:cNvSpPr>
              <a:spLocks/>
            </p:cNvSpPr>
            <p:nvPr/>
          </p:nvSpPr>
          <p:spPr bwMode="auto">
            <a:xfrm>
              <a:off x="5914771" y="2044827"/>
              <a:ext cx="201549" cy="115189"/>
            </a:xfrm>
            <a:custGeom>
              <a:avLst/>
              <a:gdLst>
                <a:gd name="T0" fmla="*/ 246 w 256"/>
                <a:gd name="T1" fmla="*/ 28 h 144"/>
                <a:gd name="T2" fmla="*/ 236 w 256"/>
                <a:gd name="T3" fmla="*/ 21 h 144"/>
                <a:gd name="T4" fmla="*/ 211 w 256"/>
                <a:gd name="T5" fmla="*/ 14 h 144"/>
                <a:gd name="T6" fmla="*/ 177 w 256"/>
                <a:gd name="T7" fmla="*/ 0 h 144"/>
                <a:gd name="T8" fmla="*/ 139 w 256"/>
                <a:gd name="T9" fmla="*/ 24 h 144"/>
                <a:gd name="T10" fmla="*/ 97 w 256"/>
                <a:gd name="T11" fmla="*/ 38 h 144"/>
                <a:gd name="T12" fmla="*/ 45 w 256"/>
                <a:gd name="T13" fmla="*/ 38 h 144"/>
                <a:gd name="T14" fmla="*/ 38 w 256"/>
                <a:gd name="T15" fmla="*/ 31 h 144"/>
                <a:gd name="T16" fmla="*/ 35 w 256"/>
                <a:gd name="T17" fmla="*/ 42 h 144"/>
                <a:gd name="T18" fmla="*/ 18 w 256"/>
                <a:gd name="T19" fmla="*/ 52 h 144"/>
                <a:gd name="T20" fmla="*/ 14 w 256"/>
                <a:gd name="T21" fmla="*/ 66 h 144"/>
                <a:gd name="T22" fmla="*/ 7 w 256"/>
                <a:gd name="T23" fmla="*/ 83 h 144"/>
                <a:gd name="T24" fmla="*/ 0 w 256"/>
                <a:gd name="T25" fmla="*/ 93 h 144"/>
                <a:gd name="T26" fmla="*/ 11 w 256"/>
                <a:gd name="T27" fmla="*/ 107 h 144"/>
                <a:gd name="T28" fmla="*/ 7 w 256"/>
                <a:gd name="T29" fmla="*/ 107 h 144"/>
                <a:gd name="T30" fmla="*/ 42 w 256"/>
                <a:gd name="T31" fmla="*/ 131 h 144"/>
                <a:gd name="T32" fmla="*/ 80 w 256"/>
                <a:gd name="T33" fmla="*/ 141 h 144"/>
                <a:gd name="T34" fmla="*/ 135 w 256"/>
                <a:gd name="T35" fmla="*/ 124 h 144"/>
                <a:gd name="T36" fmla="*/ 153 w 256"/>
                <a:gd name="T37" fmla="*/ 127 h 144"/>
                <a:gd name="T38" fmla="*/ 163 w 256"/>
                <a:gd name="T39" fmla="*/ 131 h 144"/>
                <a:gd name="T40" fmla="*/ 187 w 256"/>
                <a:gd name="T41" fmla="*/ 114 h 144"/>
                <a:gd name="T42" fmla="*/ 222 w 256"/>
                <a:gd name="T43" fmla="*/ 55 h 144"/>
                <a:gd name="T44" fmla="*/ 250 w 256"/>
                <a:gd name="T45" fmla="*/ 38 h 144"/>
                <a:gd name="T46" fmla="*/ 246 w 256"/>
                <a:gd name="T47" fmla="*/ 2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6" h="144">
                  <a:moveTo>
                    <a:pt x="246" y="28"/>
                  </a:moveTo>
                  <a:cubicBezTo>
                    <a:pt x="243" y="24"/>
                    <a:pt x="239" y="24"/>
                    <a:pt x="236" y="21"/>
                  </a:cubicBezTo>
                  <a:cubicBezTo>
                    <a:pt x="225" y="17"/>
                    <a:pt x="215" y="14"/>
                    <a:pt x="211" y="14"/>
                  </a:cubicBezTo>
                  <a:cubicBezTo>
                    <a:pt x="205" y="7"/>
                    <a:pt x="180" y="4"/>
                    <a:pt x="177" y="0"/>
                  </a:cubicBezTo>
                  <a:cubicBezTo>
                    <a:pt x="170" y="0"/>
                    <a:pt x="146" y="24"/>
                    <a:pt x="139" y="24"/>
                  </a:cubicBezTo>
                  <a:cubicBezTo>
                    <a:pt x="132" y="24"/>
                    <a:pt x="97" y="28"/>
                    <a:pt x="97" y="38"/>
                  </a:cubicBezTo>
                  <a:cubicBezTo>
                    <a:pt x="97" y="45"/>
                    <a:pt x="56" y="49"/>
                    <a:pt x="45" y="38"/>
                  </a:cubicBezTo>
                  <a:cubicBezTo>
                    <a:pt x="42" y="35"/>
                    <a:pt x="42" y="35"/>
                    <a:pt x="38" y="31"/>
                  </a:cubicBezTo>
                  <a:cubicBezTo>
                    <a:pt x="38" y="35"/>
                    <a:pt x="35" y="38"/>
                    <a:pt x="35" y="42"/>
                  </a:cubicBezTo>
                  <a:cubicBezTo>
                    <a:pt x="35" y="52"/>
                    <a:pt x="25" y="52"/>
                    <a:pt x="18" y="52"/>
                  </a:cubicBezTo>
                  <a:cubicBezTo>
                    <a:pt x="11" y="49"/>
                    <a:pt x="18" y="62"/>
                    <a:pt x="14" y="66"/>
                  </a:cubicBezTo>
                  <a:cubicBezTo>
                    <a:pt x="7" y="72"/>
                    <a:pt x="14" y="83"/>
                    <a:pt x="7" y="83"/>
                  </a:cubicBezTo>
                  <a:cubicBezTo>
                    <a:pt x="4" y="83"/>
                    <a:pt x="0" y="86"/>
                    <a:pt x="0" y="93"/>
                  </a:cubicBezTo>
                  <a:cubicBezTo>
                    <a:pt x="4" y="93"/>
                    <a:pt x="11" y="107"/>
                    <a:pt x="11" y="107"/>
                  </a:cubicBezTo>
                  <a:cubicBezTo>
                    <a:pt x="11" y="107"/>
                    <a:pt x="11" y="107"/>
                    <a:pt x="7" y="107"/>
                  </a:cubicBezTo>
                  <a:cubicBezTo>
                    <a:pt x="18" y="114"/>
                    <a:pt x="35" y="124"/>
                    <a:pt x="42" y="131"/>
                  </a:cubicBezTo>
                  <a:cubicBezTo>
                    <a:pt x="49" y="141"/>
                    <a:pt x="70" y="144"/>
                    <a:pt x="80" y="141"/>
                  </a:cubicBezTo>
                  <a:cubicBezTo>
                    <a:pt x="90" y="138"/>
                    <a:pt x="135" y="124"/>
                    <a:pt x="135" y="124"/>
                  </a:cubicBezTo>
                  <a:cubicBezTo>
                    <a:pt x="135" y="124"/>
                    <a:pt x="146" y="127"/>
                    <a:pt x="153" y="127"/>
                  </a:cubicBezTo>
                  <a:cubicBezTo>
                    <a:pt x="153" y="131"/>
                    <a:pt x="160" y="131"/>
                    <a:pt x="163" y="131"/>
                  </a:cubicBezTo>
                  <a:cubicBezTo>
                    <a:pt x="166" y="127"/>
                    <a:pt x="177" y="124"/>
                    <a:pt x="187" y="114"/>
                  </a:cubicBezTo>
                  <a:cubicBezTo>
                    <a:pt x="198" y="103"/>
                    <a:pt x="218" y="59"/>
                    <a:pt x="222" y="55"/>
                  </a:cubicBezTo>
                  <a:cubicBezTo>
                    <a:pt x="229" y="52"/>
                    <a:pt x="243" y="45"/>
                    <a:pt x="250" y="38"/>
                  </a:cubicBezTo>
                  <a:cubicBezTo>
                    <a:pt x="256" y="35"/>
                    <a:pt x="253" y="28"/>
                    <a:pt x="246" y="2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09" name="Honduras">
              <a:extLst>
                <a:ext uri="{FF2B5EF4-FFF2-40B4-BE49-F238E27FC236}">
                  <a16:creationId xmlns:a16="http://schemas.microsoft.com/office/drawing/2014/main" id="{26A10F44-3ECA-47DE-BC7F-34746E406F3C}"/>
                </a:ext>
              </a:extLst>
            </p:cNvPr>
            <p:cNvSpPr>
              <a:spLocks/>
            </p:cNvSpPr>
            <p:nvPr/>
          </p:nvSpPr>
          <p:spPr bwMode="auto">
            <a:xfrm>
              <a:off x="2620772" y="3200400"/>
              <a:ext cx="201549" cy="100838"/>
            </a:xfrm>
            <a:custGeom>
              <a:avLst/>
              <a:gdLst>
                <a:gd name="T0" fmla="*/ 108 w 256"/>
                <a:gd name="T1" fmla="*/ 115 h 128"/>
                <a:gd name="T2" fmla="*/ 119 w 256"/>
                <a:gd name="T3" fmla="*/ 92 h 128"/>
                <a:gd name="T4" fmla="*/ 164 w 256"/>
                <a:gd name="T5" fmla="*/ 75 h 128"/>
                <a:gd name="T6" fmla="*/ 205 w 256"/>
                <a:gd name="T7" fmla="*/ 68 h 128"/>
                <a:gd name="T8" fmla="*/ 256 w 256"/>
                <a:gd name="T9" fmla="*/ 48 h 128"/>
                <a:gd name="T10" fmla="*/ 208 w 256"/>
                <a:gd name="T11" fmla="*/ 17 h 128"/>
                <a:gd name="T12" fmla="*/ 119 w 256"/>
                <a:gd name="T13" fmla="*/ 17 h 128"/>
                <a:gd name="T14" fmla="*/ 41 w 256"/>
                <a:gd name="T15" fmla="*/ 21 h 128"/>
                <a:gd name="T16" fmla="*/ 41 w 256"/>
                <a:gd name="T17" fmla="*/ 21 h 128"/>
                <a:gd name="T18" fmla="*/ 19 w 256"/>
                <a:gd name="T19" fmla="*/ 44 h 128"/>
                <a:gd name="T20" fmla="*/ 0 w 256"/>
                <a:gd name="T21" fmla="*/ 71 h 128"/>
                <a:gd name="T22" fmla="*/ 15 w 256"/>
                <a:gd name="T23" fmla="*/ 81 h 128"/>
                <a:gd name="T24" fmla="*/ 64 w 256"/>
                <a:gd name="T25" fmla="*/ 92 h 128"/>
                <a:gd name="T26" fmla="*/ 64 w 256"/>
                <a:gd name="T27" fmla="*/ 115 h 128"/>
                <a:gd name="T28" fmla="*/ 75 w 256"/>
                <a:gd name="T29" fmla="*/ 115 h 128"/>
                <a:gd name="T30" fmla="*/ 78 w 256"/>
                <a:gd name="T31" fmla="*/ 128 h 128"/>
                <a:gd name="T32" fmla="*/ 93 w 256"/>
                <a:gd name="T33" fmla="*/ 125 h 128"/>
                <a:gd name="T34" fmla="*/ 108 w 256"/>
                <a:gd name="T35"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128">
                  <a:moveTo>
                    <a:pt x="108" y="115"/>
                  </a:moveTo>
                  <a:cubicBezTo>
                    <a:pt x="108" y="112"/>
                    <a:pt x="97" y="95"/>
                    <a:pt x="119" y="92"/>
                  </a:cubicBezTo>
                  <a:cubicBezTo>
                    <a:pt x="145" y="92"/>
                    <a:pt x="164" y="88"/>
                    <a:pt x="164" y="75"/>
                  </a:cubicBezTo>
                  <a:cubicBezTo>
                    <a:pt x="167" y="61"/>
                    <a:pt x="197" y="68"/>
                    <a:pt x="205" y="68"/>
                  </a:cubicBezTo>
                  <a:cubicBezTo>
                    <a:pt x="212" y="64"/>
                    <a:pt x="234" y="48"/>
                    <a:pt x="256" y="48"/>
                  </a:cubicBezTo>
                  <a:cubicBezTo>
                    <a:pt x="256" y="31"/>
                    <a:pt x="227" y="37"/>
                    <a:pt x="208" y="17"/>
                  </a:cubicBezTo>
                  <a:cubicBezTo>
                    <a:pt x="186" y="0"/>
                    <a:pt x="141" y="7"/>
                    <a:pt x="119" y="17"/>
                  </a:cubicBezTo>
                  <a:cubicBezTo>
                    <a:pt x="93" y="24"/>
                    <a:pt x="67" y="7"/>
                    <a:pt x="41" y="21"/>
                  </a:cubicBezTo>
                  <a:cubicBezTo>
                    <a:pt x="41" y="21"/>
                    <a:pt x="41" y="21"/>
                    <a:pt x="41" y="21"/>
                  </a:cubicBezTo>
                  <a:cubicBezTo>
                    <a:pt x="34" y="28"/>
                    <a:pt x="26" y="37"/>
                    <a:pt x="19" y="44"/>
                  </a:cubicBezTo>
                  <a:cubicBezTo>
                    <a:pt x="0" y="54"/>
                    <a:pt x="4" y="68"/>
                    <a:pt x="0" y="71"/>
                  </a:cubicBezTo>
                  <a:cubicBezTo>
                    <a:pt x="4" y="75"/>
                    <a:pt x="12" y="78"/>
                    <a:pt x="15" y="81"/>
                  </a:cubicBezTo>
                  <a:cubicBezTo>
                    <a:pt x="38" y="92"/>
                    <a:pt x="56" y="81"/>
                    <a:pt x="64" y="92"/>
                  </a:cubicBezTo>
                  <a:cubicBezTo>
                    <a:pt x="64" y="95"/>
                    <a:pt x="64" y="105"/>
                    <a:pt x="64" y="115"/>
                  </a:cubicBezTo>
                  <a:cubicBezTo>
                    <a:pt x="67" y="112"/>
                    <a:pt x="67" y="112"/>
                    <a:pt x="75" y="115"/>
                  </a:cubicBezTo>
                  <a:cubicBezTo>
                    <a:pt x="78" y="119"/>
                    <a:pt x="78" y="125"/>
                    <a:pt x="78" y="128"/>
                  </a:cubicBezTo>
                  <a:cubicBezTo>
                    <a:pt x="93" y="125"/>
                    <a:pt x="93" y="125"/>
                    <a:pt x="93" y="125"/>
                  </a:cubicBezTo>
                  <a:cubicBezTo>
                    <a:pt x="93" y="125"/>
                    <a:pt x="104" y="119"/>
                    <a:pt x="108" y="11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10" name="Haiti">
              <a:extLst>
                <a:ext uri="{FF2B5EF4-FFF2-40B4-BE49-F238E27FC236}">
                  <a16:creationId xmlns:a16="http://schemas.microsoft.com/office/drawing/2014/main" id="{90C1ED41-3377-447F-9334-420050E3B673}"/>
                </a:ext>
              </a:extLst>
            </p:cNvPr>
            <p:cNvSpPr>
              <a:spLocks/>
            </p:cNvSpPr>
            <p:nvPr/>
          </p:nvSpPr>
          <p:spPr bwMode="auto">
            <a:xfrm>
              <a:off x="3067177" y="3067177"/>
              <a:ext cx="100838" cy="75565"/>
            </a:xfrm>
            <a:custGeom>
              <a:avLst/>
              <a:gdLst>
                <a:gd name="T0" fmla="*/ 61 w 128"/>
                <a:gd name="T1" fmla="*/ 7 h 96"/>
                <a:gd name="T2" fmla="*/ 87 w 128"/>
                <a:gd name="T3" fmla="*/ 62 h 96"/>
                <a:gd name="T4" fmla="*/ 4 w 128"/>
                <a:gd name="T5" fmla="*/ 76 h 96"/>
                <a:gd name="T6" fmla="*/ 61 w 128"/>
                <a:gd name="T7" fmla="*/ 86 h 96"/>
                <a:gd name="T8" fmla="*/ 117 w 128"/>
                <a:gd name="T9" fmla="*/ 96 h 96"/>
                <a:gd name="T10" fmla="*/ 128 w 128"/>
                <a:gd name="T11" fmla="*/ 21 h 96"/>
                <a:gd name="T12" fmla="*/ 61 w 128"/>
                <a:gd name="T13" fmla="*/ 7 h 96"/>
              </a:gdLst>
              <a:ahLst/>
              <a:cxnLst>
                <a:cxn ang="0">
                  <a:pos x="T0" y="T1"/>
                </a:cxn>
                <a:cxn ang="0">
                  <a:pos x="T2" y="T3"/>
                </a:cxn>
                <a:cxn ang="0">
                  <a:pos x="T4" y="T5"/>
                </a:cxn>
                <a:cxn ang="0">
                  <a:pos x="T6" y="T7"/>
                </a:cxn>
                <a:cxn ang="0">
                  <a:pos x="T8" y="T9"/>
                </a:cxn>
                <a:cxn ang="0">
                  <a:pos x="T10" y="T11"/>
                </a:cxn>
                <a:cxn ang="0">
                  <a:pos x="T12" y="T13"/>
                </a:cxn>
              </a:cxnLst>
              <a:rect l="0" t="0" r="r" b="b"/>
              <a:pathLst>
                <a:path w="128" h="96">
                  <a:moveTo>
                    <a:pt x="61" y="7"/>
                  </a:moveTo>
                  <a:cubicBezTo>
                    <a:pt x="42" y="21"/>
                    <a:pt x="87" y="45"/>
                    <a:pt x="87" y="62"/>
                  </a:cubicBezTo>
                  <a:cubicBezTo>
                    <a:pt x="87" y="76"/>
                    <a:pt x="12" y="59"/>
                    <a:pt x="4" y="76"/>
                  </a:cubicBezTo>
                  <a:cubicBezTo>
                    <a:pt x="0" y="83"/>
                    <a:pt x="31" y="96"/>
                    <a:pt x="61" y="86"/>
                  </a:cubicBezTo>
                  <a:cubicBezTo>
                    <a:pt x="87" y="79"/>
                    <a:pt x="106" y="90"/>
                    <a:pt x="117" y="96"/>
                  </a:cubicBezTo>
                  <a:cubicBezTo>
                    <a:pt x="121" y="69"/>
                    <a:pt x="125" y="38"/>
                    <a:pt x="128" y="21"/>
                  </a:cubicBezTo>
                  <a:cubicBezTo>
                    <a:pt x="102" y="14"/>
                    <a:pt x="72" y="0"/>
                    <a:pt x="61" y="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11" name="Guyana">
              <a:extLst>
                <a:ext uri="{FF2B5EF4-FFF2-40B4-BE49-F238E27FC236}">
                  <a16:creationId xmlns:a16="http://schemas.microsoft.com/office/drawing/2014/main" id="{AD8C7293-05AB-490C-BB3E-F8556D1A3653}"/>
                </a:ext>
              </a:extLst>
            </p:cNvPr>
            <p:cNvSpPr>
              <a:spLocks/>
            </p:cNvSpPr>
            <p:nvPr/>
          </p:nvSpPr>
          <p:spPr bwMode="auto">
            <a:xfrm>
              <a:off x="3495548" y="3459607"/>
              <a:ext cx="151257" cy="226822"/>
            </a:xfrm>
            <a:custGeom>
              <a:avLst/>
              <a:gdLst>
                <a:gd name="T0" fmla="*/ 52 w 192"/>
                <a:gd name="T1" fmla="*/ 21 h 288"/>
                <a:gd name="T2" fmla="*/ 38 w 192"/>
                <a:gd name="T3" fmla="*/ 46 h 288"/>
                <a:gd name="T4" fmla="*/ 31 w 192"/>
                <a:gd name="T5" fmla="*/ 70 h 288"/>
                <a:gd name="T6" fmla="*/ 14 w 192"/>
                <a:gd name="T7" fmla="*/ 87 h 288"/>
                <a:gd name="T8" fmla="*/ 11 w 192"/>
                <a:gd name="T9" fmla="*/ 108 h 288"/>
                <a:gd name="T10" fmla="*/ 35 w 192"/>
                <a:gd name="T11" fmla="*/ 139 h 288"/>
                <a:gd name="T12" fmla="*/ 49 w 192"/>
                <a:gd name="T13" fmla="*/ 132 h 288"/>
                <a:gd name="T14" fmla="*/ 66 w 192"/>
                <a:gd name="T15" fmla="*/ 163 h 288"/>
                <a:gd name="T16" fmla="*/ 69 w 192"/>
                <a:gd name="T17" fmla="*/ 198 h 288"/>
                <a:gd name="T18" fmla="*/ 76 w 192"/>
                <a:gd name="T19" fmla="*/ 268 h 288"/>
                <a:gd name="T20" fmla="*/ 121 w 192"/>
                <a:gd name="T21" fmla="*/ 281 h 288"/>
                <a:gd name="T22" fmla="*/ 145 w 192"/>
                <a:gd name="T23" fmla="*/ 271 h 288"/>
                <a:gd name="T24" fmla="*/ 165 w 192"/>
                <a:gd name="T25" fmla="*/ 261 h 288"/>
                <a:gd name="T26" fmla="*/ 192 w 192"/>
                <a:gd name="T27" fmla="*/ 261 h 288"/>
                <a:gd name="T28" fmla="*/ 169 w 192"/>
                <a:gd name="T29" fmla="*/ 216 h 288"/>
                <a:gd name="T30" fmla="*/ 138 w 192"/>
                <a:gd name="T31" fmla="*/ 177 h 288"/>
                <a:gd name="T32" fmla="*/ 151 w 192"/>
                <a:gd name="T33" fmla="*/ 143 h 288"/>
                <a:gd name="T34" fmla="*/ 169 w 192"/>
                <a:gd name="T35" fmla="*/ 125 h 288"/>
                <a:gd name="T36" fmla="*/ 175 w 192"/>
                <a:gd name="T37" fmla="*/ 101 h 288"/>
                <a:gd name="T38" fmla="*/ 138 w 192"/>
                <a:gd name="T39" fmla="*/ 66 h 288"/>
                <a:gd name="T40" fmla="*/ 117 w 192"/>
                <a:gd name="T41" fmla="*/ 42 h 288"/>
                <a:gd name="T42" fmla="*/ 79 w 192"/>
                <a:gd name="T43" fmla="*/ 11 h 288"/>
                <a:gd name="T44" fmla="*/ 66 w 192"/>
                <a:gd name="T45" fmla="*/ 0 h 288"/>
                <a:gd name="T46" fmla="*/ 52 w 192"/>
                <a:gd name="T47" fmla="*/ 2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288">
                  <a:moveTo>
                    <a:pt x="52" y="21"/>
                  </a:moveTo>
                  <a:cubicBezTo>
                    <a:pt x="42" y="25"/>
                    <a:pt x="28" y="42"/>
                    <a:pt x="38" y="46"/>
                  </a:cubicBezTo>
                  <a:cubicBezTo>
                    <a:pt x="49" y="52"/>
                    <a:pt x="52" y="66"/>
                    <a:pt x="31" y="70"/>
                  </a:cubicBezTo>
                  <a:cubicBezTo>
                    <a:pt x="14" y="70"/>
                    <a:pt x="14" y="77"/>
                    <a:pt x="14" y="87"/>
                  </a:cubicBezTo>
                  <a:cubicBezTo>
                    <a:pt x="14" y="98"/>
                    <a:pt x="0" y="101"/>
                    <a:pt x="11" y="108"/>
                  </a:cubicBezTo>
                  <a:cubicBezTo>
                    <a:pt x="14" y="111"/>
                    <a:pt x="28" y="129"/>
                    <a:pt x="35" y="139"/>
                  </a:cubicBezTo>
                  <a:cubicBezTo>
                    <a:pt x="38" y="136"/>
                    <a:pt x="42" y="129"/>
                    <a:pt x="49" y="132"/>
                  </a:cubicBezTo>
                  <a:cubicBezTo>
                    <a:pt x="66" y="132"/>
                    <a:pt x="52" y="157"/>
                    <a:pt x="66" y="163"/>
                  </a:cubicBezTo>
                  <a:cubicBezTo>
                    <a:pt x="79" y="170"/>
                    <a:pt x="79" y="191"/>
                    <a:pt x="69" y="198"/>
                  </a:cubicBezTo>
                  <a:cubicBezTo>
                    <a:pt x="59" y="205"/>
                    <a:pt x="55" y="243"/>
                    <a:pt x="76" y="268"/>
                  </a:cubicBezTo>
                  <a:cubicBezTo>
                    <a:pt x="97" y="288"/>
                    <a:pt x="114" y="285"/>
                    <a:pt x="121" y="281"/>
                  </a:cubicBezTo>
                  <a:cubicBezTo>
                    <a:pt x="124" y="275"/>
                    <a:pt x="141" y="281"/>
                    <a:pt x="145" y="271"/>
                  </a:cubicBezTo>
                  <a:cubicBezTo>
                    <a:pt x="148" y="261"/>
                    <a:pt x="155" y="271"/>
                    <a:pt x="165" y="261"/>
                  </a:cubicBezTo>
                  <a:cubicBezTo>
                    <a:pt x="169" y="254"/>
                    <a:pt x="182" y="257"/>
                    <a:pt x="192" y="261"/>
                  </a:cubicBezTo>
                  <a:cubicBezTo>
                    <a:pt x="182" y="247"/>
                    <a:pt x="172" y="226"/>
                    <a:pt x="169" y="216"/>
                  </a:cubicBezTo>
                  <a:cubicBezTo>
                    <a:pt x="162" y="202"/>
                    <a:pt x="131" y="184"/>
                    <a:pt x="138" y="177"/>
                  </a:cubicBezTo>
                  <a:cubicBezTo>
                    <a:pt x="145" y="170"/>
                    <a:pt x="141" y="143"/>
                    <a:pt x="151" y="143"/>
                  </a:cubicBezTo>
                  <a:cubicBezTo>
                    <a:pt x="162" y="143"/>
                    <a:pt x="175" y="136"/>
                    <a:pt x="169" y="125"/>
                  </a:cubicBezTo>
                  <a:cubicBezTo>
                    <a:pt x="169" y="118"/>
                    <a:pt x="172" y="108"/>
                    <a:pt x="175" y="101"/>
                  </a:cubicBezTo>
                  <a:cubicBezTo>
                    <a:pt x="165" y="98"/>
                    <a:pt x="148" y="66"/>
                    <a:pt x="138" y="66"/>
                  </a:cubicBezTo>
                  <a:cubicBezTo>
                    <a:pt x="127" y="66"/>
                    <a:pt x="117" y="59"/>
                    <a:pt x="117" y="42"/>
                  </a:cubicBezTo>
                  <a:cubicBezTo>
                    <a:pt x="121" y="28"/>
                    <a:pt x="93" y="28"/>
                    <a:pt x="79" y="11"/>
                  </a:cubicBezTo>
                  <a:cubicBezTo>
                    <a:pt x="76" y="7"/>
                    <a:pt x="73" y="4"/>
                    <a:pt x="66" y="0"/>
                  </a:cubicBezTo>
                  <a:cubicBezTo>
                    <a:pt x="62" y="11"/>
                    <a:pt x="55" y="18"/>
                    <a:pt x="52" y="2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12" name="Guinea">
              <a:extLst>
                <a:ext uri="{FF2B5EF4-FFF2-40B4-BE49-F238E27FC236}">
                  <a16:creationId xmlns:a16="http://schemas.microsoft.com/office/drawing/2014/main" id="{B3A628F4-BE96-4B0E-98A7-9016C87C2B65}"/>
                </a:ext>
              </a:extLst>
            </p:cNvPr>
            <p:cNvSpPr>
              <a:spLocks/>
            </p:cNvSpPr>
            <p:nvPr/>
          </p:nvSpPr>
          <p:spPr bwMode="auto">
            <a:xfrm>
              <a:off x="4946396" y="3304794"/>
              <a:ext cx="230378" cy="176403"/>
            </a:xfrm>
            <a:custGeom>
              <a:avLst/>
              <a:gdLst>
                <a:gd name="T0" fmla="*/ 95 w 288"/>
                <a:gd name="T1" fmla="*/ 118 h 224"/>
                <a:gd name="T2" fmla="*/ 116 w 288"/>
                <a:gd name="T3" fmla="*/ 114 h 224"/>
                <a:gd name="T4" fmla="*/ 143 w 288"/>
                <a:gd name="T5" fmla="*/ 107 h 224"/>
                <a:gd name="T6" fmla="*/ 173 w 288"/>
                <a:gd name="T7" fmla="*/ 145 h 224"/>
                <a:gd name="T8" fmla="*/ 180 w 288"/>
                <a:gd name="T9" fmla="*/ 169 h 224"/>
                <a:gd name="T10" fmla="*/ 180 w 288"/>
                <a:gd name="T11" fmla="*/ 173 h 224"/>
                <a:gd name="T12" fmla="*/ 207 w 288"/>
                <a:gd name="T13" fmla="*/ 169 h 224"/>
                <a:gd name="T14" fmla="*/ 217 w 288"/>
                <a:gd name="T15" fmla="*/ 200 h 224"/>
                <a:gd name="T16" fmla="*/ 238 w 288"/>
                <a:gd name="T17" fmla="*/ 214 h 224"/>
                <a:gd name="T18" fmla="*/ 251 w 288"/>
                <a:gd name="T19" fmla="*/ 204 h 224"/>
                <a:gd name="T20" fmla="*/ 261 w 288"/>
                <a:gd name="T21" fmla="*/ 207 h 224"/>
                <a:gd name="T22" fmla="*/ 268 w 288"/>
                <a:gd name="T23" fmla="*/ 197 h 224"/>
                <a:gd name="T24" fmla="*/ 265 w 288"/>
                <a:gd name="T25" fmla="*/ 173 h 224"/>
                <a:gd name="T26" fmla="*/ 285 w 288"/>
                <a:gd name="T27" fmla="*/ 169 h 224"/>
                <a:gd name="T28" fmla="*/ 279 w 288"/>
                <a:gd name="T29" fmla="*/ 145 h 224"/>
                <a:gd name="T30" fmla="*/ 272 w 288"/>
                <a:gd name="T31" fmla="*/ 128 h 224"/>
                <a:gd name="T32" fmla="*/ 272 w 288"/>
                <a:gd name="T33" fmla="*/ 97 h 224"/>
                <a:gd name="T34" fmla="*/ 265 w 288"/>
                <a:gd name="T35" fmla="*/ 94 h 224"/>
                <a:gd name="T36" fmla="*/ 258 w 288"/>
                <a:gd name="T37" fmla="*/ 69 h 224"/>
                <a:gd name="T38" fmla="*/ 258 w 288"/>
                <a:gd name="T39" fmla="*/ 56 h 224"/>
                <a:gd name="T40" fmla="*/ 245 w 288"/>
                <a:gd name="T41" fmla="*/ 38 h 224"/>
                <a:gd name="T42" fmla="*/ 228 w 288"/>
                <a:gd name="T43" fmla="*/ 11 h 224"/>
                <a:gd name="T44" fmla="*/ 201 w 288"/>
                <a:gd name="T45" fmla="*/ 28 h 224"/>
                <a:gd name="T46" fmla="*/ 177 w 288"/>
                <a:gd name="T47" fmla="*/ 28 h 224"/>
                <a:gd name="T48" fmla="*/ 153 w 288"/>
                <a:gd name="T49" fmla="*/ 32 h 224"/>
                <a:gd name="T50" fmla="*/ 143 w 288"/>
                <a:gd name="T51" fmla="*/ 21 h 224"/>
                <a:gd name="T52" fmla="*/ 143 w 288"/>
                <a:gd name="T53" fmla="*/ 14 h 224"/>
                <a:gd name="T54" fmla="*/ 140 w 288"/>
                <a:gd name="T55" fmla="*/ 14 h 224"/>
                <a:gd name="T56" fmla="*/ 82 w 288"/>
                <a:gd name="T57" fmla="*/ 11 h 224"/>
                <a:gd name="T58" fmla="*/ 55 w 288"/>
                <a:gd name="T59" fmla="*/ 0 h 224"/>
                <a:gd name="T60" fmla="*/ 48 w 288"/>
                <a:gd name="T61" fmla="*/ 18 h 224"/>
                <a:gd name="T62" fmla="*/ 48 w 288"/>
                <a:gd name="T63" fmla="*/ 35 h 224"/>
                <a:gd name="T64" fmla="*/ 34 w 288"/>
                <a:gd name="T65" fmla="*/ 42 h 224"/>
                <a:gd name="T66" fmla="*/ 4 w 288"/>
                <a:gd name="T67" fmla="*/ 63 h 224"/>
                <a:gd name="T68" fmla="*/ 0 w 288"/>
                <a:gd name="T69" fmla="*/ 66 h 224"/>
                <a:gd name="T70" fmla="*/ 28 w 288"/>
                <a:gd name="T71" fmla="*/ 100 h 224"/>
                <a:gd name="T72" fmla="*/ 72 w 288"/>
                <a:gd name="T73" fmla="*/ 149 h 224"/>
                <a:gd name="T74" fmla="*/ 95 w 288"/>
                <a:gd name="T75" fmla="*/ 11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224">
                  <a:moveTo>
                    <a:pt x="95" y="118"/>
                  </a:moveTo>
                  <a:cubicBezTo>
                    <a:pt x="99" y="107"/>
                    <a:pt x="106" y="111"/>
                    <a:pt x="116" y="114"/>
                  </a:cubicBezTo>
                  <a:cubicBezTo>
                    <a:pt x="123" y="114"/>
                    <a:pt x="136" y="107"/>
                    <a:pt x="143" y="107"/>
                  </a:cubicBezTo>
                  <a:cubicBezTo>
                    <a:pt x="153" y="107"/>
                    <a:pt x="173" y="138"/>
                    <a:pt x="173" y="145"/>
                  </a:cubicBezTo>
                  <a:cubicBezTo>
                    <a:pt x="173" y="155"/>
                    <a:pt x="173" y="162"/>
                    <a:pt x="180" y="169"/>
                  </a:cubicBezTo>
                  <a:cubicBezTo>
                    <a:pt x="180" y="169"/>
                    <a:pt x="180" y="173"/>
                    <a:pt x="180" y="173"/>
                  </a:cubicBezTo>
                  <a:cubicBezTo>
                    <a:pt x="194" y="169"/>
                    <a:pt x="204" y="169"/>
                    <a:pt x="207" y="169"/>
                  </a:cubicBezTo>
                  <a:cubicBezTo>
                    <a:pt x="211" y="169"/>
                    <a:pt x="221" y="186"/>
                    <a:pt x="217" y="200"/>
                  </a:cubicBezTo>
                  <a:cubicBezTo>
                    <a:pt x="217" y="214"/>
                    <a:pt x="231" y="224"/>
                    <a:pt x="238" y="214"/>
                  </a:cubicBezTo>
                  <a:cubicBezTo>
                    <a:pt x="245" y="207"/>
                    <a:pt x="251" y="193"/>
                    <a:pt x="251" y="204"/>
                  </a:cubicBezTo>
                  <a:cubicBezTo>
                    <a:pt x="251" y="204"/>
                    <a:pt x="255" y="207"/>
                    <a:pt x="261" y="207"/>
                  </a:cubicBezTo>
                  <a:cubicBezTo>
                    <a:pt x="261" y="204"/>
                    <a:pt x="265" y="200"/>
                    <a:pt x="268" y="197"/>
                  </a:cubicBezTo>
                  <a:cubicBezTo>
                    <a:pt x="275" y="190"/>
                    <a:pt x="261" y="183"/>
                    <a:pt x="265" y="173"/>
                  </a:cubicBezTo>
                  <a:cubicBezTo>
                    <a:pt x="272" y="166"/>
                    <a:pt x="279" y="176"/>
                    <a:pt x="285" y="169"/>
                  </a:cubicBezTo>
                  <a:cubicBezTo>
                    <a:pt x="288" y="166"/>
                    <a:pt x="275" y="152"/>
                    <a:pt x="279" y="145"/>
                  </a:cubicBezTo>
                  <a:cubicBezTo>
                    <a:pt x="279" y="142"/>
                    <a:pt x="279" y="131"/>
                    <a:pt x="272" y="128"/>
                  </a:cubicBezTo>
                  <a:cubicBezTo>
                    <a:pt x="265" y="124"/>
                    <a:pt x="268" y="111"/>
                    <a:pt x="272" y="97"/>
                  </a:cubicBezTo>
                  <a:cubicBezTo>
                    <a:pt x="268" y="97"/>
                    <a:pt x="268" y="94"/>
                    <a:pt x="265" y="94"/>
                  </a:cubicBezTo>
                  <a:cubicBezTo>
                    <a:pt x="261" y="87"/>
                    <a:pt x="265" y="69"/>
                    <a:pt x="258" y="69"/>
                  </a:cubicBezTo>
                  <a:cubicBezTo>
                    <a:pt x="248" y="69"/>
                    <a:pt x="251" y="59"/>
                    <a:pt x="258" y="56"/>
                  </a:cubicBezTo>
                  <a:cubicBezTo>
                    <a:pt x="265" y="56"/>
                    <a:pt x="245" y="45"/>
                    <a:pt x="245" y="38"/>
                  </a:cubicBezTo>
                  <a:cubicBezTo>
                    <a:pt x="245" y="32"/>
                    <a:pt x="234" y="11"/>
                    <a:pt x="228" y="11"/>
                  </a:cubicBezTo>
                  <a:cubicBezTo>
                    <a:pt x="224" y="7"/>
                    <a:pt x="207" y="28"/>
                    <a:pt x="201" y="28"/>
                  </a:cubicBezTo>
                  <a:cubicBezTo>
                    <a:pt x="194" y="28"/>
                    <a:pt x="180" y="14"/>
                    <a:pt x="177" y="28"/>
                  </a:cubicBezTo>
                  <a:cubicBezTo>
                    <a:pt x="170" y="38"/>
                    <a:pt x="160" y="21"/>
                    <a:pt x="153" y="32"/>
                  </a:cubicBezTo>
                  <a:cubicBezTo>
                    <a:pt x="146" y="38"/>
                    <a:pt x="143" y="21"/>
                    <a:pt x="143" y="21"/>
                  </a:cubicBezTo>
                  <a:cubicBezTo>
                    <a:pt x="143" y="21"/>
                    <a:pt x="143" y="18"/>
                    <a:pt x="143" y="14"/>
                  </a:cubicBezTo>
                  <a:cubicBezTo>
                    <a:pt x="143" y="14"/>
                    <a:pt x="140" y="14"/>
                    <a:pt x="140" y="14"/>
                  </a:cubicBezTo>
                  <a:cubicBezTo>
                    <a:pt x="119" y="21"/>
                    <a:pt x="85" y="18"/>
                    <a:pt x="82" y="11"/>
                  </a:cubicBezTo>
                  <a:cubicBezTo>
                    <a:pt x="82" y="4"/>
                    <a:pt x="55" y="0"/>
                    <a:pt x="55" y="0"/>
                  </a:cubicBezTo>
                  <a:cubicBezTo>
                    <a:pt x="55" y="0"/>
                    <a:pt x="55" y="14"/>
                    <a:pt x="48" y="18"/>
                  </a:cubicBezTo>
                  <a:cubicBezTo>
                    <a:pt x="38" y="21"/>
                    <a:pt x="48" y="32"/>
                    <a:pt x="48" y="35"/>
                  </a:cubicBezTo>
                  <a:cubicBezTo>
                    <a:pt x="48" y="38"/>
                    <a:pt x="41" y="45"/>
                    <a:pt x="34" y="42"/>
                  </a:cubicBezTo>
                  <a:cubicBezTo>
                    <a:pt x="31" y="38"/>
                    <a:pt x="14" y="56"/>
                    <a:pt x="4" y="63"/>
                  </a:cubicBezTo>
                  <a:cubicBezTo>
                    <a:pt x="4" y="63"/>
                    <a:pt x="4" y="63"/>
                    <a:pt x="0" y="66"/>
                  </a:cubicBezTo>
                  <a:cubicBezTo>
                    <a:pt x="14" y="76"/>
                    <a:pt x="14" y="87"/>
                    <a:pt x="28" y="100"/>
                  </a:cubicBezTo>
                  <a:cubicBezTo>
                    <a:pt x="41" y="111"/>
                    <a:pt x="61" y="124"/>
                    <a:pt x="72" y="149"/>
                  </a:cubicBezTo>
                  <a:cubicBezTo>
                    <a:pt x="82" y="138"/>
                    <a:pt x="95" y="124"/>
                    <a:pt x="95" y="11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13" name="Guinea Bissau">
              <a:extLst>
                <a:ext uri="{FF2B5EF4-FFF2-40B4-BE49-F238E27FC236}">
                  <a16:creationId xmlns:a16="http://schemas.microsoft.com/office/drawing/2014/main" id="{F097C75A-383C-44F5-9677-319085EC608F}"/>
                </a:ext>
              </a:extLst>
            </p:cNvPr>
            <p:cNvSpPr>
              <a:spLocks/>
            </p:cNvSpPr>
            <p:nvPr/>
          </p:nvSpPr>
          <p:spPr bwMode="auto">
            <a:xfrm>
              <a:off x="4899660" y="3312033"/>
              <a:ext cx="90043" cy="50419"/>
            </a:xfrm>
            <a:custGeom>
              <a:avLst/>
              <a:gdLst>
                <a:gd name="T0" fmla="*/ 58 w 112"/>
                <a:gd name="T1" fmla="*/ 61 h 64"/>
                <a:gd name="T2" fmla="*/ 91 w 112"/>
                <a:gd name="T3" fmla="*/ 41 h 64"/>
                <a:gd name="T4" fmla="*/ 105 w 112"/>
                <a:gd name="T5" fmla="*/ 34 h 64"/>
                <a:gd name="T6" fmla="*/ 105 w 112"/>
                <a:gd name="T7" fmla="*/ 17 h 64"/>
                <a:gd name="T8" fmla="*/ 112 w 112"/>
                <a:gd name="T9" fmla="*/ 4 h 64"/>
                <a:gd name="T10" fmla="*/ 102 w 112"/>
                <a:gd name="T11" fmla="*/ 0 h 64"/>
                <a:gd name="T12" fmla="*/ 44 w 112"/>
                <a:gd name="T13" fmla="*/ 7 h 64"/>
                <a:gd name="T14" fmla="*/ 22 w 112"/>
                <a:gd name="T15" fmla="*/ 14 h 64"/>
                <a:gd name="T16" fmla="*/ 0 w 112"/>
                <a:gd name="T17" fmla="*/ 7 h 64"/>
                <a:gd name="T18" fmla="*/ 33 w 112"/>
                <a:gd name="T19" fmla="*/ 31 h 64"/>
                <a:gd name="T20" fmla="*/ 51 w 112"/>
                <a:gd name="T21" fmla="*/ 61 h 64"/>
                <a:gd name="T22" fmla="*/ 55 w 112"/>
                <a:gd name="T23" fmla="*/ 64 h 64"/>
                <a:gd name="T24" fmla="*/ 58 w 112"/>
                <a:gd name="T25"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64">
                  <a:moveTo>
                    <a:pt x="58" y="61"/>
                  </a:moveTo>
                  <a:cubicBezTo>
                    <a:pt x="69" y="54"/>
                    <a:pt x="87" y="38"/>
                    <a:pt x="91" y="41"/>
                  </a:cubicBezTo>
                  <a:cubicBezTo>
                    <a:pt x="98" y="44"/>
                    <a:pt x="105" y="38"/>
                    <a:pt x="105" y="34"/>
                  </a:cubicBezTo>
                  <a:cubicBezTo>
                    <a:pt x="105" y="31"/>
                    <a:pt x="95" y="21"/>
                    <a:pt x="105" y="17"/>
                  </a:cubicBezTo>
                  <a:cubicBezTo>
                    <a:pt x="112" y="17"/>
                    <a:pt x="112" y="7"/>
                    <a:pt x="112" y="4"/>
                  </a:cubicBezTo>
                  <a:cubicBezTo>
                    <a:pt x="109" y="4"/>
                    <a:pt x="105" y="0"/>
                    <a:pt x="102" y="0"/>
                  </a:cubicBezTo>
                  <a:cubicBezTo>
                    <a:pt x="95" y="0"/>
                    <a:pt x="44" y="7"/>
                    <a:pt x="44" y="7"/>
                  </a:cubicBezTo>
                  <a:cubicBezTo>
                    <a:pt x="44" y="7"/>
                    <a:pt x="29" y="14"/>
                    <a:pt x="22" y="14"/>
                  </a:cubicBezTo>
                  <a:cubicBezTo>
                    <a:pt x="15" y="14"/>
                    <a:pt x="22" y="4"/>
                    <a:pt x="0" y="7"/>
                  </a:cubicBezTo>
                  <a:cubicBezTo>
                    <a:pt x="11" y="21"/>
                    <a:pt x="11" y="27"/>
                    <a:pt x="33" y="31"/>
                  </a:cubicBezTo>
                  <a:cubicBezTo>
                    <a:pt x="55" y="38"/>
                    <a:pt x="29" y="51"/>
                    <a:pt x="51" y="61"/>
                  </a:cubicBezTo>
                  <a:cubicBezTo>
                    <a:pt x="51" y="61"/>
                    <a:pt x="55" y="64"/>
                    <a:pt x="55" y="64"/>
                  </a:cubicBezTo>
                  <a:cubicBezTo>
                    <a:pt x="58" y="61"/>
                    <a:pt x="58" y="61"/>
                    <a:pt x="58" y="6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14" name="Guatemala">
              <a:extLst>
                <a:ext uri="{FF2B5EF4-FFF2-40B4-BE49-F238E27FC236}">
                  <a16:creationId xmlns:a16="http://schemas.microsoft.com/office/drawing/2014/main" id="{1C3577C1-9EB6-467A-B8BC-AC39DF505F69}"/>
                </a:ext>
              </a:extLst>
            </p:cNvPr>
            <p:cNvSpPr>
              <a:spLocks/>
            </p:cNvSpPr>
            <p:nvPr/>
          </p:nvSpPr>
          <p:spPr bwMode="auto">
            <a:xfrm>
              <a:off x="2516378" y="3139186"/>
              <a:ext cx="140462" cy="140462"/>
            </a:xfrm>
            <a:custGeom>
              <a:avLst/>
              <a:gdLst>
                <a:gd name="T0" fmla="*/ 154 w 176"/>
                <a:gd name="T1" fmla="*/ 120 h 176"/>
                <a:gd name="T2" fmla="*/ 176 w 176"/>
                <a:gd name="T3" fmla="*/ 94 h 176"/>
                <a:gd name="T4" fmla="*/ 158 w 176"/>
                <a:gd name="T5" fmla="*/ 87 h 176"/>
                <a:gd name="T6" fmla="*/ 140 w 176"/>
                <a:gd name="T7" fmla="*/ 87 h 176"/>
                <a:gd name="T8" fmla="*/ 140 w 176"/>
                <a:gd name="T9" fmla="*/ 4 h 176"/>
                <a:gd name="T10" fmla="*/ 70 w 176"/>
                <a:gd name="T11" fmla="*/ 0 h 176"/>
                <a:gd name="T12" fmla="*/ 59 w 176"/>
                <a:gd name="T13" fmla="*/ 34 h 176"/>
                <a:gd name="T14" fmla="*/ 88 w 176"/>
                <a:gd name="T15" fmla="*/ 75 h 176"/>
                <a:gd name="T16" fmla="*/ 33 w 176"/>
                <a:gd name="T17" fmla="*/ 79 h 176"/>
                <a:gd name="T18" fmla="*/ 0 w 176"/>
                <a:gd name="T19" fmla="*/ 128 h 176"/>
                <a:gd name="T20" fmla="*/ 44 w 176"/>
                <a:gd name="T21" fmla="*/ 165 h 176"/>
                <a:gd name="T22" fmla="*/ 103 w 176"/>
                <a:gd name="T23" fmla="*/ 176 h 176"/>
                <a:gd name="T24" fmla="*/ 103 w 176"/>
                <a:gd name="T25" fmla="*/ 176 h 176"/>
                <a:gd name="T26" fmla="*/ 133 w 176"/>
                <a:gd name="T27" fmla="*/ 154 h 176"/>
                <a:gd name="T28" fmla="*/ 154 w 176"/>
                <a:gd name="T29"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176">
                  <a:moveTo>
                    <a:pt x="154" y="120"/>
                  </a:moveTo>
                  <a:cubicBezTo>
                    <a:pt x="162" y="113"/>
                    <a:pt x="169" y="102"/>
                    <a:pt x="176" y="94"/>
                  </a:cubicBezTo>
                  <a:cubicBezTo>
                    <a:pt x="162" y="102"/>
                    <a:pt x="158" y="94"/>
                    <a:pt x="158" y="87"/>
                  </a:cubicBezTo>
                  <a:cubicBezTo>
                    <a:pt x="140" y="87"/>
                    <a:pt x="140" y="87"/>
                    <a:pt x="140" y="87"/>
                  </a:cubicBezTo>
                  <a:cubicBezTo>
                    <a:pt x="140" y="4"/>
                    <a:pt x="140" y="4"/>
                    <a:pt x="140" y="4"/>
                  </a:cubicBezTo>
                  <a:cubicBezTo>
                    <a:pt x="125" y="4"/>
                    <a:pt x="77" y="0"/>
                    <a:pt x="70" y="0"/>
                  </a:cubicBezTo>
                  <a:cubicBezTo>
                    <a:pt x="63" y="0"/>
                    <a:pt x="63" y="30"/>
                    <a:pt x="59" y="34"/>
                  </a:cubicBezTo>
                  <a:cubicBezTo>
                    <a:pt x="52" y="38"/>
                    <a:pt x="92" y="64"/>
                    <a:pt x="88" y="75"/>
                  </a:cubicBezTo>
                  <a:cubicBezTo>
                    <a:pt x="85" y="87"/>
                    <a:pt x="37" y="79"/>
                    <a:pt x="33" y="79"/>
                  </a:cubicBezTo>
                  <a:cubicBezTo>
                    <a:pt x="30" y="83"/>
                    <a:pt x="15" y="102"/>
                    <a:pt x="0" y="128"/>
                  </a:cubicBezTo>
                  <a:cubicBezTo>
                    <a:pt x="19" y="143"/>
                    <a:pt x="37" y="162"/>
                    <a:pt x="44" y="165"/>
                  </a:cubicBezTo>
                  <a:cubicBezTo>
                    <a:pt x="63" y="176"/>
                    <a:pt x="88" y="165"/>
                    <a:pt x="103" y="176"/>
                  </a:cubicBezTo>
                  <a:cubicBezTo>
                    <a:pt x="103" y="176"/>
                    <a:pt x="103" y="176"/>
                    <a:pt x="103" y="176"/>
                  </a:cubicBezTo>
                  <a:cubicBezTo>
                    <a:pt x="114" y="165"/>
                    <a:pt x="129" y="154"/>
                    <a:pt x="133" y="154"/>
                  </a:cubicBezTo>
                  <a:cubicBezTo>
                    <a:pt x="143" y="150"/>
                    <a:pt x="136" y="135"/>
                    <a:pt x="154" y="12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15" name="Greenland">
              <a:extLst>
                <a:ext uri="{FF2B5EF4-FFF2-40B4-BE49-F238E27FC236}">
                  <a16:creationId xmlns:a16="http://schemas.microsoft.com/office/drawing/2014/main" id="{6093133D-9D4D-4527-A189-3BC370A30020}"/>
                </a:ext>
              </a:extLst>
            </p:cNvPr>
            <p:cNvSpPr>
              <a:spLocks noEditPoints="1"/>
            </p:cNvSpPr>
            <p:nvPr/>
          </p:nvSpPr>
          <p:spPr bwMode="auto">
            <a:xfrm>
              <a:off x="3128391" y="147574"/>
              <a:ext cx="1918843" cy="1422019"/>
            </a:xfrm>
            <a:custGeom>
              <a:avLst/>
              <a:gdLst>
                <a:gd name="T0" fmla="*/ 2119 w 2416"/>
                <a:gd name="T1" fmla="*/ 209 h 1792"/>
                <a:gd name="T2" fmla="*/ 1941 w 2416"/>
                <a:gd name="T3" fmla="*/ 289 h 1792"/>
                <a:gd name="T4" fmla="*/ 1930 w 2416"/>
                <a:gd name="T5" fmla="*/ 181 h 1792"/>
                <a:gd name="T6" fmla="*/ 1728 w 2416"/>
                <a:gd name="T7" fmla="*/ 167 h 1792"/>
                <a:gd name="T8" fmla="*/ 1927 w 2416"/>
                <a:gd name="T9" fmla="*/ 136 h 1792"/>
                <a:gd name="T10" fmla="*/ 1909 w 2416"/>
                <a:gd name="T11" fmla="*/ 59 h 1792"/>
                <a:gd name="T12" fmla="*/ 1633 w 2416"/>
                <a:gd name="T13" fmla="*/ 4 h 1792"/>
                <a:gd name="T14" fmla="*/ 1374 w 2416"/>
                <a:gd name="T15" fmla="*/ 35 h 1792"/>
                <a:gd name="T16" fmla="*/ 1179 w 2416"/>
                <a:gd name="T17" fmla="*/ 39 h 1792"/>
                <a:gd name="T18" fmla="*/ 1018 w 2416"/>
                <a:gd name="T19" fmla="*/ 112 h 1792"/>
                <a:gd name="T20" fmla="*/ 979 w 2416"/>
                <a:gd name="T21" fmla="*/ 132 h 1792"/>
                <a:gd name="T22" fmla="*/ 864 w 2416"/>
                <a:gd name="T23" fmla="*/ 164 h 1792"/>
                <a:gd name="T24" fmla="*/ 756 w 2416"/>
                <a:gd name="T25" fmla="*/ 202 h 1792"/>
                <a:gd name="T26" fmla="*/ 567 w 2416"/>
                <a:gd name="T27" fmla="*/ 167 h 1792"/>
                <a:gd name="T28" fmla="*/ 465 w 2416"/>
                <a:gd name="T29" fmla="*/ 243 h 1792"/>
                <a:gd name="T30" fmla="*/ 308 w 2416"/>
                <a:gd name="T31" fmla="*/ 344 h 1792"/>
                <a:gd name="T32" fmla="*/ 0 w 2416"/>
                <a:gd name="T33" fmla="*/ 497 h 1792"/>
                <a:gd name="T34" fmla="*/ 196 w 2416"/>
                <a:gd name="T35" fmla="*/ 552 h 1792"/>
                <a:gd name="T36" fmla="*/ 56 w 2416"/>
                <a:gd name="T37" fmla="*/ 601 h 1792"/>
                <a:gd name="T38" fmla="*/ 175 w 2416"/>
                <a:gd name="T39" fmla="*/ 674 h 1792"/>
                <a:gd name="T40" fmla="*/ 333 w 2416"/>
                <a:gd name="T41" fmla="*/ 667 h 1792"/>
                <a:gd name="T42" fmla="*/ 570 w 2416"/>
                <a:gd name="T43" fmla="*/ 733 h 1792"/>
                <a:gd name="T44" fmla="*/ 689 w 2416"/>
                <a:gd name="T45" fmla="*/ 893 h 1792"/>
                <a:gd name="T46" fmla="*/ 707 w 2416"/>
                <a:gd name="T47" fmla="*/ 1035 h 1792"/>
                <a:gd name="T48" fmla="*/ 857 w 2416"/>
                <a:gd name="T49" fmla="*/ 1084 h 1792"/>
                <a:gd name="T50" fmla="*/ 840 w 2416"/>
                <a:gd name="T51" fmla="*/ 1139 h 1792"/>
                <a:gd name="T52" fmla="*/ 819 w 2416"/>
                <a:gd name="T53" fmla="*/ 1237 h 1792"/>
                <a:gd name="T54" fmla="*/ 791 w 2416"/>
                <a:gd name="T55" fmla="*/ 1358 h 1792"/>
                <a:gd name="T56" fmla="*/ 822 w 2416"/>
                <a:gd name="T57" fmla="*/ 1515 h 1792"/>
                <a:gd name="T58" fmla="*/ 895 w 2416"/>
                <a:gd name="T59" fmla="*/ 1608 h 1792"/>
                <a:gd name="T60" fmla="*/ 1004 w 2416"/>
                <a:gd name="T61" fmla="*/ 1733 h 1792"/>
                <a:gd name="T62" fmla="*/ 1158 w 2416"/>
                <a:gd name="T63" fmla="*/ 1789 h 1792"/>
                <a:gd name="T64" fmla="*/ 1203 w 2416"/>
                <a:gd name="T65" fmla="*/ 1636 h 1792"/>
                <a:gd name="T66" fmla="*/ 1270 w 2416"/>
                <a:gd name="T67" fmla="*/ 1560 h 1792"/>
                <a:gd name="T68" fmla="*/ 1276 w 2416"/>
                <a:gd name="T69" fmla="*/ 1487 h 1792"/>
                <a:gd name="T70" fmla="*/ 1343 w 2416"/>
                <a:gd name="T71" fmla="*/ 1438 h 1792"/>
                <a:gd name="T72" fmla="*/ 1402 w 2416"/>
                <a:gd name="T73" fmla="*/ 1424 h 1792"/>
                <a:gd name="T74" fmla="*/ 1612 w 2416"/>
                <a:gd name="T75" fmla="*/ 1285 h 1792"/>
                <a:gd name="T76" fmla="*/ 1749 w 2416"/>
                <a:gd name="T77" fmla="*/ 1247 h 1792"/>
                <a:gd name="T78" fmla="*/ 2014 w 2416"/>
                <a:gd name="T79" fmla="*/ 1133 h 1792"/>
                <a:gd name="T80" fmla="*/ 1871 w 2416"/>
                <a:gd name="T81" fmla="*/ 1098 h 1792"/>
                <a:gd name="T82" fmla="*/ 2018 w 2416"/>
                <a:gd name="T83" fmla="*/ 1108 h 1792"/>
                <a:gd name="T84" fmla="*/ 1990 w 2416"/>
                <a:gd name="T85" fmla="*/ 973 h 1792"/>
                <a:gd name="T86" fmla="*/ 1913 w 2416"/>
                <a:gd name="T87" fmla="*/ 907 h 1792"/>
                <a:gd name="T88" fmla="*/ 2084 w 2416"/>
                <a:gd name="T89" fmla="*/ 882 h 1792"/>
                <a:gd name="T90" fmla="*/ 2130 w 2416"/>
                <a:gd name="T91" fmla="*/ 799 h 1792"/>
                <a:gd name="T92" fmla="*/ 2109 w 2416"/>
                <a:gd name="T93" fmla="*/ 674 h 1792"/>
                <a:gd name="T94" fmla="*/ 2063 w 2416"/>
                <a:gd name="T95" fmla="*/ 619 h 1792"/>
                <a:gd name="T96" fmla="*/ 2081 w 2416"/>
                <a:gd name="T97" fmla="*/ 563 h 1792"/>
                <a:gd name="T98" fmla="*/ 2021 w 2416"/>
                <a:gd name="T99" fmla="*/ 535 h 1792"/>
                <a:gd name="T100" fmla="*/ 2182 w 2416"/>
                <a:gd name="T101" fmla="*/ 372 h 1792"/>
                <a:gd name="T102" fmla="*/ 2144 w 2416"/>
                <a:gd name="T103" fmla="*/ 327 h 1792"/>
                <a:gd name="T104" fmla="*/ 2189 w 2416"/>
                <a:gd name="T105" fmla="*/ 285 h 1792"/>
                <a:gd name="T106" fmla="*/ 2416 w 2416"/>
                <a:gd name="T107" fmla="*/ 205 h 1792"/>
                <a:gd name="T108" fmla="*/ 797 w 2416"/>
                <a:gd name="T109" fmla="*/ 1146 h 1792"/>
                <a:gd name="T110" fmla="*/ 756 w 2416"/>
                <a:gd name="T111" fmla="*/ 1192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16" h="1792">
                  <a:moveTo>
                    <a:pt x="2280" y="167"/>
                  </a:moveTo>
                  <a:cubicBezTo>
                    <a:pt x="2238" y="167"/>
                    <a:pt x="2203" y="174"/>
                    <a:pt x="2200" y="202"/>
                  </a:cubicBezTo>
                  <a:cubicBezTo>
                    <a:pt x="2196" y="233"/>
                    <a:pt x="2144" y="198"/>
                    <a:pt x="2119" y="209"/>
                  </a:cubicBezTo>
                  <a:cubicBezTo>
                    <a:pt x="2095" y="219"/>
                    <a:pt x="2109" y="184"/>
                    <a:pt x="2084" y="195"/>
                  </a:cubicBezTo>
                  <a:cubicBezTo>
                    <a:pt x="2060" y="205"/>
                    <a:pt x="2035" y="233"/>
                    <a:pt x="2007" y="247"/>
                  </a:cubicBezTo>
                  <a:cubicBezTo>
                    <a:pt x="1979" y="257"/>
                    <a:pt x="1958" y="285"/>
                    <a:pt x="1941" y="289"/>
                  </a:cubicBezTo>
                  <a:cubicBezTo>
                    <a:pt x="1923" y="292"/>
                    <a:pt x="1979" y="237"/>
                    <a:pt x="2007" y="209"/>
                  </a:cubicBezTo>
                  <a:cubicBezTo>
                    <a:pt x="2035" y="181"/>
                    <a:pt x="2018" y="146"/>
                    <a:pt x="1983" y="150"/>
                  </a:cubicBezTo>
                  <a:cubicBezTo>
                    <a:pt x="1945" y="153"/>
                    <a:pt x="1951" y="177"/>
                    <a:pt x="1930" y="181"/>
                  </a:cubicBezTo>
                  <a:cubicBezTo>
                    <a:pt x="1909" y="188"/>
                    <a:pt x="1812" y="237"/>
                    <a:pt x="1804" y="223"/>
                  </a:cubicBezTo>
                  <a:cubicBezTo>
                    <a:pt x="1801" y="205"/>
                    <a:pt x="1888" y="181"/>
                    <a:pt x="1888" y="171"/>
                  </a:cubicBezTo>
                  <a:cubicBezTo>
                    <a:pt x="1885" y="160"/>
                    <a:pt x="1777" y="160"/>
                    <a:pt x="1728" y="167"/>
                  </a:cubicBezTo>
                  <a:cubicBezTo>
                    <a:pt x="1679" y="174"/>
                    <a:pt x="1591" y="202"/>
                    <a:pt x="1591" y="188"/>
                  </a:cubicBezTo>
                  <a:cubicBezTo>
                    <a:pt x="1591" y="174"/>
                    <a:pt x="1693" y="153"/>
                    <a:pt x="1742" y="146"/>
                  </a:cubicBezTo>
                  <a:cubicBezTo>
                    <a:pt x="1794" y="143"/>
                    <a:pt x="1888" y="150"/>
                    <a:pt x="1927" y="136"/>
                  </a:cubicBezTo>
                  <a:cubicBezTo>
                    <a:pt x="1969" y="119"/>
                    <a:pt x="2028" y="119"/>
                    <a:pt x="2039" y="104"/>
                  </a:cubicBezTo>
                  <a:cubicBezTo>
                    <a:pt x="2049" y="91"/>
                    <a:pt x="1993" y="73"/>
                    <a:pt x="1965" y="77"/>
                  </a:cubicBezTo>
                  <a:cubicBezTo>
                    <a:pt x="1937" y="77"/>
                    <a:pt x="1909" y="73"/>
                    <a:pt x="1909" y="59"/>
                  </a:cubicBezTo>
                  <a:cubicBezTo>
                    <a:pt x="1913" y="46"/>
                    <a:pt x="1868" y="42"/>
                    <a:pt x="1864" y="32"/>
                  </a:cubicBezTo>
                  <a:cubicBezTo>
                    <a:pt x="1857" y="21"/>
                    <a:pt x="1770" y="28"/>
                    <a:pt x="1752" y="18"/>
                  </a:cubicBezTo>
                  <a:cubicBezTo>
                    <a:pt x="1735" y="8"/>
                    <a:pt x="1679" y="0"/>
                    <a:pt x="1633" y="4"/>
                  </a:cubicBezTo>
                  <a:cubicBezTo>
                    <a:pt x="1584" y="8"/>
                    <a:pt x="1490" y="8"/>
                    <a:pt x="1469" y="8"/>
                  </a:cubicBezTo>
                  <a:cubicBezTo>
                    <a:pt x="1444" y="11"/>
                    <a:pt x="1430" y="18"/>
                    <a:pt x="1413" y="18"/>
                  </a:cubicBezTo>
                  <a:cubicBezTo>
                    <a:pt x="1392" y="18"/>
                    <a:pt x="1361" y="25"/>
                    <a:pt x="1374" y="35"/>
                  </a:cubicBezTo>
                  <a:cubicBezTo>
                    <a:pt x="1395" y="59"/>
                    <a:pt x="1343" y="70"/>
                    <a:pt x="1347" y="53"/>
                  </a:cubicBezTo>
                  <a:cubicBezTo>
                    <a:pt x="1350" y="35"/>
                    <a:pt x="1301" y="25"/>
                    <a:pt x="1284" y="39"/>
                  </a:cubicBezTo>
                  <a:cubicBezTo>
                    <a:pt x="1266" y="53"/>
                    <a:pt x="1189" y="25"/>
                    <a:pt x="1179" y="39"/>
                  </a:cubicBezTo>
                  <a:cubicBezTo>
                    <a:pt x="1165" y="53"/>
                    <a:pt x="1074" y="49"/>
                    <a:pt x="1046" y="53"/>
                  </a:cubicBezTo>
                  <a:cubicBezTo>
                    <a:pt x="1021" y="59"/>
                    <a:pt x="1088" y="77"/>
                    <a:pt x="1088" y="91"/>
                  </a:cubicBezTo>
                  <a:cubicBezTo>
                    <a:pt x="1084" y="101"/>
                    <a:pt x="1000" y="91"/>
                    <a:pt x="1018" y="112"/>
                  </a:cubicBezTo>
                  <a:cubicBezTo>
                    <a:pt x="1035" y="132"/>
                    <a:pt x="1091" y="146"/>
                    <a:pt x="1116" y="174"/>
                  </a:cubicBezTo>
                  <a:cubicBezTo>
                    <a:pt x="1144" y="198"/>
                    <a:pt x="1095" y="184"/>
                    <a:pt x="1067" y="164"/>
                  </a:cubicBezTo>
                  <a:cubicBezTo>
                    <a:pt x="1035" y="143"/>
                    <a:pt x="997" y="150"/>
                    <a:pt x="979" y="132"/>
                  </a:cubicBezTo>
                  <a:cubicBezTo>
                    <a:pt x="958" y="112"/>
                    <a:pt x="889" y="98"/>
                    <a:pt x="871" y="108"/>
                  </a:cubicBezTo>
                  <a:cubicBezTo>
                    <a:pt x="850" y="122"/>
                    <a:pt x="920" y="146"/>
                    <a:pt x="920" y="164"/>
                  </a:cubicBezTo>
                  <a:cubicBezTo>
                    <a:pt x="920" y="177"/>
                    <a:pt x="874" y="160"/>
                    <a:pt x="864" y="164"/>
                  </a:cubicBezTo>
                  <a:cubicBezTo>
                    <a:pt x="857" y="171"/>
                    <a:pt x="815" y="126"/>
                    <a:pt x="794" y="126"/>
                  </a:cubicBezTo>
                  <a:cubicBezTo>
                    <a:pt x="770" y="126"/>
                    <a:pt x="791" y="146"/>
                    <a:pt x="791" y="174"/>
                  </a:cubicBezTo>
                  <a:cubicBezTo>
                    <a:pt x="791" y="205"/>
                    <a:pt x="745" y="223"/>
                    <a:pt x="756" y="202"/>
                  </a:cubicBezTo>
                  <a:cubicBezTo>
                    <a:pt x="770" y="181"/>
                    <a:pt x="759" y="132"/>
                    <a:pt x="735" y="122"/>
                  </a:cubicBezTo>
                  <a:cubicBezTo>
                    <a:pt x="710" y="112"/>
                    <a:pt x="647" y="143"/>
                    <a:pt x="616" y="139"/>
                  </a:cubicBezTo>
                  <a:cubicBezTo>
                    <a:pt x="584" y="139"/>
                    <a:pt x="539" y="150"/>
                    <a:pt x="567" y="167"/>
                  </a:cubicBezTo>
                  <a:cubicBezTo>
                    <a:pt x="595" y="181"/>
                    <a:pt x="567" y="192"/>
                    <a:pt x="542" y="174"/>
                  </a:cubicBezTo>
                  <a:cubicBezTo>
                    <a:pt x="518" y="157"/>
                    <a:pt x="438" y="174"/>
                    <a:pt x="455" y="184"/>
                  </a:cubicBezTo>
                  <a:cubicBezTo>
                    <a:pt x="469" y="198"/>
                    <a:pt x="476" y="230"/>
                    <a:pt x="465" y="243"/>
                  </a:cubicBezTo>
                  <a:cubicBezTo>
                    <a:pt x="455" y="257"/>
                    <a:pt x="420" y="230"/>
                    <a:pt x="389" y="233"/>
                  </a:cubicBezTo>
                  <a:cubicBezTo>
                    <a:pt x="357" y="237"/>
                    <a:pt x="203" y="310"/>
                    <a:pt x="210" y="330"/>
                  </a:cubicBezTo>
                  <a:cubicBezTo>
                    <a:pt x="221" y="348"/>
                    <a:pt x="287" y="334"/>
                    <a:pt x="308" y="344"/>
                  </a:cubicBezTo>
                  <a:cubicBezTo>
                    <a:pt x="329" y="355"/>
                    <a:pt x="301" y="400"/>
                    <a:pt x="277" y="417"/>
                  </a:cubicBezTo>
                  <a:cubicBezTo>
                    <a:pt x="249" y="434"/>
                    <a:pt x="154" y="417"/>
                    <a:pt x="151" y="438"/>
                  </a:cubicBezTo>
                  <a:cubicBezTo>
                    <a:pt x="151" y="459"/>
                    <a:pt x="0" y="462"/>
                    <a:pt x="0" y="497"/>
                  </a:cubicBezTo>
                  <a:cubicBezTo>
                    <a:pt x="0" y="507"/>
                    <a:pt x="8" y="521"/>
                    <a:pt x="25" y="525"/>
                  </a:cubicBezTo>
                  <a:cubicBezTo>
                    <a:pt x="46" y="528"/>
                    <a:pt x="70" y="521"/>
                    <a:pt x="91" y="542"/>
                  </a:cubicBezTo>
                  <a:cubicBezTo>
                    <a:pt x="109" y="563"/>
                    <a:pt x="161" y="567"/>
                    <a:pt x="196" y="552"/>
                  </a:cubicBezTo>
                  <a:cubicBezTo>
                    <a:pt x="235" y="539"/>
                    <a:pt x="259" y="552"/>
                    <a:pt x="259" y="574"/>
                  </a:cubicBezTo>
                  <a:cubicBezTo>
                    <a:pt x="259" y="594"/>
                    <a:pt x="179" y="567"/>
                    <a:pt x="154" y="580"/>
                  </a:cubicBezTo>
                  <a:cubicBezTo>
                    <a:pt x="130" y="598"/>
                    <a:pt x="53" y="584"/>
                    <a:pt x="56" y="601"/>
                  </a:cubicBezTo>
                  <a:cubicBezTo>
                    <a:pt x="60" y="615"/>
                    <a:pt x="98" y="612"/>
                    <a:pt x="126" y="619"/>
                  </a:cubicBezTo>
                  <a:cubicBezTo>
                    <a:pt x="158" y="625"/>
                    <a:pt x="130" y="636"/>
                    <a:pt x="130" y="650"/>
                  </a:cubicBezTo>
                  <a:cubicBezTo>
                    <a:pt x="126" y="664"/>
                    <a:pt x="144" y="660"/>
                    <a:pt x="175" y="674"/>
                  </a:cubicBezTo>
                  <a:cubicBezTo>
                    <a:pt x="207" y="691"/>
                    <a:pt x="256" y="698"/>
                    <a:pt x="238" y="681"/>
                  </a:cubicBezTo>
                  <a:cubicBezTo>
                    <a:pt x="224" y="664"/>
                    <a:pt x="270" y="667"/>
                    <a:pt x="280" y="678"/>
                  </a:cubicBezTo>
                  <a:cubicBezTo>
                    <a:pt x="287" y="688"/>
                    <a:pt x="308" y="664"/>
                    <a:pt x="333" y="667"/>
                  </a:cubicBezTo>
                  <a:cubicBezTo>
                    <a:pt x="354" y="674"/>
                    <a:pt x="361" y="646"/>
                    <a:pt x="378" y="660"/>
                  </a:cubicBezTo>
                  <a:cubicBezTo>
                    <a:pt x="395" y="671"/>
                    <a:pt x="479" y="678"/>
                    <a:pt x="508" y="691"/>
                  </a:cubicBezTo>
                  <a:cubicBezTo>
                    <a:pt x="535" y="709"/>
                    <a:pt x="574" y="712"/>
                    <a:pt x="570" y="733"/>
                  </a:cubicBezTo>
                  <a:cubicBezTo>
                    <a:pt x="567" y="754"/>
                    <a:pt x="591" y="771"/>
                    <a:pt x="623" y="785"/>
                  </a:cubicBezTo>
                  <a:cubicBezTo>
                    <a:pt x="654" y="799"/>
                    <a:pt x="661" y="831"/>
                    <a:pt x="661" y="848"/>
                  </a:cubicBezTo>
                  <a:cubicBezTo>
                    <a:pt x="658" y="869"/>
                    <a:pt x="693" y="882"/>
                    <a:pt x="689" y="893"/>
                  </a:cubicBezTo>
                  <a:cubicBezTo>
                    <a:pt x="682" y="900"/>
                    <a:pt x="686" y="914"/>
                    <a:pt x="707" y="931"/>
                  </a:cubicBezTo>
                  <a:cubicBezTo>
                    <a:pt x="728" y="952"/>
                    <a:pt x="675" y="966"/>
                    <a:pt x="689" y="980"/>
                  </a:cubicBezTo>
                  <a:cubicBezTo>
                    <a:pt x="700" y="997"/>
                    <a:pt x="668" y="1028"/>
                    <a:pt x="707" y="1035"/>
                  </a:cubicBezTo>
                  <a:cubicBezTo>
                    <a:pt x="745" y="1039"/>
                    <a:pt x="738" y="1008"/>
                    <a:pt x="766" y="1008"/>
                  </a:cubicBezTo>
                  <a:cubicBezTo>
                    <a:pt x="794" y="1008"/>
                    <a:pt x="766" y="1032"/>
                    <a:pt x="780" y="1049"/>
                  </a:cubicBezTo>
                  <a:cubicBezTo>
                    <a:pt x="794" y="1063"/>
                    <a:pt x="825" y="1060"/>
                    <a:pt x="857" y="1084"/>
                  </a:cubicBezTo>
                  <a:cubicBezTo>
                    <a:pt x="885" y="1108"/>
                    <a:pt x="868" y="1119"/>
                    <a:pt x="840" y="1101"/>
                  </a:cubicBezTo>
                  <a:cubicBezTo>
                    <a:pt x="812" y="1080"/>
                    <a:pt x="735" y="1084"/>
                    <a:pt x="735" y="1091"/>
                  </a:cubicBezTo>
                  <a:cubicBezTo>
                    <a:pt x="735" y="1098"/>
                    <a:pt x="822" y="1146"/>
                    <a:pt x="840" y="1139"/>
                  </a:cubicBezTo>
                  <a:cubicBezTo>
                    <a:pt x="861" y="1133"/>
                    <a:pt x="889" y="1171"/>
                    <a:pt x="874" y="1181"/>
                  </a:cubicBezTo>
                  <a:cubicBezTo>
                    <a:pt x="864" y="1192"/>
                    <a:pt x="871" y="1223"/>
                    <a:pt x="868" y="1237"/>
                  </a:cubicBezTo>
                  <a:cubicBezTo>
                    <a:pt x="864" y="1251"/>
                    <a:pt x="836" y="1237"/>
                    <a:pt x="819" y="1237"/>
                  </a:cubicBezTo>
                  <a:cubicBezTo>
                    <a:pt x="797" y="1240"/>
                    <a:pt x="787" y="1247"/>
                    <a:pt x="787" y="1264"/>
                  </a:cubicBezTo>
                  <a:cubicBezTo>
                    <a:pt x="787" y="1285"/>
                    <a:pt x="756" y="1299"/>
                    <a:pt x="752" y="1324"/>
                  </a:cubicBezTo>
                  <a:cubicBezTo>
                    <a:pt x="749" y="1348"/>
                    <a:pt x="776" y="1348"/>
                    <a:pt x="791" y="1358"/>
                  </a:cubicBezTo>
                  <a:cubicBezTo>
                    <a:pt x="808" y="1369"/>
                    <a:pt x="763" y="1376"/>
                    <a:pt x="763" y="1393"/>
                  </a:cubicBezTo>
                  <a:cubicBezTo>
                    <a:pt x="759" y="1410"/>
                    <a:pt x="801" y="1442"/>
                    <a:pt x="815" y="1448"/>
                  </a:cubicBezTo>
                  <a:cubicBezTo>
                    <a:pt x="833" y="1456"/>
                    <a:pt x="819" y="1497"/>
                    <a:pt x="822" y="1515"/>
                  </a:cubicBezTo>
                  <a:cubicBezTo>
                    <a:pt x="829" y="1536"/>
                    <a:pt x="850" y="1511"/>
                    <a:pt x="846" y="1536"/>
                  </a:cubicBezTo>
                  <a:cubicBezTo>
                    <a:pt x="843" y="1563"/>
                    <a:pt x="864" y="1560"/>
                    <a:pt x="868" y="1577"/>
                  </a:cubicBezTo>
                  <a:cubicBezTo>
                    <a:pt x="868" y="1591"/>
                    <a:pt x="902" y="1587"/>
                    <a:pt x="895" y="1608"/>
                  </a:cubicBezTo>
                  <a:cubicBezTo>
                    <a:pt x="889" y="1629"/>
                    <a:pt x="906" y="1647"/>
                    <a:pt x="917" y="1657"/>
                  </a:cubicBezTo>
                  <a:cubicBezTo>
                    <a:pt x="923" y="1667"/>
                    <a:pt x="955" y="1688"/>
                    <a:pt x="958" y="1702"/>
                  </a:cubicBezTo>
                  <a:cubicBezTo>
                    <a:pt x="965" y="1720"/>
                    <a:pt x="983" y="1737"/>
                    <a:pt x="1004" y="1733"/>
                  </a:cubicBezTo>
                  <a:cubicBezTo>
                    <a:pt x="1025" y="1727"/>
                    <a:pt x="1025" y="1747"/>
                    <a:pt x="1042" y="1744"/>
                  </a:cubicBezTo>
                  <a:cubicBezTo>
                    <a:pt x="1060" y="1740"/>
                    <a:pt x="1084" y="1751"/>
                    <a:pt x="1088" y="1765"/>
                  </a:cubicBezTo>
                  <a:cubicBezTo>
                    <a:pt x="1095" y="1775"/>
                    <a:pt x="1144" y="1789"/>
                    <a:pt x="1158" y="1789"/>
                  </a:cubicBezTo>
                  <a:cubicBezTo>
                    <a:pt x="1172" y="1792"/>
                    <a:pt x="1175" y="1768"/>
                    <a:pt x="1186" y="1761"/>
                  </a:cubicBezTo>
                  <a:cubicBezTo>
                    <a:pt x="1200" y="1754"/>
                    <a:pt x="1196" y="1702"/>
                    <a:pt x="1207" y="1699"/>
                  </a:cubicBezTo>
                  <a:cubicBezTo>
                    <a:pt x="1217" y="1695"/>
                    <a:pt x="1214" y="1643"/>
                    <a:pt x="1203" y="1636"/>
                  </a:cubicBezTo>
                  <a:cubicBezTo>
                    <a:pt x="1193" y="1633"/>
                    <a:pt x="1196" y="1615"/>
                    <a:pt x="1224" y="1619"/>
                  </a:cubicBezTo>
                  <a:cubicBezTo>
                    <a:pt x="1249" y="1622"/>
                    <a:pt x="1242" y="1594"/>
                    <a:pt x="1252" y="1591"/>
                  </a:cubicBezTo>
                  <a:cubicBezTo>
                    <a:pt x="1266" y="1587"/>
                    <a:pt x="1259" y="1563"/>
                    <a:pt x="1270" y="1560"/>
                  </a:cubicBezTo>
                  <a:cubicBezTo>
                    <a:pt x="1280" y="1560"/>
                    <a:pt x="1276" y="1542"/>
                    <a:pt x="1270" y="1532"/>
                  </a:cubicBezTo>
                  <a:cubicBezTo>
                    <a:pt x="1263" y="1525"/>
                    <a:pt x="1273" y="1518"/>
                    <a:pt x="1287" y="1515"/>
                  </a:cubicBezTo>
                  <a:cubicBezTo>
                    <a:pt x="1301" y="1511"/>
                    <a:pt x="1298" y="1494"/>
                    <a:pt x="1276" y="1487"/>
                  </a:cubicBezTo>
                  <a:cubicBezTo>
                    <a:pt x="1259" y="1480"/>
                    <a:pt x="1266" y="1459"/>
                    <a:pt x="1284" y="1470"/>
                  </a:cubicBezTo>
                  <a:cubicBezTo>
                    <a:pt x="1301" y="1483"/>
                    <a:pt x="1315" y="1473"/>
                    <a:pt x="1304" y="1459"/>
                  </a:cubicBezTo>
                  <a:cubicBezTo>
                    <a:pt x="1294" y="1445"/>
                    <a:pt x="1319" y="1438"/>
                    <a:pt x="1343" y="1438"/>
                  </a:cubicBezTo>
                  <a:cubicBezTo>
                    <a:pt x="1368" y="1435"/>
                    <a:pt x="1381" y="1421"/>
                    <a:pt x="1374" y="1403"/>
                  </a:cubicBezTo>
                  <a:cubicBezTo>
                    <a:pt x="1371" y="1386"/>
                    <a:pt x="1402" y="1386"/>
                    <a:pt x="1395" y="1403"/>
                  </a:cubicBezTo>
                  <a:cubicBezTo>
                    <a:pt x="1389" y="1417"/>
                    <a:pt x="1392" y="1435"/>
                    <a:pt x="1402" y="1424"/>
                  </a:cubicBezTo>
                  <a:cubicBezTo>
                    <a:pt x="1417" y="1410"/>
                    <a:pt x="1438" y="1421"/>
                    <a:pt x="1476" y="1407"/>
                  </a:cubicBezTo>
                  <a:cubicBezTo>
                    <a:pt x="1518" y="1397"/>
                    <a:pt x="1556" y="1365"/>
                    <a:pt x="1563" y="1334"/>
                  </a:cubicBezTo>
                  <a:cubicBezTo>
                    <a:pt x="1574" y="1303"/>
                    <a:pt x="1619" y="1306"/>
                    <a:pt x="1612" y="1285"/>
                  </a:cubicBezTo>
                  <a:cubicBezTo>
                    <a:pt x="1609" y="1264"/>
                    <a:pt x="1623" y="1254"/>
                    <a:pt x="1651" y="1268"/>
                  </a:cubicBezTo>
                  <a:cubicBezTo>
                    <a:pt x="1679" y="1282"/>
                    <a:pt x="1658" y="1261"/>
                    <a:pt x="1689" y="1261"/>
                  </a:cubicBezTo>
                  <a:cubicBezTo>
                    <a:pt x="1721" y="1261"/>
                    <a:pt x="1717" y="1247"/>
                    <a:pt x="1749" y="1247"/>
                  </a:cubicBezTo>
                  <a:cubicBezTo>
                    <a:pt x="1780" y="1247"/>
                    <a:pt x="1860" y="1233"/>
                    <a:pt x="1888" y="1209"/>
                  </a:cubicBezTo>
                  <a:cubicBezTo>
                    <a:pt x="1917" y="1185"/>
                    <a:pt x="1976" y="1167"/>
                    <a:pt x="2000" y="1150"/>
                  </a:cubicBezTo>
                  <a:cubicBezTo>
                    <a:pt x="2025" y="1136"/>
                    <a:pt x="2032" y="1122"/>
                    <a:pt x="2014" y="1133"/>
                  </a:cubicBezTo>
                  <a:cubicBezTo>
                    <a:pt x="2000" y="1139"/>
                    <a:pt x="1969" y="1139"/>
                    <a:pt x="1945" y="1136"/>
                  </a:cubicBezTo>
                  <a:cubicBezTo>
                    <a:pt x="1923" y="1129"/>
                    <a:pt x="1885" y="1108"/>
                    <a:pt x="1857" y="1126"/>
                  </a:cubicBezTo>
                  <a:cubicBezTo>
                    <a:pt x="1832" y="1139"/>
                    <a:pt x="1847" y="1101"/>
                    <a:pt x="1871" y="1098"/>
                  </a:cubicBezTo>
                  <a:cubicBezTo>
                    <a:pt x="1892" y="1094"/>
                    <a:pt x="1881" y="1084"/>
                    <a:pt x="1878" y="1063"/>
                  </a:cubicBezTo>
                  <a:cubicBezTo>
                    <a:pt x="1871" y="1039"/>
                    <a:pt x="1913" y="1053"/>
                    <a:pt x="1934" y="1080"/>
                  </a:cubicBezTo>
                  <a:cubicBezTo>
                    <a:pt x="1951" y="1108"/>
                    <a:pt x="1986" y="1119"/>
                    <a:pt x="2018" y="1108"/>
                  </a:cubicBezTo>
                  <a:cubicBezTo>
                    <a:pt x="2049" y="1101"/>
                    <a:pt x="2021" y="1073"/>
                    <a:pt x="2032" y="1056"/>
                  </a:cubicBezTo>
                  <a:cubicBezTo>
                    <a:pt x="2046" y="1039"/>
                    <a:pt x="1937" y="987"/>
                    <a:pt x="1930" y="966"/>
                  </a:cubicBezTo>
                  <a:cubicBezTo>
                    <a:pt x="1923" y="949"/>
                    <a:pt x="1958" y="962"/>
                    <a:pt x="1990" y="973"/>
                  </a:cubicBezTo>
                  <a:cubicBezTo>
                    <a:pt x="2018" y="987"/>
                    <a:pt x="2025" y="949"/>
                    <a:pt x="2025" y="935"/>
                  </a:cubicBezTo>
                  <a:cubicBezTo>
                    <a:pt x="2025" y="917"/>
                    <a:pt x="1962" y="917"/>
                    <a:pt x="1930" y="931"/>
                  </a:cubicBezTo>
                  <a:cubicBezTo>
                    <a:pt x="1902" y="949"/>
                    <a:pt x="1874" y="910"/>
                    <a:pt x="1913" y="907"/>
                  </a:cubicBezTo>
                  <a:cubicBezTo>
                    <a:pt x="1955" y="904"/>
                    <a:pt x="1917" y="886"/>
                    <a:pt x="1930" y="876"/>
                  </a:cubicBezTo>
                  <a:cubicBezTo>
                    <a:pt x="1941" y="862"/>
                    <a:pt x="1990" y="907"/>
                    <a:pt x="2018" y="900"/>
                  </a:cubicBezTo>
                  <a:cubicBezTo>
                    <a:pt x="2042" y="893"/>
                    <a:pt x="2060" y="900"/>
                    <a:pt x="2084" y="882"/>
                  </a:cubicBezTo>
                  <a:cubicBezTo>
                    <a:pt x="2105" y="865"/>
                    <a:pt x="2042" y="851"/>
                    <a:pt x="2032" y="834"/>
                  </a:cubicBezTo>
                  <a:cubicBezTo>
                    <a:pt x="2018" y="820"/>
                    <a:pt x="2095" y="827"/>
                    <a:pt x="2119" y="827"/>
                  </a:cubicBezTo>
                  <a:cubicBezTo>
                    <a:pt x="2140" y="827"/>
                    <a:pt x="2147" y="792"/>
                    <a:pt x="2130" y="799"/>
                  </a:cubicBezTo>
                  <a:cubicBezTo>
                    <a:pt x="2109" y="806"/>
                    <a:pt x="2042" y="778"/>
                    <a:pt x="2056" y="758"/>
                  </a:cubicBezTo>
                  <a:cubicBezTo>
                    <a:pt x="2070" y="737"/>
                    <a:pt x="2098" y="761"/>
                    <a:pt x="2126" y="744"/>
                  </a:cubicBezTo>
                  <a:cubicBezTo>
                    <a:pt x="2154" y="730"/>
                    <a:pt x="2130" y="674"/>
                    <a:pt x="2109" y="674"/>
                  </a:cubicBezTo>
                  <a:cubicBezTo>
                    <a:pt x="2088" y="674"/>
                    <a:pt x="2039" y="667"/>
                    <a:pt x="2039" y="657"/>
                  </a:cubicBezTo>
                  <a:cubicBezTo>
                    <a:pt x="2039" y="646"/>
                    <a:pt x="1997" y="636"/>
                    <a:pt x="2007" y="625"/>
                  </a:cubicBezTo>
                  <a:cubicBezTo>
                    <a:pt x="2021" y="615"/>
                    <a:pt x="2035" y="640"/>
                    <a:pt x="2063" y="619"/>
                  </a:cubicBezTo>
                  <a:cubicBezTo>
                    <a:pt x="2088" y="598"/>
                    <a:pt x="2144" y="622"/>
                    <a:pt x="2168" y="619"/>
                  </a:cubicBezTo>
                  <a:cubicBezTo>
                    <a:pt x="2193" y="615"/>
                    <a:pt x="2158" y="570"/>
                    <a:pt x="2144" y="577"/>
                  </a:cubicBezTo>
                  <a:cubicBezTo>
                    <a:pt x="2130" y="584"/>
                    <a:pt x="2084" y="587"/>
                    <a:pt x="2081" y="563"/>
                  </a:cubicBezTo>
                  <a:cubicBezTo>
                    <a:pt x="2077" y="539"/>
                    <a:pt x="2126" y="563"/>
                    <a:pt x="2133" y="552"/>
                  </a:cubicBezTo>
                  <a:cubicBezTo>
                    <a:pt x="2140" y="539"/>
                    <a:pt x="2067" y="511"/>
                    <a:pt x="2053" y="535"/>
                  </a:cubicBezTo>
                  <a:cubicBezTo>
                    <a:pt x="2042" y="560"/>
                    <a:pt x="2000" y="549"/>
                    <a:pt x="2021" y="535"/>
                  </a:cubicBezTo>
                  <a:cubicBezTo>
                    <a:pt x="2046" y="521"/>
                    <a:pt x="2049" y="483"/>
                    <a:pt x="2046" y="462"/>
                  </a:cubicBezTo>
                  <a:cubicBezTo>
                    <a:pt x="2046" y="445"/>
                    <a:pt x="2126" y="441"/>
                    <a:pt x="2116" y="410"/>
                  </a:cubicBezTo>
                  <a:cubicBezTo>
                    <a:pt x="2109" y="379"/>
                    <a:pt x="2154" y="372"/>
                    <a:pt x="2182" y="372"/>
                  </a:cubicBezTo>
                  <a:cubicBezTo>
                    <a:pt x="2210" y="372"/>
                    <a:pt x="2182" y="337"/>
                    <a:pt x="2154" y="341"/>
                  </a:cubicBezTo>
                  <a:cubicBezTo>
                    <a:pt x="2130" y="344"/>
                    <a:pt x="2102" y="372"/>
                    <a:pt x="2091" y="361"/>
                  </a:cubicBezTo>
                  <a:cubicBezTo>
                    <a:pt x="2077" y="348"/>
                    <a:pt x="2119" y="327"/>
                    <a:pt x="2144" y="327"/>
                  </a:cubicBezTo>
                  <a:cubicBezTo>
                    <a:pt x="2168" y="327"/>
                    <a:pt x="2224" y="327"/>
                    <a:pt x="2242" y="313"/>
                  </a:cubicBezTo>
                  <a:cubicBezTo>
                    <a:pt x="2262" y="303"/>
                    <a:pt x="2207" y="292"/>
                    <a:pt x="2172" y="296"/>
                  </a:cubicBezTo>
                  <a:cubicBezTo>
                    <a:pt x="2133" y="303"/>
                    <a:pt x="2133" y="285"/>
                    <a:pt x="2189" y="285"/>
                  </a:cubicBezTo>
                  <a:cubicBezTo>
                    <a:pt x="2245" y="282"/>
                    <a:pt x="2234" y="271"/>
                    <a:pt x="2277" y="268"/>
                  </a:cubicBezTo>
                  <a:cubicBezTo>
                    <a:pt x="2315" y="261"/>
                    <a:pt x="2301" y="247"/>
                    <a:pt x="2326" y="243"/>
                  </a:cubicBezTo>
                  <a:cubicBezTo>
                    <a:pt x="2350" y="243"/>
                    <a:pt x="2416" y="216"/>
                    <a:pt x="2416" y="205"/>
                  </a:cubicBezTo>
                  <a:cubicBezTo>
                    <a:pt x="2416" y="192"/>
                    <a:pt x="2322" y="167"/>
                    <a:pt x="2280" y="167"/>
                  </a:cubicBezTo>
                  <a:close/>
                  <a:moveTo>
                    <a:pt x="829" y="1174"/>
                  </a:moveTo>
                  <a:cubicBezTo>
                    <a:pt x="829" y="1157"/>
                    <a:pt x="808" y="1167"/>
                    <a:pt x="797" y="1146"/>
                  </a:cubicBezTo>
                  <a:cubicBezTo>
                    <a:pt x="784" y="1122"/>
                    <a:pt x="724" y="1115"/>
                    <a:pt x="721" y="1133"/>
                  </a:cubicBezTo>
                  <a:cubicBezTo>
                    <a:pt x="717" y="1139"/>
                    <a:pt x="700" y="1150"/>
                    <a:pt x="714" y="1164"/>
                  </a:cubicBezTo>
                  <a:cubicBezTo>
                    <a:pt x="728" y="1181"/>
                    <a:pt x="738" y="1174"/>
                    <a:pt x="756" y="1192"/>
                  </a:cubicBezTo>
                  <a:cubicBezTo>
                    <a:pt x="773" y="1206"/>
                    <a:pt x="825" y="1192"/>
                    <a:pt x="829" y="1174"/>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16" name="Greece">
              <a:extLst>
                <a:ext uri="{FF2B5EF4-FFF2-40B4-BE49-F238E27FC236}">
                  <a16:creationId xmlns:a16="http://schemas.microsoft.com/office/drawing/2014/main" id="{B4ADEA15-EEA1-4D65-B2D5-C23926C3E6CB}"/>
                </a:ext>
              </a:extLst>
            </p:cNvPr>
            <p:cNvSpPr>
              <a:spLocks noEditPoints="1"/>
            </p:cNvSpPr>
            <p:nvPr/>
          </p:nvSpPr>
          <p:spPr bwMode="auto">
            <a:xfrm>
              <a:off x="6037199" y="2318385"/>
              <a:ext cx="190754" cy="255651"/>
            </a:xfrm>
            <a:custGeom>
              <a:avLst/>
              <a:gdLst>
                <a:gd name="T0" fmla="*/ 237 w 240"/>
                <a:gd name="T1" fmla="*/ 0 h 320"/>
                <a:gd name="T2" fmla="*/ 220 w 240"/>
                <a:gd name="T3" fmla="*/ 11 h 320"/>
                <a:gd name="T4" fmla="*/ 207 w 240"/>
                <a:gd name="T5" fmla="*/ 18 h 320"/>
                <a:gd name="T6" fmla="*/ 166 w 240"/>
                <a:gd name="T7" fmla="*/ 11 h 320"/>
                <a:gd name="T8" fmla="*/ 112 w 240"/>
                <a:gd name="T9" fmla="*/ 11 h 320"/>
                <a:gd name="T10" fmla="*/ 112 w 240"/>
                <a:gd name="T11" fmla="*/ 15 h 320"/>
                <a:gd name="T12" fmla="*/ 78 w 240"/>
                <a:gd name="T13" fmla="*/ 29 h 320"/>
                <a:gd name="T14" fmla="*/ 61 w 240"/>
                <a:gd name="T15" fmla="*/ 44 h 320"/>
                <a:gd name="T16" fmla="*/ 34 w 240"/>
                <a:gd name="T17" fmla="*/ 47 h 320"/>
                <a:gd name="T18" fmla="*/ 21 w 240"/>
                <a:gd name="T19" fmla="*/ 69 h 320"/>
                <a:gd name="T20" fmla="*/ 11 w 240"/>
                <a:gd name="T21" fmla="*/ 83 h 320"/>
                <a:gd name="T22" fmla="*/ 0 w 240"/>
                <a:gd name="T23" fmla="*/ 109 h 320"/>
                <a:gd name="T24" fmla="*/ 0 w 240"/>
                <a:gd name="T25" fmla="*/ 109 h 320"/>
                <a:gd name="T26" fmla="*/ 21 w 240"/>
                <a:gd name="T27" fmla="*/ 141 h 320"/>
                <a:gd name="T28" fmla="*/ 48 w 240"/>
                <a:gd name="T29" fmla="*/ 152 h 320"/>
                <a:gd name="T30" fmla="*/ 82 w 240"/>
                <a:gd name="T31" fmla="*/ 166 h 320"/>
                <a:gd name="T32" fmla="*/ 41 w 240"/>
                <a:gd name="T33" fmla="*/ 170 h 320"/>
                <a:gd name="T34" fmla="*/ 51 w 240"/>
                <a:gd name="T35" fmla="*/ 202 h 320"/>
                <a:gd name="T36" fmla="*/ 71 w 240"/>
                <a:gd name="T37" fmla="*/ 231 h 320"/>
                <a:gd name="T38" fmla="*/ 105 w 240"/>
                <a:gd name="T39" fmla="*/ 248 h 320"/>
                <a:gd name="T40" fmla="*/ 98 w 240"/>
                <a:gd name="T41" fmla="*/ 209 h 320"/>
                <a:gd name="T42" fmla="*/ 126 w 240"/>
                <a:gd name="T43" fmla="*/ 205 h 320"/>
                <a:gd name="T44" fmla="*/ 109 w 240"/>
                <a:gd name="T45" fmla="*/ 191 h 320"/>
                <a:gd name="T46" fmla="*/ 122 w 240"/>
                <a:gd name="T47" fmla="*/ 184 h 320"/>
                <a:gd name="T48" fmla="*/ 149 w 240"/>
                <a:gd name="T49" fmla="*/ 180 h 320"/>
                <a:gd name="T50" fmla="*/ 136 w 240"/>
                <a:gd name="T51" fmla="*/ 148 h 320"/>
                <a:gd name="T52" fmla="*/ 105 w 240"/>
                <a:gd name="T53" fmla="*/ 148 h 320"/>
                <a:gd name="T54" fmla="*/ 119 w 240"/>
                <a:gd name="T55" fmla="*/ 126 h 320"/>
                <a:gd name="T56" fmla="*/ 85 w 240"/>
                <a:gd name="T57" fmla="*/ 80 h 320"/>
                <a:gd name="T58" fmla="*/ 105 w 240"/>
                <a:gd name="T59" fmla="*/ 69 h 320"/>
                <a:gd name="T60" fmla="*/ 136 w 240"/>
                <a:gd name="T61" fmla="*/ 73 h 320"/>
                <a:gd name="T62" fmla="*/ 143 w 240"/>
                <a:gd name="T63" fmla="*/ 44 h 320"/>
                <a:gd name="T64" fmla="*/ 166 w 240"/>
                <a:gd name="T65" fmla="*/ 51 h 320"/>
                <a:gd name="T66" fmla="*/ 196 w 240"/>
                <a:gd name="T67" fmla="*/ 37 h 320"/>
                <a:gd name="T68" fmla="*/ 220 w 240"/>
                <a:gd name="T69" fmla="*/ 51 h 320"/>
                <a:gd name="T70" fmla="*/ 230 w 240"/>
                <a:gd name="T71" fmla="*/ 37 h 320"/>
                <a:gd name="T72" fmla="*/ 240 w 240"/>
                <a:gd name="T73" fmla="*/ 15 h 320"/>
                <a:gd name="T74" fmla="*/ 237 w 240"/>
                <a:gd name="T75" fmla="*/ 0 h 320"/>
                <a:gd name="T76" fmla="*/ 207 w 240"/>
                <a:gd name="T77" fmla="*/ 302 h 320"/>
                <a:gd name="T78" fmla="*/ 146 w 240"/>
                <a:gd name="T79" fmla="*/ 295 h 320"/>
                <a:gd name="T80" fmla="*/ 122 w 240"/>
                <a:gd name="T81" fmla="*/ 306 h 320"/>
                <a:gd name="T82" fmla="*/ 179 w 240"/>
                <a:gd name="T83" fmla="*/ 320 h 320"/>
                <a:gd name="T84" fmla="*/ 230 w 240"/>
                <a:gd name="T85" fmla="*/ 306 h 320"/>
                <a:gd name="T86" fmla="*/ 207 w 240"/>
                <a:gd name="T87" fmla="*/ 30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0" h="320">
                  <a:moveTo>
                    <a:pt x="237" y="0"/>
                  </a:moveTo>
                  <a:cubicBezTo>
                    <a:pt x="230" y="0"/>
                    <a:pt x="217" y="4"/>
                    <a:pt x="220" y="11"/>
                  </a:cubicBezTo>
                  <a:cubicBezTo>
                    <a:pt x="224" y="15"/>
                    <a:pt x="213" y="18"/>
                    <a:pt x="207" y="18"/>
                  </a:cubicBezTo>
                  <a:cubicBezTo>
                    <a:pt x="207" y="18"/>
                    <a:pt x="173" y="18"/>
                    <a:pt x="166" y="11"/>
                  </a:cubicBezTo>
                  <a:cubicBezTo>
                    <a:pt x="159" y="8"/>
                    <a:pt x="129" y="11"/>
                    <a:pt x="112" y="11"/>
                  </a:cubicBezTo>
                  <a:cubicBezTo>
                    <a:pt x="112" y="11"/>
                    <a:pt x="112" y="11"/>
                    <a:pt x="112" y="15"/>
                  </a:cubicBezTo>
                  <a:cubicBezTo>
                    <a:pt x="109" y="18"/>
                    <a:pt x="82" y="33"/>
                    <a:pt x="78" y="29"/>
                  </a:cubicBezTo>
                  <a:cubicBezTo>
                    <a:pt x="71" y="29"/>
                    <a:pt x="71" y="40"/>
                    <a:pt x="61" y="44"/>
                  </a:cubicBezTo>
                  <a:cubicBezTo>
                    <a:pt x="51" y="44"/>
                    <a:pt x="34" y="40"/>
                    <a:pt x="34" y="47"/>
                  </a:cubicBezTo>
                  <a:cubicBezTo>
                    <a:pt x="34" y="51"/>
                    <a:pt x="28" y="62"/>
                    <a:pt x="21" y="69"/>
                  </a:cubicBezTo>
                  <a:cubicBezTo>
                    <a:pt x="14" y="76"/>
                    <a:pt x="21" y="83"/>
                    <a:pt x="11" y="83"/>
                  </a:cubicBezTo>
                  <a:cubicBezTo>
                    <a:pt x="4" y="87"/>
                    <a:pt x="4" y="98"/>
                    <a:pt x="0" y="109"/>
                  </a:cubicBezTo>
                  <a:cubicBezTo>
                    <a:pt x="0" y="109"/>
                    <a:pt x="0" y="109"/>
                    <a:pt x="0" y="109"/>
                  </a:cubicBezTo>
                  <a:cubicBezTo>
                    <a:pt x="14" y="112"/>
                    <a:pt x="24" y="126"/>
                    <a:pt x="21" y="141"/>
                  </a:cubicBezTo>
                  <a:cubicBezTo>
                    <a:pt x="21" y="159"/>
                    <a:pt x="41" y="162"/>
                    <a:pt x="48" y="152"/>
                  </a:cubicBezTo>
                  <a:cubicBezTo>
                    <a:pt x="58" y="141"/>
                    <a:pt x="82" y="159"/>
                    <a:pt x="82" y="166"/>
                  </a:cubicBezTo>
                  <a:cubicBezTo>
                    <a:pt x="82" y="173"/>
                    <a:pt x="58" y="159"/>
                    <a:pt x="41" y="170"/>
                  </a:cubicBezTo>
                  <a:cubicBezTo>
                    <a:pt x="28" y="180"/>
                    <a:pt x="55" y="191"/>
                    <a:pt x="51" y="202"/>
                  </a:cubicBezTo>
                  <a:cubicBezTo>
                    <a:pt x="48" y="216"/>
                    <a:pt x="58" y="231"/>
                    <a:pt x="71" y="231"/>
                  </a:cubicBezTo>
                  <a:cubicBezTo>
                    <a:pt x="82" y="231"/>
                    <a:pt x="98" y="252"/>
                    <a:pt x="105" y="248"/>
                  </a:cubicBezTo>
                  <a:cubicBezTo>
                    <a:pt x="112" y="245"/>
                    <a:pt x="95" y="213"/>
                    <a:pt x="98" y="209"/>
                  </a:cubicBezTo>
                  <a:cubicBezTo>
                    <a:pt x="102" y="202"/>
                    <a:pt x="119" y="216"/>
                    <a:pt x="126" y="205"/>
                  </a:cubicBezTo>
                  <a:cubicBezTo>
                    <a:pt x="132" y="198"/>
                    <a:pt x="119" y="191"/>
                    <a:pt x="109" y="191"/>
                  </a:cubicBezTo>
                  <a:cubicBezTo>
                    <a:pt x="95" y="191"/>
                    <a:pt x="109" y="173"/>
                    <a:pt x="122" y="184"/>
                  </a:cubicBezTo>
                  <a:cubicBezTo>
                    <a:pt x="136" y="191"/>
                    <a:pt x="143" y="180"/>
                    <a:pt x="149" y="180"/>
                  </a:cubicBezTo>
                  <a:cubicBezTo>
                    <a:pt x="156" y="177"/>
                    <a:pt x="156" y="152"/>
                    <a:pt x="136" y="148"/>
                  </a:cubicBezTo>
                  <a:cubicBezTo>
                    <a:pt x="115" y="141"/>
                    <a:pt x="119" y="162"/>
                    <a:pt x="105" y="148"/>
                  </a:cubicBezTo>
                  <a:cubicBezTo>
                    <a:pt x="92" y="134"/>
                    <a:pt x="119" y="137"/>
                    <a:pt x="119" y="126"/>
                  </a:cubicBezTo>
                  <a:cubicBezTo>
                    <a:pt x="119" y="112"/>
                    <a:pt x="95" y="94"/>
                    <a:pt x="85" y="80"/>
                  </a:cubicBezTo>
                  <a:cubicBezTo>
                    <a:pt x="75" y="65"/>
                    <a:pt x="102" y="58"/>
                    <a:pt x="105" y="69"/>
                  </a:cubicBezTo>
                  <a:cubicBezTo>
                    <a:pt x="112" y="80"/>
                    <a:pt x="126" y="80"/>
                    <a:pt x="136" y="73"/>
                  </a:cubicBezTo>
                  <a:cubicBezTo>
                    <a:pt x="146" y="69"/>
                    <a:pt x="126" y="51"/>
                    <a:pt x="143" y="44"/>
                  </a:cubicBezTo>
                  <a:cubicBezTo>
                    <a:pt x="163" y="37"/>
                    <a:pt x="163" y="47"/>
                    <a:pt x="166" y="51"/>
                  </a:cubicBezTo>
                  <a:cubicBezTo>
                    <a:pt x="173" y="55"/>
                    <a:pt x="176" y="37"/>
                    <a:pt x="196" y="37"/>
                  </a:cubicBezTo>
                  <a:cubicBezTo>
                    <a:pt x="207" y="37"/>
                    <a:pt x="213" y="44"/>
                    <a:pt x="220" y="51"/>
                  </a:cubicBezTo>
                  <a:cubicBezTo>
                    <a:pt x="227" y="44"/>
                    <a:pt x="230" y="40"/>
                    <a:pt x="230" y="37"/>
                  </a:cubicBezTo>
                  <a:cubicBezTo>
                    <a:pt x="230" y="29"/>
                    <a:pt x="240" y="26"/>
                    <a:pt x="240" y="15"/>
                  </a:cubicBezTo>
                  <a:cubicBezTo>
                    <a:pt x="240" y="11"/>
                    <a:pt x="240" y="4"/>
                    <a:pt x="237" y="0"/>
                  </a:cubicBezTo>
                  <a:close/>
                  <a:moveTo>
                    <a:pt x="207" y="302"/>
                  </a:moveTo>
                  <a:cubicBezTo>
                    <a:pt x="196" y="299"/>
                    <a:pt x="156" y="306"/>
                    <a:pt x="146" y="295"/>
                  </a:cubicBezTo>
                  <a:cubicBezTo>
                    <a:pt x="136" y="284"/>
                    <a:pt x="112" y="306"/>
                    <a:pt x="122" y="306"/>
                  </a:cubicBezTo>
                  <a:cubicBezTo>
                    <a:pt x="136" y="309"/>
                    <a:pt x="156" y="320"/>
                    <a:pt x="179" y="320"/>
                  </a:cubicBezTo>
                  <a:cubicBezTo>
                    <a:pt x="200" y="320"/>
                    <a:pt x="230" y="309"/>
                    <a:pt x="230" y="306"/>
                  </a:cubicBezTo>
                  <a:cubicBezTo>
                    <a:pt x="230" y="299"/>
                    <a:pt x="217" y="309"/>
                    <a:pt x="207" y="302"/>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17" name="Ghana">
              <a:extLst>
                <a:ext uri="{FF2B5EF4-FFF2-40B4-BE49-F238E27FC236}">
                  <a16:creationId xmlns:a16="http://schemas.microsoft.com/office/drawing/2014/main" id="{9A1C697C-AC85-491C-B30A-AA1BEA0A4220}"/>
                </a:ext>
              </a:extLst>
            </p:cNvPr>
            <p:cNvSpPr>
              <a:spLocks/>
            </p:cNvSpPr>
            <p:nvPr/>
          </p:nvSpPr>
          <p:spPr bwMode="auto">
            <a:xfrm>
              <a:off x="5317236" y="3351657"/>
              <a:ext cx="125984" cy="201549"/>
            </a:xfrm>
            <a:custGeom>
              <a:avLst/>
              <a:gdLst>
                <a:gd name="T0" fmla="*/ 134 w 160"/>
                <a:gd name="T1" fmla="*/ 106 h 256"/>
                <a:gd name="T2" fmla="*/ 134 w 160"/>
                <a:gd name="T3" fmla="*/ 50 h 256"/>
                <a:gd name="T4" fmla="*/ 124 w 160"/>
                <a:gd name="T5" fmla="*/ 25 h 256"/>
                <a:gd name="T6" fmla="*/ 118 w 160"/>
                <a:gd name="T7" fmla="*/ 0 h 256"/>
                <a:gd name="T8" fmla="*/ 108 w 160"/>
                <a:gd name="T9" fmla="*/ 11 h 256"/>
                <a:gd name="T10" fmla="*/ 17 w 160"/>
                <a:gd name="T11" fmla="*/ 8 h 256"/>
                <a:gd name="T12" fmla="*/ 23 w 160"/>
                <a:gd name="T13" fmla="*/ 50 h 256"/>
                <a:gd name="T14" fmla="*/ 17 w 160"/>
                <a:gd name="T15" fmla="*/ 57 h 256"/>
                <a:gd name="T16" fmla="*/ 30 w 160"/>
                <a:gd name="T17" fmla="*/ 116 h 256"/>
                <a:gd name="T18" fmla="*/ 17 w 160"/>
                <a:gd name="T19" fmla="*/ 144 h 256"/>
                <a:gd name="T20" fmla="*/ 4 w 160"/>
                <a:gd name="T21" fmla="*/ 183 h 256"/>
                <a:gd name="T22" fmla="*/ 17 w 160"/>
                <a:gd name="T23" fmla="*/ 225 h 256"/>
                <a:gd name="T24" fmla="*/ 17 w 160"/>
                <a:gd name="T25" fmla="*/ 246 h 256"/>
                <a:gd name="T26" fmla="*/ 46 w 160"/>
                <a:gd name="T27" fmla="*/ 256 h 256"/>
                <a:gd name="T28" fmla="*/ 118 w 160"/>
                <a:gd name="T29" fmla="*/ 225 h 256"/>
                <a:gd name="T30" fmla="*/ 160 w 160"/>
                <a:gd name="T31" fmla="*/ 204 h 256"/>
                <a:gd name="T32" fmla="*/ 144 w 160"/>
                <a:gd name="T33" fmla="*/ 159 h 256"/>
                <a:gd name="T34" fmla="*/ 134 w 160"/>
                <a:gd name="T35" fmla="*/ 10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256">
                  <a:moveTo>
                    <a:pt x="134" y="106"/>
                  </a:moveTo>
                  <a:cubicBezTo>
                    <a:pt x="131" y="92"/>
                    <a:pt x="134" y="64"/>
                    <a:pt x="134" y="50"/>
                  </a:cubicBezTo>
                  <a:cubicBezTo>
                    <a:pt x="134" y="36"/>
                    <a:pt x="131" y="29"/>
                    <a:pt x="124" y="25"/>
                  </a:cubicBezTo>
                  <a:cubicBezTo>
                    <a:pt x="124" y="25"/>
                    <a:pt x="121" y="11"/>
                    <a:pt x="118" y="0"/>
                  </a:cubicBezTo>
                  <a:cubicBezTo>
                    <a:pt x="112" y="4"/>
                    <a:pt x="112" y="15"/>
                    <a:pt x="108" y="11"/>
                  </a:cubicBezTo>
                  <a:cubicBezTo>
                    <a:pt x="105" y="4"/>
                    <a:pt x="20" y="0"/>
                    <a:pt x="17" y="8"/>
                  </a:cubicBezTo>
                  <a:cubicBezTo>
                    <a:pt x="13" y="15"/>
                    <a:pt x="23" y="43"/>
                    <a:pt x="23" y="50"/>
                  </a:cubicBezTo>
                  <a:cubicBezTo>
                    <a:pt x="23" y="53"/>
                    <a:pt x="20" y="57"/>
                    <a:pt x="17" y="57"/>
                  </a:cubicBezTo>
                  <a:cubicBezTo>
                    <a:pt x="27" y="78"/>
                    <a:pt x="30" y="109"/>
                    <a:pt x="30" y="116"/>
                  </a:cubicBezTo>
                  <a:cubicBezTo>
                    <a:pt x="30" y="127"/>
                    <a:pt x="17" y="134"/>
                    <a:pt x="17" y="144"/>
                  </a:cubicBezTo>
                  <a:cubicBezTo>
                    <a:pt x="17" y="155"/>
                    <a:pt x="4" y="176"/>
                    <a:pt x="4" y="183"/>
                  </a:cubicBezTo>
                  <a:cubicBezTo>
                    <a:pt x="0" y="190"/>
                    <a:pt x="13" y="218"/>
                    <a:pt x="17" y="225"/>
                  </a:cubicBezTo>
                  <a:cubicBezTo>
                    <a:pt x="20" y="229"/>
                    <a:pt x="20" y="239"/>
                    <a:pt x="17" y="246"/>
                  </a:cubicBezTo>
                  <a:cubicBezTo>
                    <a:pt x="33" y="250"/>
                    <a:pt x="43" y="256"/>
                    <a:pt x="46" y="256"/>
                  </a:cubicBezTo>
                  <a:cubicBezTo>
                    <a:pt x="53" y="256"/>
                    <a:pt x="98" y="236"/>
                    <a:pt x="118" y="225"/>
                  </a:cubicBezTo>
                  <a:cubicBezTo>
                    <a:pt x="131" y="218"/>
                    <a:pt x="148" y="211"/>
                    <a:pt x="160" y="204"/>
                  </a:cubicBezTo>
                  <a:cubicBezTo>
                    <a:pt x="154" y="190"/>
                    <a:pt x="144" y="172"/>
                    <a:pt x="144" y="159"/>
                  </a:cubicBezTo>
                  <a:cubicBezTo>
                    <a:pt x="144" y="141"/>
                    <a:pt x="141" y="120"/>
                    <a:pt x="134" y="106"/>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18" name="Germany">
              <a:extLst>
                <a:ext uri="{FF2B5EF4-FFF2-40B4-BE49-F238E27FC236}">
                  <a16:creationId xmlns:a16="http://schemas.microsoft.com/office/drawing/2014/main" id="{61F58D24-C009-4B22-B147-182E4B9F6440}"/>
                </a:ext>
              </a:extLst>
            </p:cNvPr>
            <p:cNvSpPr>
              <a:spLocks/>
            </p:cNvSpPr>
            <p:nvPr/>
          </p:nvSpPr>
          <p:spPr bwMode="auto">
            <a:xfrm>
              <a:off x="5601589" y="1799971"/>
              <a:ext cx="277241" cy="305943"/>
            </a:xfrm>
            <a:custGeom>
              <a:avLst/>
              <a:gdLst>
                <a:gd name="T0" fmla="*/ 46 w 352"/>
                <a:gd name="T1" fmla="*/ 102 h 384"/>
                <a:gd name="T2" fmla="*/ 25 w 352"/>
                <a:gd name="T3" fmla="*/ 118 h 384"/>
                <a:gd name="T4" fmla="*/ 39 w 352"/>
                <a:gd name="T5" fmla="*/ 139 h 384"/>
                <a:gd name="T6" fmla="*/ 32 w 352"/>
                <a:gd name="T7" fmla="*/ 152 h 384"/>
                <a:gd name="T8" fmla="*/ 7 w 352"/>
                <a:gd name="T9" fmla="*/ 162 h 384"/>
                <a:gd name="T10" fmla="*/ 7 w 352"/>
                <a:gd name="T11" fmla="*/ 179 h 384"/>
                <a:gd name="T12" fmla="*/ 0 w 352"/>
                <a:gd name="T13" fmla="*/ 209 h 384"/>
                <a:gd name="T14" fmla="*/ 11 w 352"/>
                <a:gd name="T15" fmla="*/ 233 h 384"/>
                <a:gd name="T16" fmla="*/ 4 w 352"/>
                <a:gd name="T17" fmla="*/ 246 h 384"/>
                <a:gd name="T18" fmla="*/ 14 w 352"/>
                <a:gd name="T19" fmla="*/ 280 h 384"/>
                <a:gd name="T20" fmla="*/ 25 w 352"/>
                <a:gd name="T21" fmla="*/ 283 h 384"/>
                <a:gd name="T22" fmla="*/ 49 w 352"/>
                <a:gd name="T23" fmla="*/ 294 h 384"/>
                <a:gd name="T24" fmla="*/ 70 w 352"/>
                <a:gd name="T25" fmla="*/ 300 h 384"/>
                <a:gd name="T26" fmla="*/ 77 w 352"/>
                <a:gd name="T27" fmla="*/ 314 h 384"/>
                <a:gd name="T28" fmla="*/ 63 w 352"/>
                <a:gd name="T29" fmla="*/ 344 h 384"/>
                <a:gd name="T30" fmla="*/ 60 w 352"/>
                <a:gd name="T31" fmla="*/ 368 h 384"/>
                <a:gd name="T32" fmla="*/ 95 w 352"/>
                <a:gd name="T33" fmla="*/ 368 h 384"/>
                <a:gd name="T34" fmla="*/ 119 w 352"/>
                <a:gd name="T35" fmla="*/ 368 h 384"/>
                <a:gd name="T36" fmla="*/ 143 w 352"/>
                <a:gd name="T37" fmla="*/ 374 h 384"/>
                <a:gd name="T38" fmla="*/ 147 w 352"/>
                <a:gd name="T39" fmla="*/ 371 h 384"/>
                <a:gd name="T40" fmla="*/ 168 w 352"/>
                <a:gd name="T41" fmla="*/ 378 h 384"/>
                <a:gd name="T42" fmla="*/ 192 w 352"/>
                <a:gd name="T43" fmla="*/ 374 h 384"/>
                <a:gd name="T44" fmla="*/ 217 w 352"/>
                <a:gd name="T45" fmla="*/ 371 h 384"/>
                <a:gd name="T46" fmla="*/ 255 w 352"/>
                <a:gd name="T47" fmla="*/ 364 h 384"/>
                <a:gd name="T48" fmla="*/ 272 w 352"/>
                <a:gd name="T49" fmla="*/ 354 h 384"/>
                <a:gd name="T50" fmla="*/ 286 w 352"/>
                <a:gd name="T51" fmla="*/ 331 h 384"/>
                <a:gd name="T52" fmla="*/ 307 w 352"/>
                <a:gd name="T53" fmla="*/ 314 h 384"/>
                <a:gd name="T54" fmla="*/ 269 w 352"/>
                <a:gd name="T55" fmla="*/ 283 h 384"/>
                <a:gd name="T56" fmla="*/ 255 w 352"/>
                <a:gd name="T57" fmla="*/ 253 h 384"/>
                <a:gd name="T58" fmla="*/ 251 w 352"/>
                <a:gd name="T59" fmla="*/ 233 h 384"/>
                <a:gd name="T60" fmla="*/ 293 w 352"/>
                <a:gd name="T61" fmla="*/ 216 h 384"/>
                <a:gd name="T62" fmla="*/ 325 w 352"/>
                <a:gd name="T63" fmla="*/ 203 h 384"/>
                <a:gd name="T64" fmla="*/ 346 w 352"/>
                <a:gd name="T65" fmla="*/ 203 h 384"/>
                <a:gd name="T66" fmla="*/ 346 w 352"/>
                <a:gd name="T67" fmla="*/ 179 h 384"/>
                <a:gd name="T68" fmla="*/ 339 w 352"/>
                <a:gd name="T69" fmla="*/ 149 h 384"/>
                <a:gd name="T70" fmla="*/ 332 w 352"/>
                <a:gd name="T71" fmla="*/ 129 h 384"/>
                <a:gd name="T72" fmla="*/ 325 w 352"/>
                <a:gd name="T73" fmla="*/ 112 h 384"/>
                <a:gd name="T74" fmla="*/ 321 w 352"/>
                <a:gd name="T75" fmla="*/ 95 h 384"/>
                <a:gd name="T76" fmla="*/ 321 w 352"/>
                <a:gd name="T77" fmla="*/ 58 h 384"/>
                <a:gd name="T78" fmla="*/ 321 w 352"/>
                <a:gd name="T79" fmla="*/ 51 h 384"/>
                <a:gd name="T80" fmla="*/ 318 w 352"/>
                <a:gd name="T81" fmla="*/ 48 h 384"/>
                <a:gd name="T82" fmla="*/ 297 w 352"/>
                <a:gd name="T83" fmla="*/ 34 h 384"/>
                <a:gd name="T84" fmla="*/ 300 w 352"/>
                <a:gd name="T85" fmla="*/ 14 h 384"/>
                <a:gd name="T86" fmla="*/ 265 w 352"/>
                <a:gd name="T87" fmla="*/ 21 h 384"/>
                <a:gd name="T88" fmla="*/ 220 w 352"/>
                <a:gd name="T89" fmla="*/ 48 h 384"/>
                <a:gd name="T90" fmla="*/ 199 w 352"/>
                <a:gd name="T91" fmla="*/ 31 h 384"/>
                <a:gd name="T92" fmla="*/ 185 w 352"/>
                <a:gd name="T93" fmla="*/ 24 h 384"/>
                <a:gd name="T94" fmla="*/ 157 w 352"/>
                <a:gd name="T95" fmla="*/ 11 h 384"/>
                <a:gd name="T96" fmla="*/ 154 w 352"/>
                <a:gd name="T97" fmla="*/ 4 h 384"/>
                <a:gd name="T98" fmla="*/ 140 w 352"/>
                <a:gd name="T99" fmla="*/ 4 h 384"/>
                <a:gd name="T100" fmla="*/ 105 w 352"/>
                <a:gd name="T101" fmla="*/ 0 h 384"/>
                <a:gd name="T102" fmla="*/ 112 w 352"/>
                <a:gd name="T103" fmla="*/ 18 h 384"/>
                <a:gd name="T104" fmla="*/ 122 w 352"/>
                <a:gd name="T105" fmla="*/ 51 h 384"/>
                <a:gd name="T106" fmla="*/ 105 w 352"/>
                <a:gd name="T107" fmla="*/ 65 h 384"/>
                <a:gd name="T108" fmla="*/ 74 w 352"/>
                <a:gd name="T109" fmla="*/ 61 h 384"/>
                <a:gd name="T110" fmla="*/ 46 w 352"/>
                <a:gd name="T111" fmla="*/ 68 h 384"/>
                <a:gd name="T112" fmla="*/ 46 w 352"/>
                <a:gd name="T113" fmla="*/ 75 h 384"/>
                <a:gd name="T114" fmla="*/ 46 w 352"/>
                <a:gd name="T115" fmla="*/ 10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2" h="384">
                  <a:moveTo>
                    <a:pt x="46" y="102"/>
                  </a:moveTo>
                  <a:cubicBezTo>
                    <a:pt x="35" y="115"/>
                    <a:pt x="25" y="115"/>
                    <a:pt x="25" y="118"/>
                  </a:cubicBezTo>
                  <a:cubicBezTo>
                    <a:pt x="28" y="122"/>
                    <a:pt x="42" y="132"/>
                    <a:pt x="39" y="139"/>
                  </a:cubicBezTo>
                  <a:cubicBezTo>
                    <a:pt x="35" y="145"/>
                    <a:pt x="32" y="142"/>
                    <a:pt x="32" y="152"/>
                  </a:cubicBezTo>
                  <a:cubicBezTo>
                    <a:pt x="32" y="162"/>
                    <a:pt x="14" y="162"/>
                    <a:pt x="7" y="162"/>
                  </a:cubicBezTo>
                  <a:cubicBezTo>
                    <a:pt x="4" y="162"/>
                    <a:pt x="11" y="172"/>
                    <a:pt x="7" y="179"/>
                  </a:cubicBezTo>
                  <a:cubicBezTo>
                    <a:pt x="4" y="186"/>
                    <a:pt x="4" y="203"/>
                    <a:pt x="0" y="209"/>
                  </a:cubicBezTo>
                  <a:cubicBezTo>
                    <a:pt x="0" y="216"/>
                    <a:pt x="14" y="226"/>
                    <a:pt x="11" y="233"/>
                  </a:cubicBezTo>
                  <a:cubicBezTo>
                    <a:pt x="11" y="240"/>
                    <a:pt x="0" y="243"/>
                    <a:pt x="4" y="246"/>
                  </a:cubicBezTo>
                  <a:cubicBezTo>
                    <a:pt x="7" y="253"/>
                    <a:pt x="14" y="257"/>
                    <a:pt x="14" y="280"/>
                  </a:cubicBezTo>
                  <a:cubicBezTo>
                    <a:pt x="21" y="280"/>
                    <a:pt x="25" y="280"/>
                    <a:pt x="25" y="283"/>
                  </a:cubicBezTo>
                  <a:cubicBezTo>
                    <a:pt x="28" y="290"/>
                    <a:pt x="39" y="294"/>
                    <a:pt x="49" y="294"/>
                  </a:cubicBezTo>
                  <a:cubicBezTo>
                    <a:pt x="60" y="294"/>
                    <a:pt x="67" y="304"/>
                    <a:pt x="70" y="300"/>
                  </a:cubicBezTo>
                  <a:cubicBezTo>
                    <a:pt x="77" y="300"/>
                    <a:pt x="91" y="304"/>
                    <a:pt x="77" y="314"/>
                  </a:cubicBezTo>
                  <a:cubicBezTo>
                    <a:pt x="67" y="324"/>
                    <a:pt x="67" y="334"/>
                    <a:pt x="63" y="344"/>
                  </a:cubicBezTo>
                  <a:cubicBezTo>
                    <a:pt x="63" y="354"/>
                    <a:pt x="63" y="361"/>
                    <a:pt x="60" y="368"/>
                  </a:cubicBezTo>
                  <a:cubicBezTo>
                    <a:pt x="70" y="371"/>
                    <a:pt x="88" y="371"/>
                    <a:pt x="95" y="368"/>
                  </a:cubicBezTo>
                  <a:cubicBezTo>
                    <a:pt x="101" y="364"/>
                    <a:pt x="109" y="364"/>
                    <a:pt x="119" y="368"/>
                  </a:cubicBezTo>
                  <a:cubicBezTo>
                    <a:pt x="126" y="368"/>
                    <a:pt x="136" y="374"/>
                    <a:pt x="143" y="374"/>
                  </a:cubicBezTo>
                  <a:cubicBezTo>
                    <a:pt x="143" y="374"/>
                    <a:pt x="143" y="371"/>
                    <a:pt x="147" y="371"/>
                  </a:cubicBezTo>
                  <a:cubicBezTo>
                    <a:pt x="154" y="371"/>
                    <a:pt x="164" y="384"/>
                    <a:pt x="168" y="378"/>
                  </a:cubicBezTo>
                  <a:cubicBezTo>
                    <a:pt x="175" y="368"/>
                    <a:pt x="185" y="371"/>
                    <a:pt x="192" y="374"/>
                  </a:cubicBezTo>
                  <a:cubicBezTo>
                    <a:pt x="199" y="378"/>
                    <a:pt x="210" y="378"/>
                    <a:pt x="217" y="371"/>
                  </a:cubicBezTo>
                  <a:cubicBezTo>
                    <a:pt x="224" y="364"/>
                    <a:pt x="248" y="361"/>
                    <a:pt x="255" y="364"/>
                  </a:cubicBezTo>
                  <a:cubicBezTo>
                    <a:pt x="262" y="368"/>
                    <a:pt x="276" y="374"/>
                    <a:pt x="272" y="354"/>
                  </a:cubicBezTo>
                  <a:cubicBezTo>
                    <a:pt x="265" y="334"/>
                    <a:pt x="283" y="337"/>
                    <a:pt x="286" y="331"/>
                  </a:cubicBezTo>
                  <a:cubicBezTo>
                    <a:pt x="290" y="324"/>
                    <a:pt x="311" y="320"/>
                    <a:pt x="307" y="314"/>
                  </a:cubicBezTo>
                  <a:cubicBezTo>
                    <a:pt x="304" y="307"/>
                    <a:pt x="276" y="290"/>
                    <a:pt x="269" y="283"/>
                  </a:cubicBezTo>
                  <a:cubicBezTo>
                    <a:pt x="259" y="277"/>
                    <a:pt x="259" y="260"/>
                    <a:pt x="255" y="253"/>
                  </a:cubicBezTo>
                  <a:cubicBezTo>
                    <a:pt x="251" y="243"/>
                    <a:pt x="241" y="233"/>
                    <a:pt x="251" y="233"/>
                  </a:cubicBezTo>
                  <a:cubicBezTo>
                    <a:pt x="262" y="229"/>
                    <a:pt x="283" y="226"/>
                    <a:pt x="293" y="216"/>
                  </a:cubicBezTo>
                  <a:cubicBezTo>
                    <a:pt x="304" y="209"/>
                    <a:pt x="321" y="206"/>
                    <a:pt x="325" y="203"/>
                  </a:cubicBezTo>
                  <a:cubicBezTo>
                    <a:pt x="332" y="196"/>
                    <a:pt x="342" y="206"/>
                    <a:pt x="346" y="203"/>
                  </a:cubicBezTo>
                  <a:cubicBezTo>
                    <a:pt x="349" y="196"/>
                    <a:pt x="352" y="186"/>
                    <a:pt x="346" y="179"/>
                  </a:cubicBezTo>
                  <a:cubicBezTo>
                    <a:pt x="342" y="176"/>
                    <a:pt x="339" y="166"/>
                    <a:pt x="339" y="149"/>
                  </a:cubicBezTo>
                  <a:cubicBezTo>
                    <a:pt x="335" y="135"/>
                    <a:pt x="332" y="135"/>
                    <a:pt x="332" y="129"/>
                  </a:cubicBezTo>
                  <a:cubicBezTo>
                    <a:pt x="332" y="122"/>
                    <a:pt x="328" y="115"/>
                    <a:pt x="325" y="112"/>
                  </a:cubicBezTo>
                  <a:cubicBezTo>
                    <a:pt x="318" y="108"/>
                    <a:pt x="314" y="105"/>
                    <a:pt x="321" y="95"/>
                  </a:cubicBezTo>
                  <a:cubicBezTo>
                    <a:pt x="328" y="88"/>
                    <a:pt x="325" y="65"/>
                    <a:pt x="321" y="58"/>
                  </a:cubicBezTo>
                  <a:cubicBezTo>
                    <a:pt x="321" y="55"/>
                    <a:pt x="321" y="55"/>
                    <a:pt x="321" y="51"/>
                  </a:cubicBezTo>
                  <a:cubicBezTo>
                    <a:pt x="321" y="51"/>
                    <a:pt x="318" y="51"/>
                    <a:pt x="318" y="48"/>
                  </a:cubicBezTo>
                  <a:cubicBezTo>
                    <a:pt x="318" y="37"/>
                    <a:pt x="311" y="34"/>
                    <a:pt x="297" y="34"/>
                  </a:cubicBezTo>
                  <a:cubicBezTo>
                    <a:pt x="279" y="34"/>
                    <a:pt x="304" y="21"/>
                    <a:pt x="300" y="14"/>
                  </a:cubicBezTo>
                  <a:cubicBezTo>
                    <a:pt x="293" y="7"/>
                    <a:pt x="279" y="28"/>
                    <a:pt x="265" y="21"/>
                  </a:cubicBezTo>
                  <a:cubicBezTo>
                    <a:pt x="251" y="18"/>
                    <a:pt x="231" y="37"/>
                    <a:pt x="220" y="48"/>
                  </a:cubicBezTo>
                  <a:cubicBezTo>
                    <a:pt x="206" y="55"/>
                    <a:pt x="189" y="44"/>
                    <a:pt x="199" y="31"/>
                  </a:cubicBezTo>
                  <a:cubicBezTo>
                    <a:pt x="210" y="21"/>
                    <a:pt x="199" y="21"/>
                    <a:pt x="185" y="24"/>
                  </a:cubicBezTo>
                  <a:cubicBezTo>
                    <a:pt x="171" y="31"/>
                    <a:pt x="154" y="24"/>
                    <a:pt x="157" y="11"/>
                  </a:cubicBezTo>
                  <a:cubicBezTo>
                    <a:pt x="157" y="11"/>
                    <a:pt x="157" y="7"/>
                    <a:pt x="154" y="4"/>
                  </a:cubicBezTo>
                  <a:cubicBezTo>
                    <a:pt x="147" y="4"/>
                    <a:pt x="143" y="4"/>
                    <a:pt x="140" y="4"/>
                  </a:cubicBezTo>
                  <a:cubicBezTo>
                    <a:pt x="133" y="0"/>
                    <a:pt x="119" y="0"/>
                    <a:pt x="105" y="0"/>
                  </a:cubicBezTo>
                  <a:cubicBezTo>
                    <a:pt x="109" y="7"/>
                    <a:pt x="112" y="14"/>
                    <a:pt x="112" y="18"/>
                  </a:cubicBezTo>
                  <a:cubicBezTo>
                    <a:pt x="105" y="28"/>
                    <a:pt x="112" y="37"/>
                    <a:pt x="122" y="51"/>
                  </a:cubicBezTo>
                  <a:cubicBezTo>
                    <a:pt x="130" y="65"/>
                    <a:pt x="105" y="58"/>
                    <a:pt x="105" y="65"/>
                  </a:cubicBezTo>
                  <a:cubicBezTo>
                    <a:pt x="105" y="75"/>
                    <a:pt x="80" y="65"/>
                    <a:pt x="74" y="61"/>
                  </a:cubicBezTo>
                  <a:cubicBezTo>
                    <a:pt x="67" y="58"/>
                    <a:pt x="46" y="61"/>
                    <a:pt x="46" y="68"/>
                  </a:cubicBezTo>
                  <a:cubicBezTo>
                    <a:pt x="46" y="68"/>
                    <a:pt x="46" y="71"/>
                    <a:pt x="46" y="75"/>
                  </a:cubicBezTo>
                  <a:cubicBezTo>
                    <a:pt x="46" y="85"/>
                    <a:pt x="49" y="95"/>
                    <a:pt x="46" y="102"/>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19" name="Georgia">
              <a:extLst>
                <a:ext uri="{FF2B5EF4-FFF2-40B4-BE49-F238E27FC236}">
                  <a16:creationId xmlns:a16="http://schemas.microsoft.com/office/drawing/2014/main" id="{FE2A7FC2-1935-43A5-A90A-AE066B1B4E69}"/>
                </a:ext>
              </a:extLst>
            </p:cNvPr>
            <p:cNvSpPr>
              <a:spLocks/>
            </p:cNvSpPr>
            <p:nvPr/>
          </p:nvSpPr>
          <p:spPr bwMode="auto">
            <a:xfrm>
              <a:off x="6631178" y="2242820"/>
              <a:ext cx="223139" cy="100838"/>
            </a:xfrm>
            <a:custGeom>
              <a:avLst/>
              <a:gdLst>
                <a:gd name="T0" fmla="*/ 109 w 272"/>
                <a:gd name="T1" fmla="*/ 99 h 128"/>
                <a:gd name="T2" fmla="*/ 136 w 272"/>
                <a:gd name="T3" fmla="*/ 125 h 128"/>
                <a:gd name="T4" fmla="*/ 136 w 272"/>
                <a:gd name="T5" fmla="*/ 125 h 128"/>
                <a:gd name="T6" fmla="*/ 178 w 272"/>
                <a:gd name="T7" fmla="*/ 117 h 128"/>
                <a:gd name="T8" fmla="*/ 213 w 272"/>
                <a:gd name="T9" fmla="*/ 121 h 128"/>
                <a:gd name="T10" fmla="*/ 210 w 272"/>
                <a:gd name="T11" fmla="*/ 114 h 128"/>
                <a:gd name="T12" fmla="*/ 238 w 272"/>
                <a:gd name="T13" fmla="*/ 121 h 128"/>
                <a:gd name="T14" fmla="*/ 269 w 272"/>
                <a:gd name="T15" fmla="*/ 125 h 128"/>
                <a:gd name="T16" fmla="*/ 255 w 272"/>
                <a:gd name="T17" fmla="*/ 106 h 128"/>
                <a:gd name="T18" fmla="*/ 262 w 272"/>
                <a:gd name="T19" fmla="*/ 92 h 128"/>
                <a:gd name="T20" fmla="*/ 238 w 272"/>
                <a:gd name="T21" fmla="*/ 77 h 128"/>
                <a:gd name="T22" fmla="*/ 227 w 272"/>
                <a:gd name="T23" fmla="*/ 52 h 128"/>
                <a:gd name="T24" fmla="*/ 213 w 272"/>
                <a:gd name="T25" fmla="*/ 44 h 128"/>
                <a:gd name="T26" fmla="*/ 171 w 272"/>
                <a:gd name="T27" fmla="*/ 52 h 128"/>
                <a:gd name="T28" fmla="*/ 147 w 272"/>
                <a:gd name="T29" fmla="*/ 37 h 128"/>
                <a:gd name="T30" fmla="*/ 123 w 272"/>
                <a:gd name="T31" fmla="*/ 22 h 128"/>
                <a:gd name="T32" fmla="*/ 63 w 272"/>
                <a:gd name="T33" fmla="*/ 15 h 128"/>
                <a:gd name="T34" fmla="*/ 15 w 272"/>
                <a:gd name="T35" fmla="*/ 0 h 128"/>
                <a:gd name="T36" fmla="*/ 0 w 272"/>
                <a:gd name="T37" fmla="*/ 8 h 128"/>
                <a:gd name="T38" fmla="*/ 60 w 272"/>
                <a:gd name="T39" fmla="*/ 44 h 128"/>
                <a:gd name="T40" fmla="*/ 77 w 272"/>
                <a:gd name="T41" fmla="*/ 88 h 128"/>
                <a:gd name="T42" fmla="*/ 67 w 272"/>
                <a:gd name="T43" fmla="*/ 103 h 128"/>
                <a:gd name="T44" fmla="*/ 109 w 272"/>
                <a:gd name="T45"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2" h="128">
                  <a:moveTo>
                    <a:pt x="109" y="99"/>
                  </a:moveTo>
                  <a:cubicBezTo>
                    <a:pt x="123" y="95"/>
                    <a:pt x="126" y="110"/>
                    <a:pt x="136" y="125"/>
                  </a:cubicBezTo>
                  <a:cubicBezTo>
                    <a:pt x="136" y="125"/>
                    <a:pt x="136" y="125"/>
                    <a:pt x="136" y="125"/>
                  </a:cubicBezTo>
                  <a:cubicBezTo>
                    <a:pt x="154" y="125"/>
                    <a:pt x="165" y="121"/>
                    <a:pt x="178" y="117"/>
                  </a:cubicBezTo>
                  <a:cubicBezTo>
                    <a:pt x="189" y="117"/>
                    <a:pt x="203" y="117"/>
                    <a:pt x="213" y="121"/>
                  </a:cubicBezTo>
                  <a:cubicBezTo>
                    <a:pt x="210" y="117"/>
                    <a:pt x="210" y="114"/>
                    <a:pt x="210" y="114"/>
                  </a:cubicBezTo>
                  <a:cubicBezTo>
                    <a:pt x="213" y="106"/>
                    <a:pt x="231" y="114"/>
                    <a:pt x="238" y="121"/>
                  </a:cubicBezTo>
                  <a:cubicBezTo>
                    <a:pt x="245" y="128"/>
                    <a:pt x="262" y="128"/>
                    <a:pt x="269" y="125"/>
                  </a:cubicBezTo>
                  <a:cubicBezTo>
                    <a:pt x="272" y="117"/>
                    <a:pt x="259" y="110"/>
                    <a:pt x="255" y="106"/>
                  </a:cubicBezTo>
                  <a:cubicBezTo>
                    <a:pt x="251" y="103"/>
                    <a:pt x="259" y="95"/>
                    <a:pt x="262" y="92"/>
                  </a:cubicBezTo>
                  <a:cubicBezTo>
                    <a:pt x="251" y="84"/>
                    <a:pt x="241" y="77"/>
                    <a:pt x="238" y="77"/>
                  </a:cubicBezTo>
                  <a:cubicBezTo>
                    <a:pt x="234" y="77"/>
                    <a:pt x="234" y="52"/>
                    <a:pt x="227" y="52"/>
                  </a:cubicBezTo>
                  <a:cubicBezTo>
                    <a:pt x="220" y="52"/>
                    <a:pt x="220" y="44"/>
                    <a:pt x="213" y="44"/>
                  </a:cubicBezTo>
                  <a:cubicBezTo>
                    <a:pt x="206" y="44"/>
                    <a:pt x="178" y="44"/>
                    <a:pt x="171" y="52"/>
                  </a:cubicBezTo>
                  <a:cubicBezTo>
                    <a:pt x="165" y="55"/>
                    <a:pt x="157" y="37"/>
                    <a:pt x="147" y="37"/>
                  </a:cubicBezTo>
                  <a:cubicBezTo>
                    <a:pt x="140" y="37"/>
                    <a:pt x="130" y="30"/>
                    <a:pt x="123" y="22"/>
                  </a:cubicBezTo>
                  <a:cubicBezTo>
                    <a:pt x="119" y="15"/>
                    <a:pt x="74" y="26"/>
                    <a:pt x="63" y="15"/>
                  </a:cubicBezTo>
                  <a:cubicBezTo>
                    <a:pt x="50" y="8"/>
                    <a:pt x="29" y="0"/>
                    <a:pt x="15" y="0"/>
                  </a:cubicBezTo>
                  <a:cubicBezTo>
                    <a:pt x="11" y="4"/>
                    <a:pt x="8" y="4"/>
                    <a:pt x="0" y="8"/>
                  </a:cubicBezTo>
                  <a:cubicBezTo>
                    <a:pt x="25" y="22"/>
                    <a:pt x="56" y="19"/>
                    <a:pt x="60" y="44"/>
                  </a:cubicBezTo>
                  <a:cubicBezTo>
                    <a:pt x="67" y="74"/>
                    <a:pt x="81" y="63"/>
                    <a:pt x="77" y="88"/>
                  </a:cubicBezTo>
                  <a:cubicBezTo>
                    <a:pt x="74" y="92"/>
                    <a:pt x="70" y="95"/>
                    <a:pt x="67" y="103"/>
                  </a:cubicBezTo>
                  <a:cubicBezTo>
                    <a:pt x="84" y="103"/>
                    <a:pt x="102" y="103"/>
                    <a:pt x="109" y="99"/>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20" name="Gambia">
              <a:extLst>
                <a:ext uri="{FF2B5EF4-FFF2-40B4-BE49-F238E27FC236}">
                  <a16:creationId xmlns:a16="http://schemas.microsoft.com/office/drawing/2014/main" id="{61F0E2FC-6BD4-4930-8C71-6E7BA54E1D24}"/>
                </a:ext>
              </a:extLst>
            </p:cNvPr>
            <p:cNvSpPr>
              <a:spLocks/>
            </p:cNvSpPr>
            <p:nvPr/>
          </p:nvSpPr>
          <p:spPr bwMode="auto">
            <a:xfrm>
              <a:off x="4895977" y="3268853"/>
              <a:ext cx="90043" cy="39624"/>
            </a:xfrm>
            <a:custGeom>
              <a:avLst/>
              <a:gdLst>
                <a:gd name="T0" fmla="*/ 58 w 112"/>
                <a:gd name="T1" fmla="*/ 33 h 48"/>
                <a:gd name="T2" fmla="*/ 89 w 112"/>
                <a:gd name="T3" fmla="*/ 41 h 48"/>
                <a:gd name="T4" fmla="*/ 112 w 112"/>
                <a:gd name="T5" fmla="*/ 33 h 48"/>
                <a:gd name="T6" fmla="*/ 92 w 112"/>
                <a:gd name="T7" fmla="*/ 29 h 48"/>
                <a:gd name="T8" fmla="*/ 55 w 112"/>
                <a:gd name="T9" fmla="*/ 12 h 48"/>
                <a:gd name="T10" fmla="*/ 7 w 112"/>
                <a:gd name="T11" fmla="*/ 20 h 48"/>
                <a:gd name="T12" fmla="*/ 0 w 112"/>
                <a:gd name="T13" fmla="*/ 48 h 48"/>
                <a:gd name="T14" fmla="*/ 14 w 112"/>
                <a:gd name="T15" fmla="*/ 44 h 48"/>
                <a:gd name="T16" fmla="*/ 58 w 112"/>
                <a:gd name="T17"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8">
                  <a:moveTo>
                    <a:pt x="58" y="33"/>
                  </a:moveTo>
                  <a:cubicBezTo>
                    <a:pt x="65" y="24"/>
                    <a:pt x="79" y="41"/>
                    <a:pt x="89" y="41"/>
                  </a:cubicBezTo>
                  <a:cubicBezTo>
                    <a:pt x="99" y="44"/>
                    <a:pt x="112" y="33"/>
                    <a:pt x="112" y="33"/>
                  </a:cubicBezTo>
                  <a:cubicBezTo>
                    <a:pt x="112" y="33"/>
                    <a:pt x="109" y="33"/>
                    <a:pt x="92" y="29"/>
                  </a:cubicBezTo>
                  <a:cubicBezTo>
                    <a:pt x="72" y="29"/>
                    <a:pt x="72" y="0"/>
                    <a:pt x="55" y="12"/>
                  </a:cubicBezTo>
                  <a:cubicBezTo>
                    <a:pt x="38" y="20"/>
                    <a:pt x="28" y="24"/>
                    <a:pt x="7" y="20"/>
                  </a:cubicBezTo>
                  <a:cubicBezTo>
                    <a:pt x="7" y="29"/>
                    <a:pt x="4" y="37"/>
                    <a:pt x="0" y="48"/>
                  </a:cubicBezTo>
                  <a:cubicBezTo>
                    <a:pt x="7" y="44"/>
                    <a:pt x="10" y="44"/>
                    <a:pt x="14" y="44"/>
                  </a:cubicBezTo>
                  <a:cubicBezTo>
                    <a:pt x="24" y="44"/>
                    <a:pt x="48" y="41"/>
                    <a:pt x="58" y="33"/>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21" name="Gabon">
              <a:extLst>
                <a:ext uri="{FF2B5EF4-FFF2-40B4-BE49-F238E27FC236}">
                  <a16:creationId xmlns:a16="http://schemas.microsoft.com/office/drawing/2014/main" id="{4CE378E9-9166-471D-A0F3-2843CD61F78C}"/>
                </a:ext>
              </a:extLst>
            </p:cNvPr>
            <p:cNvSpPr>
              <a:spLocks/>
            </p:cNvSpPr>
            <p:nvPr/>
          </p:nvSpPr>
          <p:spPr bwMode="auto">
            <a:xfrm>
              <a:off x="5687949" y="3617976"/>
              <a:ext cx="176403" cy="201549"/>
            </a:xfrm>
            <a:custGeom>
              <a:avLst/>
              <a:gdLst>
                <a:gd name="T0" fmla="*/ 113 w 224"/>
                <a:gd name="T1" fmla="*/ 245 h 256"/>
                <a:gd name="T2" fmla="*/ 116 w 224"/>
                <a:gd name="T3" fmla="*/ 213 h 256"/>
                <a:gd name="T4" fmla="*/ 141 w 224"/>
                <a:gd name="T5" fmla="*/ 195 h 256"/>
                <a:gd name="T6" fmla="*/ 158 w 224"/>
                <a:gd name="T7" fmla="*/ 173 h 256"/>
                <a:gd name="T8" fmla="*/ 183 w 224"/>
                <a:gd name="T9" fmla="*/ 199 h 256"/>
                <a:gd name="T10" fmla="*/ 211 w 224"/>
                <a:gd name="T11" fmla="*/ 202 h 256"/>
                <a:gd name="T12" fmla="*/ 221 w 224"/>
                <a:gd name="T13" fmla="*/ 155 h 256"/>
                <a:gd name="T14" fmla="*/ 214 w 224"/>
                <a:gd name="T15" fmla="*/ 112 h 256"/>
                <a:gd name="T16" fmla="*/ 207 w 224"/>
                <a:gd name="T17" fmla="*/ 80 h 256"/>
                <a:gd name="T18" fmla="*/ 211 w 224"/>
                <a:gd name="T19" fmla="*/ 48 h 256"/>
                <a:gd name="T20" fmla="*/ 172 w 224"/>
                <a:gd name="T21" fmla="*/ 48 h 256"/>
                <a:gd name="T22" fmla="*/ 176 w 224"/>
                <a:gd name="T23" fmla="*/ 4 h 256"/>
                <a:gd name="T24" fmla="*/ 116 w 224"/>
                <a:gd name="T25" fmla="*/ 0 h 256"/>
                <a:gd name="T26" fmla="*/ 109 w 224"/>
                <a:gd name="T27" fmla="*/ 4 h 256"/>
                <a:gd name="T28" fmla="*/ 109 w 224"/>
                <a:gd name="T29" fmla="*/ 58 h 256"/>
                <a:gd name="T30" fmla="*/ 53 w 224"/>
                <a:gd name="T31" fmla="*/ 58 h 256"/>
                <a:gd name="T32" fmla="*/ 35 w 224"/>
                <a:gd name="T33" fmla="*/ 62 h 256"/>
                <a:gd name="T34" fmla="*/ 28 w 224"/>
                <a:gd name="T35" fmla="*/ 69 h 256"/>
                <a:gd name="T36" fmla="*/ 46 w 224"/>
                <a:gd name="T37" fmla="*/ 91 h 256"/>
                <a:gd name="T38" fmla="*/ 22 w 224"/>
                <a:gd name="T39" fmla="*/ 109 h 256"/>
                <a:gd name="T40" fmla="*/ 7 w 224"/>
                <a:gd name="T41" fmla="*/ 134 h 256"/>
                <a:gd name="T42" fmla="*/ 25 w 224"/>
                <a:gd name="T43" fmla="*/ 170 h 256"/>
                <a:gd name="T44" fmla="*/ 57 w 224"/>
                <a:gd name="T45" fmla="*/ 206 h 256"/>
                <a:gd name="T46" fmla="*/ 95 w 224"/>
                <a:gd name="T47" fmla="*/ 256 h 256"/>
                <a:gd name="T48" fmla="*/ 113 w 224"/>
                <a:gd name="T49" fmla="*/ 24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4" h="256">
                  <a:moveTo>
                    <a:pt x="113" y="245"/>
                  </a:moveTo>
                  <a:cubicBezTo>
                    <a:pt x="133" y="245"/>
                    <a:pt x="127" y="231"/>
                    <a:pt x="116" y="213"/>
                  </a:cubicBezTo>
                  <a:cubicBezTo>
                    <a:pt x="109" y="191"/>
                    <a:pt x="130" y="195"/>
                    <a:pt x="141" y="195"/>
                  </a:cubicBezTo>
                  <a:cubicBezTo>
                    <a:pt x="154" y="195"/>
                    <a:pt x="151" y="173"/>
                    <a:pt x="158" y="173"/>
                  </a:cubicBezTo>
                  <a:cubicBezTo>
                    <a:pt x="169" y="173"/>
                    <a:pt x="172" y="199"/>
                    <a:pt x="183" y="199"/>
                  </a:cubicBezTo>
                  <a:cubicBezTo>
                    <a:pt x="189" y="195"/>
                    <a:pt x="197" y="206"/>
                    <a:pt x="211" y="202"/>
                  </a:cubicBezTo>
                  <a:cubicBezTo>
                    <a:pt x="221" y="199"/>
                    <a:pt x="221" y="173"/>
                    <a:pt x="221" y="155"/>
                  </a:cubicBezTo>
                  <a:cubicBezTo>
                    <a:pt x="221" y="134"/>
                    <a:pt x="224" y="119"/>
                    <a:pt x="214" y="112"/>
                  </a:cubicBezTo>
                  <a:cubicBezTo>
                    <a:pt x="200" y="105"/>
                    <a:pt x="189" y="87"/>
                    <a:pt x="207" y="80"/>
                  </a:cubicBezTo>
                  <a:cubicBezTo>
                    <a:pt x="221" y="73"/>
                    <a:pt x="221" y="58"/>
                    <a:pt x="211" y="48"/>
                  </a:cubicBezTo>
                  <a:cubicBezTo>
                    <a:pt x="197" y="37"/>
                    <a:pt x="172" y="58"/>
                    <a:pt x="172" y="48"/>
                  </a:cubicBezTo>
                  <a:cubicBezTo>
                    <a:pt x="172" y="40"/>
                    <a:pt x="172" y="22"/>
                    <a:pt x="176" y="4"/>
                  </a:cubicBezTo>
                  <a:cubicBezTo>
                    <a:pt x="148" y="4"/>
                    <a:pt x="116" y="0"/>
                    <a:pt x="116" y="0"/>
                  </a:cubicBezTo>
                  <a:cubicBezTo>
                    <a:pt x="109" y="4"/>
                    <a:pt x="109" y="4"/>
                    <a:pt x="109" y="4"/>
                  </a:cubicBezTo>
                  <a:cubicBezTo>
                    <a:pt x="113" y="33"/>
                    <a:pt x="109" y="58"/>
                    <a:pt x="109" y="58"/>
                  </a:cubicBezTo>
                  <a:cubicBezTo>
                    <a:pt x="109" y="58"/>
                    <a:pt x="63" y="58"/>
                    <a:pt x="53" y="58"/>
                  </a:cubicBezTo>
                  <a:cubicBezTo>
                    <a:pt x="53" y="58"/>
                    <a:pt x="46" y="62"/>
                    <a:pt x="35" y="62"/>
                  </a:cubicBezTo>
                  <a:cubicBezTo>
                    <a:pt x="35" y="66"/>
                    <a:pt x="32" y="69"/>
                    <a:pt x="28" y="69"/>
                  </a:cubicBezTo>
                  <a:cubicBezTo>
                    <a:pt x="25" y="76"/>
                    <a:pt x="42" y="83"/>
                    <a:pt x="46" y="91"/>
                  </a:cubicBezTo>
                  <a:cubicBezTo>
                    <a:pt x="46" y="98"/>
                    <a:pt x="22" y="94"/>
                    <a:pt x="22" y="109"/>
                  </a:cubicBezTo>
                  <a:cubicBezTo>
                    <a:pt x="25" y="119"/>
                    <a:pt x="14" y="127"/>
                    <a:pt x="7" y="134"/>
                  </a:cubicBezTo>
                  <a:cubicBezTo>
                    <a:pt x="0" y="137"/>
                    <a:pt x="25" y="163"/>
                    <a:pt x="25" y="170"/>
                  </a:cubicBezTo>
                  <a:cubicBezTo>
                    <a:pt x="28" y="177"/>
                    <a:pt x="32" y="184"/>
                    <a:pt x="57" y="206"/>
                  </a:cubicBezTo>
                  <a:cubicBezTo>
                    <a:pt x="78" y="227"/>
                    <a:pt x="67" y="235"/>
                    <a:pt x="95" y="256"/>
                  </a:cubicBezTo>
                  <a:cubicBezTo>
                    <a:pt x="98" y="249"/>
                    <a:pt x="102" y="245"/>
                    <a:pt x="113" y="24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22" name="French Guiana">
              <a:extLst>
                <a:ext uri="{FF2B5EF4-FFF2-40B4-BE49-F238E27FC236}">
                  <a16:creationId xmlns:a16="http://schemas.microsoft.com/office/drawing/2014/main" id="{8D60686B-7539-4B10-92AD-8B210C7BFB7E}"/>
                </a:ext>
              </a:extLst>
            </p:cNvPr>
            <p:cNvSpPr>
              <a:spLocks/>
            </p:cNvSpPr>
            <p:nvPr/>
          </p:nvSpPr>
          <p:spPr bwMode="auto">
            <a:xfrm>
              <a:off x="3711575" y="3542411"/>
              <a:ext cx="97155" cy="115189"/>
            </a:xfrm>
            <a:custGeom>
              <a:avLst/>
              <a:gdLst>
                <a:gd name="T0" fmla="*/ 7 w 112"/>
                <a:gd name="T1" fmla="*/ 64 h 144"/>
                <a:gd name="T2" fmla="*/ 10 w 112"/>
                <a:gd name="T3" fmla="*/ 114 h 144"/>
                <a:gd name="T4" fmla="*/ 0 w 112"/>
                <a:gd name="T5" fmla="*/ 131 h 144"/>
                <a:gd name="T6" fmla="*/ 32 w 112"/>
                <a:gd name="T7" fmla="*/ 138 h 144"/>
                <a:gd name="T8" fmla="*/ 71 w 112"/>
                <a:gd name="T9" fmla="*/ 121 h 144"/>
                <a:gd name="T10" fmla="*/ 112 w 112"/>
                <a:gd name="T11" fmla="*/ 61 h 144"/>
                <a:gd name="T12" fmla="*/ 112 w 112"/>
                <a:gd name="T13" fmla="*/ 61 h 144"/>
                <a:gd name="T14" fmla="*/ 49 w 112"/>
                <a:gd name="T15" fmla="*/ 11 h 144"/>
                <a:gd name="T16" fmla="*/ 20 w 112"/>
                <a:gd name="T17" fmla="*/ 0 h 144"/>
                <a:gd name="T18" fmla="*/ 13 w 112"/>
                <a:gd name="T19" fmla="*/ 21 h 144"/>
                <a:gd name="T20" fmla="*/ 7 w 112"/>
                <a:gd name="T21"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44">
                  <a:moveTo>
                    <a:pt x="7" y="64"/>
                  </a:moveTo>
                  <a:cubicBezTo>
                    <a:pt x="13" y="81"/>
                    <a:pt x="13" y="108"/>
                    <a:pt x="10" y="114"/>
                  </a:cubicBezTo>
                  <a:cubicBezTo>
                    <a:pt x="10" y="118"/>
                    <a:pt x="4" y="124"/>
                    <a:pt x="0" y="131"/>
                  </a:cubicBezTo>
                  <a:cubicBezTo>
                    <a:pt x="7" y="138"/>
                    <a:pt x="13" y="144"/>
                    <a:pt x="32" y="138"/>
                  </a:cubicBezTo>
                  <a:cubicBezTo>
                    <a:pt x="52" y="131"/>
                    <a:pt x="61" y="144"/>
                    <a:pt x="71" y="121"/>
                  </a:cubicBezTo>
                  <a:cubicBezTo>
                    <a:pt x="74" y="101"/>
                    <a:pt x="97" y="78"/>
                    <a:pt x="112" y="61"/>
                  </a:cubicBezTo>
                  <a:cubicBezTo>
                    <a:pt x="112" y="61"/>
                    <a:pt x="112" y="61"/>
                    <a:pt x="112" y="61"/>
                  </a:cubicBezTo>
                  <a:cubicBezTo>
                    <a:pt x="97" y="54"/>
                    <a:pt x="74" y="14"/>
                    <a:pt x="49" y="11"/>
                  </a:cubicBezTo>
                  <a:cubicBezTo>
                    <a:pt x="39" y="7"/>
                    <a:pt x="29" y="4"/>
                    <a:pt x="20" y="0"/>
                  </a:cubicBezTo>
                  <a:cubicBezTo>
                    <a:pt x="17" y="11"/>
                    <a:pt x="13" y="17"/>
                    <a:pt x="13" y="21"/>
                  </a:cubicBezTo>
                  <a:cubicBezTo>
                    <a:pt x="4" y="27"/>
                    <a:pt x="0" y="47"/>
                    <a:pt x="7" y="6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23" name="France">
              <a:extLst>
                <a:ext uri="{FF2B5EF4-FFF2-40B4-BE49-F238E27FC236}">
                  <a16:creationId xmlns:a16="http://schemas.microsoft.com/office/drawing/2014/main" id="{B31461DF-2043-4224-A2B5-C9E81D5BE8AC}"/>
                </a:ext>
              </a:extLst>
            </p:cNvPr>
            <p:cNvSpPr>
              <a:spLocks noEditPoints="1"/>
            </p:cNvSpPr>
            <p:nvPr/>
          </p:nvSpPr>
          <p:spPr bwMode="auto">
            <a:xfrm>
              <a:off x="5252339" y="1943989"/>
              <a:ext cx="467995" cy="381635"/>
            </a:xfrm>
            <a:custGeom>
              <a:avLst/>
              <a:gdLst>
                <a:gd name="T0" fmla="*/ 518 w 592"/>
                <a:gd name="T1" fmla="*/ 108 h 480"/>
                <a:gd name="T2" fmla="*/ 496 w 592"/>
                <a:gd name="T3" fmla="*/ 102 h 480"/>
                <a:gd name="T4" fmla="*/ 471 w 592"/>
                <a:gd name="T5" fmla="*/ 91 h 480"/>
                <a:gd name="T6" fmla="*/ 429 w 592"/>
                <a:gd name="T7" fmla="*/ 84 h 480"/>
                <a:gd name="T8" fmla="*/ 407 w 592"/>
                <a:gd name="T9" fmla="*/ 70 h 480"/>
                <a:gd name="T10" fmla="*/ 396 w 592"/>
                <a:gd name="T11" fmla="*/ 53 h 480"/>
                <a:gd name="T12" fmla="*/ 379 w 592"/>
                <a:gd name="T13" fmla="*/ 60 h 480"/>
                <a:gd name="T14" fmla="*/ 368 w 592"/>
                <a:gd name="T15" fmla="*/ 49 h 480"/>
                <a:gd name="T16" fmla="*/ 343 w 592"/>
                <a:gd name="T17" fmla="*/ 32 h 480"/>
                <a:gd name="T18" fmla="*/ 321 w 592"/>
                <a:gd name="T19" fmla="*/ 22 h 480"/>
                <a:gd name="T20" fmla="*/ 307 w 592"/>
                <a:gd name="T21" fmla="*/ 8 h 480"/>
                <a:gd name="T22" fmla="*/ 304 w 592"/>
                <a:gd name="T23" fmla="*/ 0 h 480"/>
                <a:gd name="T24" fmla="*/ 293 w 592"/>
                <a:gd name="T25" fmla="*/ 0 h 480"/>
                <a:gd name="T26" fmla="*/ 268 w 592"/>
                <a:gd name="T27" fmla="*/ 35 h 480"/>
                <a:gd name="T28" fmla="*/ 229 w 592"/>
                <a:gd name="T29" fmla="*/ 63 h 480"/>
                <a:gd name="T30" fmla="*/ 200 w 592"/>
                <a:gd name="T31" fmla="*/ 91 h 480"/>
                <a:gd name="T32" fmla="*/ 150 w 592"/>
                <a:gd name="T33" fmla="*/ 74 h 480"/>
                <a:gd name="T34" fmla="*/ 129 w 592"/>
                <a:gd name="T35" fmla="*/ 88 h 480"/>
                <a:gd name="T36" fmla="*/ 133 w 592"/>
                <a:gd name="T37" fmla="*/ 129 h 480"/>
                <a:gd name="T38" fmla="*/ 97 w 592"/>
                <a:gd name="T39" fmla="*/ 129 h 480"/>
                <a:gd name="T40" fmla="*/ 75 w 592"/>
                <a:gd name="T41" fmla="*/ 119 h 480"/>
                <a:gd name="T42" fmla="*/ 36 w 592"/>
                <a:gd name="T43" fmla="*/ 122 h 480"/>
                <a:gd name="T44" fmla="*/ 11 w 592"/>
                <a:gd name="T45" fmla="*/ 140 h 480"/>
                <a:gd name="T46" fmla="*/ 15 w 592"/>
                <a:gd name="T47" fmla="*/ 164 h 480"/>
                <a:gd name="T48" fmla="*/ 68 w 592"/>
                <a:gd name="T49" fmla="*/ 182 h 480"/>
                <a:gd name="T50" fmla="*/ 104 w 592"/>
                <a:gd name="T51" fmla="*/ 192 h 480"/>
                <a:gd name="T52" fmla="*/ 115 w 592"/>
                <a:gd name="T53" fmla="*/ 209 h 480"/>
                <a:gd name="T54" fmla="*/ 147 w 592"/>
                <a:gd name="T55" fmla="*/ 240 h 480"/>
                <a:gd name="T56" fmla="*/ 158 w 592"/>
                <a:gd name="T57" fmla="*/ 272 h 480"/>
                <a:gd name="T58" fmla="*/ 154 w 592"/>
                <a:gd name="T59" fmla="*/ 320 h 480"/>
                <a:gd name="T60" fmla="*/ 133 w 592"/>
                <a:gd name="T61" fmla="*/ 390 h 480"/>
                <a:gd name="T62" fmla="*/ 133 w 592"/>
                <a:gd name="T63" fmla="*/ 390 h 480"/>
                <a:gd name="T64" fmla="*/ 154 w 592"/>
                <a:gd name="T65" fmla="*/ 400 h 480"/>
                <a:gd name="T66" fmla="*/ 193 w 592"/>
                <a:gd name="T67" fmla="*/ 422 h 480"/>
                <a:gd name="T68" fmla="*/ 225 w 592"/>
                <a:gd name="T69" fmla="*/ 418 h 480"/>
                <a:gd name="T70" fmla="*/ 243 w 592"/>
                <a:gd name="T71" fmla="*/ 422 h 480"/>
                <a:gd name="T72" fmla="*/ 293 w 592"/>
                <a:gd name="T73" fmla="*/ 432 h 480"/>
                <a:gd name="T74" fmla="*/ 332 w 592"/>
                <a:gd name="T75" fmla="*/ 435 h 480"/>
                <a:gd name="T76" fmla="*/ 329 w 592"/>
                <a:gd name="T77" fmla="*/ 425 h 480"/>
                <a:gd name="T78" fmla="*/ 364 w 592"/>
                <a:gd name="T79" fmla="*/ 383 h 480"/>
                <a:gd name="T80" fmla="*/ 436 w 592"/>
                <a:gd name="T81" fmla="*/ 400 h 480"/>
                <a:gd name="T82" fmla="*/ 482 w 592"/>
                <a:gd name="T83" fmla="*/ 387 h 480"/>
                <a:gd name="T84" fmla="*/ 507 w 592"/>
                <a:gd name="T85" fmla="*/ 369 h 480"/>
                <a:gd name="T86" fmla="*/ 514 w 592"/>
                <a:gd name="T87" fmla="*/ 355 h 480"/>
                <a:gd name="T88" fmla="*/ 493 w 592"/>
                <a:gd name="T89" fmla="*/ 348 h 480"/>
                <a:gd name="T90" fmla="*/ 486 w 592"/>
                <a:gd name="T91" fmla="*/ 331 h 480"/>
                <a:gd name="T92" fmla="*/ 475 w 592"/>
                <a:gd name="T93" fmla="*/ 310 h 480"/>
                <a:gd name="T94" fmla="*/ 482 w 592"/>
                <a:gd name="T95" fmla="*/ 300 h 480"/>
                <a:gd name="T96" fmla="*/ 489 w 592"/>
                <a:gd name="T97" fmla="*/ 286 h 480"/>
                <a:gd name="T98" fmla="*/ 486 w 592"/>
                <a:gd name="T99" fmla="*/ 265 h 480"/>
                <a:gd name="T100" fmla="*/ 478 w 592"/>
                <a:gd name="T101" fmla="*/ 248 h 480"/>
                <a:gd name="T102" fmla="*/ 461 w 592"/>
                <a:gd name="T103" fmla="*/ 244 h 480"/>
                <a:gd name="T104" fmla="*/ 454 w 592"/>
                <a:gd name="T105" fmla="*/ 234 h 480"/>
                <a:gd name="T106" fmla="*/ 482 w 592"/>
                <a:gd name="T107" fmla="*/ 202 h 480"/>
                <a:gd name="T108" fmla="*/ 500 w 592"/>
                <a:gd name="T109" fmla="*/ 185 h 480"/>
                <a:gd name="T110" fmla="*/ 511 w 592"/>
                <a:gd name="T111" fmla="*/ 154 h 480"/>
                <a:gd name="T112" fmla="*/ 525 w 592"/>
                <a:gd name="T113" fmla="*/ 122 h 480"/>
                <a:gd name="T114" fmla="*/ 518 w 592"/>
                <a:gd name="T115" fmla="*/ 108 h 480"/>
                <a:gd name="T116" fmla="*/ 582 w 592"/>
                <a:gd name="T117" fmla="*/ 404 h 480"/>
                <a:gd name="T118" fmla="*/ 557 w 592"/>
                <a:gd name="T119" fmla="*/ 425 h 480"/>
                <a:gd name="T120" fmla="*/ 575 w 592"/>
                <a:gd name="T121" fmla="*/ 477 h 480"/>
                <a:gd name="T122" fmla="*/ 582 w 592"/>
                <a:gd name="T123" fmla="*/ 404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2" h="480">
                  <a:moveTo>
                    <a:pt x="518" y="108"/>
                  </a:moveTo>
                  <a:cubicBezTo>
                    <a:pt x="514" y="112"/>
                    <a:pt x="507" y="102"/>
                    <a:pt x="496" y="102"/>
                  </a:cubicBezTo>
                  <a:cubicBezTo>
                    <a:pt x="486" y="102"/>
                    <a:pt x="475" y="98"/>
                    <a:pt x="471" y="91"/>
                  </a:cubicBezTo>
                  <a:cubicBezTo>
                    <a:pt x="464" y="84"/>
                    <a:pt x="439" y="80"/>
                    <a:pt x="429" y="84"/>
                  </a:cubicBezTo>
                  <a:cubicBezTo>
                    <a:pt x="421" y="84"/>
                    <a:pt x="418" y="70"/>
                    <a:pt x="407" y="70"/>
                  </a:cubicBezTo>
                  <a:cubicBezTo>
                    <a:pt x="400" y="74"/>
                    <a:pt x="396" y="60"/>
                    <a:pt x="396" y="53"/>
                  </a:cubicBezTo>
                  <a:cubicBezTo>
                    <a:pt x="396" y="46"/>
                    <a:pt x="386" y="56"/>
                    <a:pt x="379" y="60"/>
                  </a:cubicBezTo>
                  <a:cubicBezTo>
                    <a:pt x="371" y="63"/>
                    <a:pt x="368" y="53"/>
                    <a:pt x="368" y="49"/>
                  </a:cubicBezTo>
                  <a:cubicBezTo>
                    <a:pt x="368" y="42"/>
                    <a:pt x="350" y="39"/>
                    <a:pt x="343" y="32"/>
                  </a:cubicBezTo>
                  <a:cubicBezTo>
                    <a:pt x="336" y="28"/>
                    <a:pt x="325" y="15"/>
                    <a:pt x="321" y="22"/>
                  </a:cubicBezTo>
                  <a:cubicBezTo>
                    <a:pt x="318" y="28"/>
                    <a:pt x="307" y="11"/>
                    <a:pt x="307" y="8"/>
                  </a:cubicBezTo>
                  <a:cubicBezTo>
                    <a:pt x="307" y="4"/>
                    <a:pt x="304" y="4"/>
                    <a:pt x="304" y="0"/>
                  </a:cubicBezTo>
                  <a:cubicBezTo>
                    <a:pt x="300" y="0"/>
                    <a:pt x="296" y="4"/>
                    <a:pt x="293" y="0"/>
                  </a:cubicBezTo>
                  <a:cubicBezTo>
                    <a:pt x="279" y="0"/>
                    <a:pt x="268" y="11"/>
                    <a:pt x="268" y="35"/>
                  </a:cubicBezTo>
                  <a:cubicBezTo>
                    <a:pt x="272" y="60"/>
                    <a:pt x="254" y="60"/>
                    <a:pt x="229" y="63"/>
                  </a:cubicBezTo>
                  <a:cubicBezTo>
                    <a:pt x="204" y="63"/>
                    <a:pt x="211" y="84"/>
                    <a:pt x="200" y="91"/>
                  </a:cubicBezTo>
                  <a:cubicBezTo>
                    <a:pt x="193" y="98"/>
                    <a:pt x="158" y="88"/>
                    <a:pt x="150" y="74"/>
                  </a:cubicBezTo>
                  <a:cubicBezTo>
                    <a:pt x="147" y="60"/>
                    <a:pt x="115" y="74"/>
                    <a:pt x="129" y="88"/>
                  </a:cubicBezTo>
                  <a:cubicBezTo>
                    <a:pt x="143" y="105"/>
                    <a:pt x="140" y="126"/>
                    <a:pt x="133" y="129"/>
                  </a:cubicBezTo>
                  <a:cubicBezTo>
                    <a:pt x="125" y="136"/>
                    <a:pt x="108" y="122"/>
                    <a:pt x="97" y="129"/>
                  </a:cubicBezTo>
                  <a:cubicBezTo>
                    <a:pt x="86" y="136"/>
                    <a:pt x="86" y="122"/>
                    <a:pt x="75" y="119"/>
                  </a:cubicBezTo>
                  <a:cubicBezTo>
                    <a:pt x="61" y="112"/>
                    <a:pt x="54" y="122"/>
                    <a:pt x="36" y="122"/>
                  </a:cubicBezTo>
                  <a:cubicBezTo>
                    <a:pt x="15" y="119"/>
                    <a:pt x="0" y="133"/>
                    <a:pt x="11" y="140"/>
                  </a:cubicBezTo>
                  <a:cubicBezTo>
                    <a:pt x="19" y="150"/>
                    <a:pt x="8" y="157"/>
                    <a:pt x="15" y="164"/>
                  </a:cubicBezTo>
                  <a:cubicBezTo>
                    <a:pt x="22" y="171"/>
                    <a:pt x="47" y="171"/>
                    <a:pt x="68" y="182"/>
                  </a:cubicBezTo>
                  <a:cubicBezTo>
                    <a:pt x="90" y="192"/>
                    <a:pt x="93" y="182"/>
                    <a:pt x="104" y="192"/>
                  </a:cubicBezTo>
                  <a:cubicBezTo>
                    <a:pt x="115" y="199"/>
                    <a:pt x="115" y="192"/>
                    <a:pt x="115" y="209"/>
                  </a:cubicBezTo>
                  <a:cubicBezTo>
                    <a:pt x="118" y="223"/>
                    <a:pt x="129" y="237"/>
                    <a:pt x="147" y="240"/>
                  </a:cubicBezTo>
                  <a:cubicBezTo>
                    <a:pt x="168" y="248"/>
                    <a:pt x="154" y="258"/>
                    <a:pt x="158" y="272"/>
                  </a:cubicBezTo>
                  <a:cubicBezTo>
                    <a:pt x="165" y="286"/>
                    <a:pt x="150" y="303"/>
                    <a:pt x="154" y="320"/>
                  </a:cubicBezTo>
                  <a:cubicBezTo>
                    <a:pt x="154" y="335"/>
                    <a:pt x="143" y="387"/>
                    <a:pt x="133" y="390"/>
                  </a:cubicBezTo>
                  <a:cubicBezTo>
                    <a:pt x="133" y="390"/>
                    <a:pt x="133" y="390"/>
                    <a:pt x="133" y="390"/>
                  </a:cubicBezTo>
                  <a:cubicBezTo>
                    <a:pt x="140" y="394"/>
                    <a:pt x="150" y="397"/>
                    <a:pt x="154" y="400"/>
                  </a:cubicBezTo>
                  <a:cubicBezTo>
                    <a:pt x="161" y="408"/>
                    <a:pt x="182" y="415"/>
                    <a:pt x="193" y="422"/>
                  </a:cubicBezTo>
                  <a:cubicBezTo>
                    <a:pt x="204" y="428"/>
                    <a:pt x="225" y="425"/>
                    <a:pt x="225" y="418"/>
                  </a:cubicBezTo>
                  <a:cubicBezTo>
                    <a:pt x="225" y="408"/>
                    <a:pt x="236" y="415"/>
                    <a:pt x="243" y="422"/>
                  </a:cubicBezTo>
                  <a:cubicBezTo>
                    <a:pt x="250" y="428"/>
                    <a:pt x="279" y="428"/>
                    <a:pt x="293" y="432"/>
                  </a:cubicBezTo>
                  <a:cubicBezTo>
                    <a:pt x="304" y="435"/>
                    <a:pt x="318" y="432"/>
                    <a:pt x="332" y="435"/>
                  </a:cubicBezTo>
                  <a:cubicBezTo>
                    <a:pt x="332" y="432"/>
                    <a:pt x="332" y="428"/>
                    <a:pt x="329" y="425"/>
                  </a:cubicBezTo>
                  <a:cubicBezTo>
                    <a:pt x="321" y="400"/>
                    <a:pt x="343" y="387"/>
                    <a:pt x="364" y="383"/>
                  </a:cubicBezTo>
                  <a:cubicBezTo>
                    <a:pt x="382" y="383"/>
                    <a:pt x="425" y="394"/>
                    <a:pt x="436" y="400"/>
                  </a:cubicBezTo>
                  <a:cubicBezTo>
                    <a:pt x="450" y="408"/>
                    <a:pt x="464" y="404"/>
                    <a:pt x="482" y="387"/>
                  </a:cubicBezTo>
                  <a:cubicBezTo>
                    <a:pt x="493" y="376"/>
                    <a:pt x="500" y="373"/>
                    <a:pt x="507" y="369"/>
                  </a:cubicBezTo>
                  <a:cubicBezTo>
                    <a:pt x="511" y="366"/>
                    <a:pt x="511" y="359"/>
                    <a:pt x="514" y="355"/>
                  </a:cubicBezTo>
                  <a:cubicBezTo>
                    <a:pt x="514" y="348"/>
                    <a:pt x="503" y="352"/>
                    <a:pt x="493" y="348"/>
                  </a:cubicBezTo>
                  <a:cubicBezTo>
                    <a:pt x="486" y="348"/>
                    <a:pt x="478" y="342"/>
                    <a:pt x="486" y="331"/>
                  </a:cubicBezTo>
                  <a:cubicBezTo>
                    <a:pt x="493" y="320"/>
                    <a:pt x="478" y="320"/>
                    <a:pt x="475" y="310"/>
                  </a:cubicBezTo>
                  <a:cubicBezTo>
                    <a:pt x="468" y="300"/>
                    <a:pt x="475" y="303"/>
                    <a:pt x="482" y="300"/>
                  </a:cubicBezTo>
                  <a:cubicBezTo>
                    <a:pt x="486" y="300"/>
                    <a:pt x="493" y="289"/>
                    <a:pt x="489" y="286"/>
                  </a:cubicBezTo>
                  <a:cubicBezTo>
                    <a:pt x="486" y="282"/>
                    <a:pt x="482" y="275"/>
                    <a:pt x="486" y="265"/>
                  </a:cubicBezTo>
                  <a:cubicBezTo>
                    <a:pt x="489" y="255"/>
                    <a:pt x="478" y="255"/>
                    <a:pt x="478" y="248"/>
                  </a:cubicBezTo>
                  <a:cubicBezTo>
                    <a:pt x="478" y="240"/>
                    <a:pt x="468" y="237"/>
                    <a:pt x="461" y="244"/>
                  </a:cubicBezTo>
                  <a:cubicBezTo>
                    <a:pt x="454" y="255"/>
                    <a:pt x="450" y="248"/>
                    <a:pt x="454" y="234"/>
                  </a:cubicBezTo>
                  <a:cubicBezTo>
                    <a:pt x="461" y="216"/>
                    <a:pt x="478" y="209"/>
                    <a:pt x="482" y="202"/>
                  </a:cubicBezTo>
                  <a:cubicBezTo>
                    <a:pt x="482" y="192"/>
                    <a:pt x="493" y="185"/>
                    <a:pt x="500" y="185"/>
                  </a:cubicBezTo>
                  <a:cubicBezTo>
                    <a:pt x="511" y="185"/>
                    <a:pt x="507" y="168"/>
                    <a:pt x="511" y="154"/>
                  </a:cubicBezTo>
                  <a:cubicBezTo>
                    <a:pt x="514" y="143"/>
                    <a:pt x="514" y="133"/>
                    <a:pt x="525" y="122"/>
                  </a:cubicBezTo>
                  <a:cubicBezTo>
                    <a:pt x="539" y="112"/>
                    <a:pt x="525" y="108"/>
                    <a:pt x="518" y="108"/>
                  </a:cubicBezTo>
                  <a:close/>
                  <a:moveTo>
                    <a:pt x="582" y="404"/>
                  </a:moveTo>
                  <a:cubicBezTo>
                    <a:pt x="575" y="404"/>
                    <a:pt x="575" y="415"/>
                    <a:pt x="557" y="425"/>
                  </a:cubicBezTo>
                  <a:cubicBezTo>
                    <a:pt x="539" y="435"/>
                    <a:pt x="557" y="480"/>
                    <a:pt x="575" y="477"/>
                  </a:cubicBezTo>
                  <a:cubicBezTo>
                    <a:pt x="592" y="477"/>
                    <a:pt x="589" y="404"/>
                    <a:pt x="582" y="404"/>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24" name="Finland">
              <a:extLst>
                <a:ext uri="{FF2B5EF4-FFF2-40B4-BE49-F238E27FC236}">
                  <a16:creationId xmlns:a16="http://schemas.microsoft.com/office/drawing/2014/main" id="{A36F924F-FE2F-4152-8D0D-831F50F4A42B}"/>
                </a:ext>
              </a:extLst>
            </p:cNvPr>
            <p:cNvSpPr>
              <a:spLocks/>
            </p:cNvSpPr>
            <p:nvPr/>
          </p:nvSpPr>
          <p:spPr bwMode="auto">
            <a:xfrm>
              <a:off x="6062345" y="1036828"/>
              <a:ext cx="331216" cy="521970"/>
            </a:xfrm>
            <a:custGeom>
              <a:avLst/>
              <a:gdLst>
                <a:gd name="T0" fmla="*/ 353 w 416"/>
                <a:gd name="T1" fmla="*/ 552 h 656"/>
                <a:gd name="T2" fmla="*/ 413 w 416"/>
                <a:gd name="T3" fmla="*/ 497 h 656"/>
                <a:gd name="T4" fmla="*/ 402 w 416"/>
                <a:gd name="T5" fmla="*/ 466 h 656"/>
                <a:gd name="T6" fmla="*/ 353 w 416"/>
                <a:gd name="T7" fmla="*/ 428 h 656"/>
                <a:gd name="T8" fmla="*/ 378 w 416"/>
                <a:gd name="T9" fmla="*/ 403 h 656"/>
                <a:gd name="T10" fmla="*/ 357 w 416"/>
                <a:gd name="T11" fmla="*/ 383 h 656"/>
                <a:gd name="T12" fmla="*/ 360 w 416"/>
                <a:gd name="T13" fmla="*/ 365 h 656"/>
                <a:gd name="T14" fmla="*/ 342 w 416"/>
                <a:gd name="T15" fmla="*/ 351 h 656"/>
                <a:gd name="T16" fmla="*/ 349 w 416"/>
                <a:gd name="T17" fmla="*/ 341 h 656"/>
                <a:gd name="T18" fmla="*/ 346 w 416"/>
                <a:gd name="T19" fmla="*/ 310 h 656"/>
                <a:gd name="T20" fmla="*/ 357 w 416"/>
                <a:gd name="T21" fmla="*/ 285 h 656"/>
                <a:gd name="T22" fmla="*/ 321 w 416"/>
                <a:gd name="T23" fmla="*/ 226 h 656"/>
                <a:gd name="T24" fmla="*/ 332 w 416"/>
                <a:gd name="T25" fmla="*/ 205 h 656"/>
                <a:gd name="T26" fmla="*/ 357 w 416"/>
                <a:gd name="T27" fmla="*/ 174 h 656"/>
                <a:gd name="T28" fmla="*/ 328 w 416"/>
                <a:gd name="T29" fmla="*/ 146 h 656"/>
                <a:gd name="T30" fmla="*/ 304 w 416"/>
                <a:gd name="T31" fmla="*/ 133 h 656"/>
                <a:gd name="T32" fmla="*/ 297 w 416"/>
                <a:gd name="T33" fmla="*/ 112 h 656"/>
                <a:gd name="T34" fmla="*/ 304 w 416"/>
                <a:gd name="T35" fmla="*/ 91 h 656"/>
                <a:gd name="T36" fmla="*/ 318 w 416"/>
                <a:gd name="T37" fmla="*/ 77 h 656"/>
                <a:gd name="T38" fmla="*/ 328 w 416"/>
                <a:gd name="T39" fmla="*/ 63 h 656"/>
                <a:gd name="T40" fmla="*/ 328 w 416"/>
                <a:gd name="T41" fmla="*/ 42 h 656"/>
                <a:gd name="T42" fmla="*/ 286 w 416"/>
                <a:gd name="T43" fmla="*/ 15 h 656"/>
                <a:gd name="T44" fmla="*/ 254 w 416"/>
                <a:gd name="T45" fmla="*/ 15 h 656"/>
                <a:gd name="T46" fmla="*/ 216 w 416"/>
                <a:gd name="T47" fmla="*/ 25 h 656"/>
                <a:gd name="T48" fmla="*/ 191 w 416"/>
                <a:gd name="T49" fmla="*/ 49 h 656"/>
                <a:gd name="T50" fmla="*/ 184 w 416"/>
                <a:gd name="T51" fmla="*/ 84 h 656"/>
                <a:gd name="T52" fmla="*/ 166 w 416"/>
                <a:gd name="T53" fmla="*/ 105 h 656"/>
                <a:gd name="T54" fmla="*/ 141 w 416"/>
                <a:gd name="T55" fmla="*/ 101 h 656"/>
                <a:gd name="T56" fmla="*/ 113 w 416"/>
                <a:gd name="T57" fmla="*/ 98 h 656"/>
                <a:gd name="T58" fmla="*/ 68 w 416"/>
                <a:gd name="T59" fmla="*/ 94 h 656"/>
                <a:gd name="T60" fmla="*/ 25 w 416"/>
                <a:gd name="T61" fmla="*/ 63 h 656"/>
                <a:gd name="T62" fmla="*/ 0 w 416"/>
                <a:gd name="T63" fmla="*/ 84 h 656"/>
                <a:gd name="T64" fmla="*/ 43 w 416"/>
                <a:gd name="T65" fmla="*/ 115 h 656"/>
                <a:gd name="T66" fmla="*/ 99 w 416"/>
                <a:gd name="T67" fmla="*/ 146 h 656"/>
                <a:gd name="T68" fmla="*/ 99 w 416"/>
                <a:gd name="T69" fmla="*/ 184 h 656"/>
                <a:gd name="T70" fmla="*/ 110 w 416"/>
                <a:gd name="T71" fmla="*/ 219 h 656"/>
                <a:gd name="T72" fmla="*/ 110 w 416"/>
                <a:gd name="T73" fmla="*/ 254 h 656"/>
                <a:gd name="T74" fmla="*/ 117 w 416"/>
                <a:gd name="T75" fmla="*/ 275 h 656"/>
                <a:gd name="T76" fmla="*/ 120 w 416"/>
                <a:gd name="T77" fmla="*/ 292 h 656"/>
                <a:gd name="T78" fmla="*/ 152 w 416"/>
                <a:gd name="T79" fmla="*/ 306 h 656"/>
                <a:gd name="T80" fmla="*/ 166 w 416"/>
                <a:gd name="T81" fmla="*/ 337 h 656"/>
                <a:gd name="T82" fmla="*/ 159 w 416"/>
                <a:gd name="T83" fmla="*/ 351 h 656"/>
                <a:gd name="T84" fmla="*/ 138 w 416"/>
                <a:gd name="T85" fmla="*/ 368 h 656"/>
                <a:gd name="T86" fmla="*/ 99 w 416"/>
                <a:gd name="T87" fmla="*/ 407 h 656"/>
                <a:gd name="T88" fmla="*/ 75 w 416"/>
                <a:gd name="T89" fmla="*/ 424 h 656"/>
                <a:gd name="T90" fmla="*/ 54 w 416"/>
                <a:gd name="T91" fmla="*/ 445 h 656"/>
                <a:gd name="T92" fmla="*/ 25 w 416"/>
                <a:gd name="T93" fmla="*/ 459 h 656"/>
                <a:gd name="T94" fmla="*/ 8 w 416"/>
                <a:gd name="T95" fmla="*/ 483 h 656"/>
                <a:gd name="T96" fmla="*/ 11 w 416"/>
                <a:gd name="T97" fmla="*/ 507 h 656"/>
                <a:gd name="T98" fmla="*/ 15 w 416"/>
                <a:gd name="T99" fmla="*/ 535 h 656"/>
                <a:gd name="T100" fmla="*/ 22 w 416"/>
                <a:gd name="T101" fmla="*/ 577 h 656"/>
                <a:gd name="T102" fmla="*/ 11 w 416"/>
                <a:gd name="T103" fmla="*/ 618 h 656"/>
                <a:gd name="T104" fmla="*/ 46 w 416"/>
                <a:gd name="T105" fmla="*/ 632 h 656"/>
                <a:gd name="T106" fmla="*/ 71 w 416"/>
                <a:gd name="T107" fmla="*/ 646 h 656"/>
                <a:gd name="T108" fmla="*/ 113 w 416"/>
                <a:gd name="T109" fmla="*/ 656 h 656"/>
                <a:gd name="T110" fmla="*/ 237 w 416"/>
                <a:gd name="T111" fmla="*/ 629 h 656"/>
                <a:gd name="T112" fmla="*/ 276 w 416"/>
                <a:gd name="T113" fmla="*/ 622 h 656"/>
                <a:gd name="T114" fmla="*/ 293 w 416"/>
                <a:gd name="T115" fmla="*/ 601 h 656"/>
                <a:gd name="T116" fmla="*/ 353 w 416"/>
                <a:gd name="T117" fmla="*/ 552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6" h="656">
                  <a:moveTo>
                    <a:pt x="353" y="552"/>
                  </a:moveTo>
                  <a:cubicBezTo>
                    <a:pt x="364" y="532"/>
                    <a:pt x="406" y="514"/>
                    <a:pt x="413" y="497"/>
                  </a:cubicBezTo>
                  <a:cubicBezTo>
                    <a:pt x="416" y="487"/>
                    <a:pt x="416" y="483"/>
                    <a:pt x="402" y="466"/>
                  </a:cubicBezTo>
                  <a:cubicBezTo>
                    <a:pt x="388" y="448"/>
                    <a:pt x="353" y="434"/>
                    <a:pt x="353" y="428"/>
                  </a:cubicBezTo>
                  <a:cubicBezTo>
                    <a:pt x="349" y="417"/>
                    <a:pt x="378" y="417"/>
                    <a:pt x="378" y="403"/>
                  </a:cubicBezTo>
                  <a:cubicBezTo>
                    <a:pt x="374" y="393"/>
                    <a:pt x="360" y="393"/>
                    <a:pt x="357" y="383"/>
                  </a:cubicBezTo>
                  <a:cubicBezTo>
                    <a:pt x="349" y="376"/>
                    <a:pt x="364" y="368"/>
                    <a:pt x="360" y="365"/>
                  </a:cubicBezTo>
                  <a:cubicBezTo>
                    <a:pt x="360" y="358"/>
                    <a:pt x="342" y="358"/>
                    <a:pt x="342" y="351"/>
                  </a:cubicBezTo>
                  <a:cubicBezTo>
                    <a:pt x="339" y="344"/>
                    <a:pt x="353" y="348"/>
                    <a:pt x="349" y="341"/>
                  </a:cubicBezTo>
                  <a:cubicBezTo>
                    <a:pt x="349" y="334"/>
                    <a:pt x="335" y="320"/>
                    <a:pt x="346" y="310"/>
                  </a:cubicBezTo>
                  <a:cubicBezTo>
                    <a:pt x="353" y="299"/>
                    <a:pt x="370" y="310"/>
                    <a:pt x="357" y="285"/>
                  </a:cubicBezTo>
                  <a:cubicBezTo>
                    <a:pt x="346" y="264"/>
                    <a:pt x="325" y="233"/>
                    <a:pt x="321" y="226"/>
                  </a:cubicBezTo>
                  <a:cubicBezTo>
                    <a:pt x="314" y="219"/>
                    <a:pt x="325" y="209"/>
                    <a:pt x="332" y="205"/>
                  </a:cubicBezTo>
                  <a:cubicBezTo>
                    <a:pt x="339" y="199"/>
                    <a:pt x="357" y="181"/>
                    <a:pt x="357" y="174"/>
                  </a:cubicBezTo>
                  <a:cubicBezTo>
                    <a:pt x="357" y="167"/>
                    <a:pt x="335" y="150"/>
                    <a:pt x="328" y="146"/>
                  </a:cubicBezTo>
                  <a:cubicBezTo>
                    <a:pt x="321" y="143"/>
                    <a:pt x="311" y="143"/>
                    <a:pt x="304" y="133"/>
                  </a:cubicBezTo>
                  <a:cubicBezTo>
                    <a:pt x="297" y="122"/>
                    <a:pt x="293" y="119"/>
                    <a:pt x="297" y="112"/>
                  </a:cubicBezTo>
                  <a:cubicBezTo>
                    <a:pt x="304" y="105"/>
                    <a:pt x="304" y="98"/>
                    <a:pt x="304" y="91"/>
                  </a:cubicBezTo>
                  <a:cubicBezTo>
                    <a:pt x="304" y="84"/>
                    <a:pt x="318" y="88"/>
                    <a:pt x="318" y="77"/>
                  </a:cubicBezTo>
                  <a:cubicBezTo>
                    <a:pt x="321" y="73"/>
                    <a:pt x="325" y="67"/>
                    <a:pt x="328" y="63"/>
                  </a:cubicBezTo>
                  <a:cubicBezTo>
                    <a:pt x="328" y="56"/>
                    <a:pt x="328" y="46"/>
                    <a:pt x="328" y="42"/>
                  </a:cubicBezTo>
                  <a:cubicBezTo>
                    <a:pt x="325" y="32"/>
                    <a:pt x="293" y="28"/>
                    <a:pt x="286" y="15"/>
                  </a:cubicBezTo>
                  <a:cubicBezTo>
                    <a:pt x="279" y="0"/>
                    <a:pt x="258" y="8"/>
                    <a:pt x="254" y="15"/>
                  </a:cubicBezTo>
                  <a:cubicBezTo>
                    <a:pt x="247" y="22"/>
                    <a:pt x="216" y="11"/>
                    <a:pt x="216" y="25"/>
                  </a:cubicBezTo>
                  <a:cubicBezTo>
                    <a:pt x="216" y="35"/>
                    <a:pt x="191" y="35"/>
                    <a:pt x="191" y="49"/>
                  </a:cubicBezTo>
                  <a:cubicBezTo>
                    <a:pt x="191" y="63"/>
                    <a:pt x="201" y="84"/>
                    <a:pt x="184" y="84"/>
                  </a:cubicBezTo>
                  <a:cubicBezTo>
                    <a:pt x="163" y="80"/>
                    <a:pt x="177" y="91"/>
                    <a:pt x="166" y="105"/>
                  </a:cubicBezTo>
                  <a:cubicBezTo>
                    <a:pt x="152" y="119"/>
                    <a:pt x="152" y="94"/>
                    <a:pt x="141" y="101"/>
                  </a:cubicBezTo>
                  <a:cubicBezTo>
                    <a:pt x="131" y="105"/>
                    <a:pt x="117" y="88"/>
                    <a:pt x="113" y="98"/>
                  </a:cubicBezTo>
                  <a:cubicBezTo>
                    <a:pt x="106" y="108"/>
                    <a:pt x="89" y="101"/>
                    <a:pt x="68" y="94"/>
                  </a:cubicBezTo>
                  <a:cubicBezTo>
                    <a:pt x="50" y="91"/>
                    <a:pt x="39" y="67"/>
                    <a:pt x="25" y="63"/>
                  </a:cubicBezTo>
                  <a:cubicBezTo>
                    <a:pt x="15" y="63"/>
                    <a:pt x="4" y="70"/>
                    <a:pt x="0" y="84"/>
                  </a:cubicBezTo>
                  <a:cubicBezTo>
                    <a:pt x="15" y="94"/>
                    <a:pt x="22" y="105"/>
                    <a:pt x="43" y="115"/>
                  </a:cubicBezTo>
                  <a:cubicBezTo>
                    <a:pt x="64" y="122"/>
                    <a:pt x="99" y="136"/>
                    <a:pt x="99" y="146"/>
                  </a:cubicBezTo>
                  <a:cubicBezTo>
                    <a:pt x="96" y="160"/>
                    <a:pt x="92" y="181"/>
                    <a:pt x="99" y="184"/>
                  </a:cubicBezTo>
                  <a:cubicBezTo>
                    <a:pt x="110" y="192"/>
                    <a:pt x="99" y="216"/>
                    <a:pt x="110" y="219"/>
                  </a:cubicBezTo>
                  <a:cubicBezTo>
                    <a:pt x="120" y="226"/>
                    <a:pt x="117" y="254"/>
                    <a:pt x="110" y="254"/>
                  </a:cubicBezTo>
                  <a:cubicBezTo>
                    <a:pt x="99" y="254"/>
                    <a:pt x="110" y="268"/>
                    <a:pt x="117" y="275"/>
                  </a:cubicBezTo>
                  <a:cubicBezTo>
                    <a:pt x="117" y="278"/>
                    <a:pt x="120" y="285"/>
                    <a:pt x="120" y="292"/>
                  </a:cubicBezTo>
                  <a:cubicBezTo>
                    <a:pt x="135" y="296"/>
                    <a:pt x="145" y="303"/>
                    <a:pt x="152" y="306"/>
                  </a:cubicBezTo>
                  <a:cubicBezTo>
                    <a:pt x="170" y="313"/>
                    <a:pt x="166" y="323"/>
                    <a:pt x="166" y="337"/>
                  </a:cubicBezTo>
                  <a:cubicBezTo>
                    <a:pt x="170" y="348"/>
                    <a:pt x="170" y="355"/>
                    <a:pt x="159" y="351"/>
                  </a:cubicBezTo>
                  <a:cubicBezTo>
                    <a:pt x="152" y="344"/>
                    <a:pt x="145" y="351"/>
                    <a:pt x="138" y="368"/>
                  </a:cubicBezTo>
                  <a:cubicBezTo>
                    <a:pt x="135" y="386"/>
                    <a:pt x="113" y="407"/>
                    <a:pt x="99" y="407"/>
                  </a:cubicBezTo>
                  <a:cubicBezTo>
                    <a:pt x="85" y="407"/>
                    <a:pt x="85" y="421"/>
                    <a:pt x="75" y="424"/>
                  </a:cubicBezTo>
                  <a:cubicBezTo>
                    <a:pt x="64" y="428"/>
                    <a:pt x="54" y="434"/>
                    <a:pt x="54" y="445"/>
                  </a:cubicBezTo>
                  <a:cubicBezTo>
                    <a:pt x="54" y="459"/>
                    <a:pt x="36" y="459"/>
                    <a:pt x="25" y="459"/>
                  </a:cubicBezTo>
                  <a:cubicBezTo>
                    <a:pt x="15" y="459"/>
                    <a:pt x="18" y="480"/>
                    <a:pt x="8" y="483"/>
                  </a:cubicBezTo>
                  <a:cubicBezTo>
                    <a:pt x="0" y="490"/>
                    <a:pt x="0" y="497"/>
                    <a:pt x="11" y="507"/>
                  </a:cubicBezTo>
                  <a:cubicBezTo>
                    <a:pt x="18" y="518"/>
                    <a:pt x="11" y="528"/>
                    <a:pt x="15" y="535"/>
                  </a:cubicBezTo>
                  <a:cubicBezTo>
                    <a:pt x="18" y="542"/>
                    <a:pt x="29" y="560"/>
                    <a:pt x="22" y="577"/>
                  </a:cubicBezTo>
                  <a:cubicBezTo>
                    <a:pt x="11" y="598"/>
                    <a:pt x="4" y="622"/>
                    <a:pt x="11" y="618"/>
                  </a:cubicBezTo>
                  <a:cubicBezTo>
                    <a:pt x="18" y="615"/>
                    <a:pt x="36" y="636"/>
                    <a:pt x="46" y="632"/>
                  </a:cubicBezTo>
                  <a:cubicBezTo>
                    <a:pt x="60" y="632"/>
                    <a:pt x="60" y="650"/>
                    <a:pt x="71" y="646"/>
                  </a:cubicBezTo>
                  <a:cubicBezTo>
                    <a:pt x="82" y="643"/>
                    <a:pt x="82" y="656"/>
                    <a:pt x="113" y="656"/>
                  </a:cubicBezTo>
                  <a:cubicBezTo>
                    <a:pt x="149" y="653"/>
                    <a:pt x="212" y="629"/>
                    <a:pt x="237" y="629"/>
                  </a:cubicBezTo>
                  <a:cubicBezTo>
                    <a:pt x="254" y="629"/>
                    <a:pt x="265" y="625"/>
                    <a:pt x="276" y="622"/>
                  </a:cubicBezTo>
                  <a:cubicBezTo>
                    <a:pt x="279" y="615"/>
                    <a:pt x="286" y="608"/>
                    <a:pt x="293" y="601"/>
                  </a:cubicBezTo>
                  <a:cubicBezTo>
                    <a:pt x="311" y="584"/>
                    <a:pt x="346" y="573"/>
                    <a:pt x="353" y="552"/>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25" name="Fiji">
              <a:extLst>
                <a:ext uri="{FF2B5EF4-FFF2-40B4-BE49-F238E27FC236}">
                  <a16:creationId xmlns:a16="http://schemas.microsoft.com/office/drawing/2014/main" id="{08D2854E-16E3-4D55-9934-BB7BC90A287E}"/>
                </a:ext>
              </a:extLst>
            </p:cNvPr>
            <p:cNvSpPr>
              <a:spLocks/>
            </p:cNvSpPr>
            <p:nvPr/>
          </p:nvSpPr>
          <p:spPr bwMode="auto">
            <a:xfrm>
              <a:off x="10479659" y="4348861"/>
              <a:ext cx="100838" cy="90043"/>
            </a:xfrm>
            <a:custGeom>
              <a:avLst/>
              <a:gdLst>
                <a:gd name="T0" fmla="*/ 4 w 128"/>
                <a:gd name="T1" fmla="*/ 15 h 112"/>
                <a:gd name="T2" fmla="*/ 115 w 128"/>
                <a:gd name="T3" fmla="*/ 105 h 112"/>
                <a:gd name="T4" fmla="*/ 4 w 128"/>
                <a:gd name="T5" fmla="*/ 15 h 112"/>
              </a:gdLst>
              <a:ahLst/>
              <a:cxnLst>
                <a:cxn ang="0">
                  <a:pos x="T0" y="T1"/>
                </a:cxn>
                <a:cxn ang="0">
                  <a:pos x="T2" y="T3"/>
                </a:cxn>
                <a:cxn ang="0">
                  <a:pos x="T4" y="T5"/>
                </a:cxn>
              </a:cxnLst>
              <a:rect l="0" t="0" r="r" b="b"/>
              <a:pathLst>
                <a:path w="128" h="112">
                  <a:moveTo>
                    <a:pt x="4" y="15"/>
                  </a:moveTo>
                  <a:cubicBezTo>
                    <a:pt x="0" y="0"/>
                    <a:pt x="128" y="93"/>
                    <a:pt x="115" y="105"/>
                  </a:cubicBezTo>
                  <a:cubicBezTo>
                    <a:pt x="101" y="112"/>
                    <a:pt x="7" y="31"/>
                    <a:pt x="4" y="1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26" name="Ethiopia">
              <a:extLst>
                <a:ext uri="{FF2B5EF4-FFF2-40B4-BE49-F238E27FC236}">
                  <a16:creationId xmlns:a16="http://schemas.microsoft.com/office/drawing/2014/main" id="{66C2AAB5-AD7A-43E3-BDF3-9A8F7476D93B}"/>
                </a:ext>
              </a:extLst>
            </p:cNvPr>
            <p:cNvSpPr>
              <a:spLocks/>
            </p:cNvSpPr>
            <p:nvPr/>
          </p:nvSpPr>
          <p:spPr bwMode="auto">
            <a:xfrm>
              <a:off x="6404356" y="3243580"/>
              <a:ext cx="482346" cy="356362"/>
            </a:xfrm>
            <a:custGeom>
              <a:avLst/>
              <a:gdLst>
                <a:gd name="T0" fmla="*/ 43 w 608"/>
                <a:gd name="T1" fmla="*/ 292 h 448"/>
                <a:gd name="T2" fmla="*/ 79 w 608"/>
                <a:gd name="T3" fmla="*/ 336 h 448"/>
                <a:gd name="T4" fmla="*/ 115 w 608"/>
                <a:gd name="T5" fmla="*/ 363 h 448"/>
                <a:gd name="T6" fmla="*/ 115 w 608"/>
                <a:gd name="T7" fmla="*/ 398 h 448"/>
                <a:gd name="T8" fmla="*/ 129 w 608"/>
                <a:gd name="T9" fmla="*/ 404 h 448"/>
                <a:gd name="T10" fmla="*/ 169 w 608"/>
                <a:gd name="T11" fmla="*/ 411 h 448"/>
                <a:gd name="T12" fmla="*/ 215 w 608"/>
                <a:gd name="T13" fmla="*/ 435 h 448"/>
                <a:gd name="T14" fmla="*/ 262 w 608"/>
                <a:gd name="T15" fmla="*/ 445 h 448"/>
                <a:gd name="T16" fmla="*/ 290 w 608"/>
                <a:gd name="T17" fmla="*/ 425 h 448"/>
                <a:gd name="T18" fmla="*/ 326 w 608"/>
                <a:gd name="T19" fmla="*/ 418 h 448"/>
                <a:gd name="T20" fmla="*/ 344 w 608"/>
                <a:gd name="T21" fmla="*/ 425 h 448"/>
                <a:gd name="T22" fmla="*/ 365 w 608"/>
                <a:gd name="T23" fmla="*/ 418 h 448"/>
                <a:gd name="T24" fmla="*/ 398 w 608"/>
                <a:gd name="T25" fmla="*/ 414 h 448"/>
                <a:gd name="T26" fmla="*/ 451 w 608"/>
                <a:gd name="T27" fmla="*/ 387 h 448"/>
                <a:gd name="T28" fmla="*/ 494 w 608"/>
                <a:gd name="T29" fmla="*/ 381 h 448"/>
                <a:gd name="T30" fmla="*/ 601 w 608"/>
                <a:gd name="T31" fmla="*/ 279 h 448"/>
                <a:gd name="T32" fmla="*/ 587 w 608"/>
                <a:gd name="T33" fmla="*/ 269 h 448"/>
                <a:gd name="T34" fmla="*/ 534 w 608"/>
                <a:gd name="T35" fmla="*/ 259 h 448"/>
                <a:gd name="T36" fmla="*/ 451 w 608"/>
                <a:gd name="T37" fmla="*/ 231 h 448"/>
                <a:gd name="T38" fmla="*/ 423 w 608"/>
                <a:gd name="T39" fmla="*/ 208 h 448"/>
                <a:gd name="T40" fmla="*/ 398 w 608"/>
                <a:gd name="T41" fmla="*/ 174 h 448"/>
                <a:gd name="T42" fmla="*/ 405 w 608"/>
                <a:gd name="T43" fmla="*/ 160 h 448"/>
                <a:gd name="T44" fmla="*/ 387 w 608"/>
                <a:gd name="T45" fmla="*/ 153 h 448"/>
                <a:gd name="T46" fmla="*/ 362 w 608"/>
                <a:gd name="T47" fmla="*/ 153 h 448"/>
                <a:gd name="T48" fmla="*/ 365 w 608"/>
                <a:gd name="T49" fmla="*/ 123 h 448"/>
                <a:gd name="T50" fmla="*/ 383 w 608"/>
                <a:gd name="T51" fmla="*/ 96 h 448"/>
                <a:gd name="T52" fmla="*/ 298 w 608"/>
                <a:gd name="T53" fmla="*/ 18 h 448"/>
                <a:gd name="T54" fmla="*/ 258 w 608"/>
                <a:gd name="T55" fmla="*/ 18 h 448"/>
                <a:gd name="T56" fmla="*/ 240 w 608"/>
                <a:gd name="T57" fmla="*/ 18 h 448"/>
                <a:gd name="T58" fmla="*/ 215 w 608"/>
                <a:gd name="T59" fmla="*/ 7 h 448"/>
                <a:gd name="T60" fmla="*/ 197 w 608"/>
                <a:gd name="T61" fmla="*/ 11 h 448"/>
                <a:gd name="T62" fmla="*/ 183 w 608"/>
                <a:gd name="T63" fmla="*/ 24 h 448"/>
                <a:gd name="T64" fmla="*/ 151 w 608"/>
                <a:gd name="T65" fmla="*/ 21 h 448"/>
                <a:gd name="T66" fmla="*/ 151 w 608"/>
                <a:gd name="T67" fmla="*/ 21 h 448"/>
                <a:gd name="T68" fmla="*/ 136 w 608"/>
                <a:gd name="T69" fmla="*/ 65 h 448"/>
                <a:gd name="T70" fmla="*/ 119 w 608"/>
                <a:gd name="T71" fmla="*/ 85 h 448"/>
                <a:gd name="T72" fmla="*/ 94 w 608"/>
                <a:gd name="T73" fmla="*/ 113 h 448"/>
                <a:gd name="T74" fmla="*/ 79 w 608"/>
                <a:gd name="T75" fmla="*/ 153 h 448"/>
                <a:gd name="T76" fmla="*/ 65 w 608"/>
                <a:gd name="T77" fmla="*/ 167 h 448"/>
                <a:gd name="T78" fmla="*/ 51 w 608"/>
                <a:gd name="T79" fmla="*/ 204 h 448"/>
                <a:gd name="T80" fmla="*/ 47 w 608"/>
                <a:gd name="T81" fmla="*/ 245 h 448"/>
                <a:gd name="T82" fmla="*/ 15 w 608"/>
                <a:gd name="T83" fmla="*/ 255 h 448"/>
                <a:gd name="T84" fmla="*/ 8 w 608"/>
                <a:gd name="T85" fmla="*/ 275 h 448"/>
                <a:gd name="T86" fmla="*/ 43 w 608"/>
                <a:gd name="T87" fmla="*/ 29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8" h="448">
                  <a:moveTo>
                    <a:pt x="43" y="292"/>
                  </a:moveTo>
                  <a:cubicBezTo>
                    <a:pt x="47" y="306"/>
                    <a:pt x="72" y="316"/>
                    <a:pt x="79" y="336"/>
                  </a:cubicBezTo>
                  <a:cubicBezTo>
                    <a:pt x="86" y="353"/>
                    <a:pt x="104" y="363"/>
                    <a:pt x="115" y="363"/>
                  </a:cubicBezTo>
                  <a:cubicBezTo>
                    <a:pt x="122" y="363"/>
                    <a:pt x="119" y="377"/>
                    <a:pt x="115" y="398"/>
                  </a:cubicBezTo>
                  <a:cubicBezTo>
                    <a:pt x="119" y="401"/>
                    <a:pt x="126" y="401"/>
                    <a:pt x="129" y="404"/>
                  </a:cubicBezTo>
                  <a:cubicBezTo>
                    <a:pt x="136" y="408"/>
                    <a:pt x="162" y="404"/>
                    <a:pt x="169" y="411"/>
                  </a:cubicBezTo>
                  <a:cubicBezTo>
                    <a:pt x="179" y="418"/>
                    <a:pt x="208" y="435"/>
                    <a:pt x="215" y="435"/>
                  </a:cubicBezTo>
                  <a:cubicBezTo>
                    <a:pt x="226" y="435"/>
                    <a:pt x="258" y="442"/>
                    <a:pt x="262" y="445"/>
                  </a:cubicBezTo>
                  <a:cubicBezTo>
                    <a:pt x="269" y="448"/>
                    <a:pt x="276" y="432"/>
                    <a:pt x="290" y="425"/>
                  </a:cubicBezTo>
                  <a:cubicBezTo>
                    <a:pt x="304" y="414"/>
                    <a:pt x="322" y="411"/>
                    <a:pt x="326" y="418"/>
                  </a:cubicBezTo>
                  <a:cubicBezTo>
                    <a:pt x="326" y="421"/>
                    <a:pt x="337" y="428"/>
                    <a:pt x="344" y="425"/>
                  </a:cubicBezTo>
                  <a:cubicBezTo>
                    <a:pt x="347" y="425"/>
                    <a:pt x="355" y="421"/>
                    <a:pt x="365" y="418"/>
                  </a:cubicBezTo>
                  <a:cubicBezTo>
                    <a:pt x="376" y="418"/>
                    <a:pt x="394" y="414"/>
                    <a:pt x="398" y="414"/>
                  </a:cubicBezTo>
                  <a:cubicBezTo>
                    <a:pt x="405" y="414"/>
                    <a:pt x="423" y="387"/>
                    <a:pt x="451" y="387"/>
                  </a:cubicBezTo>
                  <a:cubicBezTo>
                    <a:pt x="476" y="387"/>
                    <a:pt x="483" y="391"/>
                    <a:pt x="494" y="381"/>
                  </a:cubicBezTo>
                  <a:cubicBezTo>
                    <a:pt x="505" y="367"/>
                    <a:pt x="594" y="286"/>
                    <a:pt x="601" y="279"/>
                  </a:cubicBezTo>
                  <a:cubicBezTo>
                    <a:pt x="608" y="272"/>
                    <a:pt x="598" y="269"/>
                    <a:pt x="587" y="269"/>
                  </a:cubicBezTo>
                  <a:cubicBezTo>
                    <a:pt x="580" y="269"/>
                    <a:pt x="562" y="269"/>
                    <a:pt x="534" y="259"/>
                  </a:cubicBezTo>
                  <a:cubicBezTo>
                    <a:pt x="505" y="248"/>
                    <a:pt x="458" y="231"/>
                    <a:pt x="451" y="231"/>
                  </a:cubicBezTo>
                  <a:cubicBezTo>
                    <a:pt x="444" y="228"/>
                    <a:pt x="430" y="211"/>
                    <a:pt x="423" y="208"/>
                  </a:cubicBezTo>
                  <a:cubicBezTo>
                    <a:pt x="415" y="204"/>
                    <a:pt x="401" y="180"/>
                    <a:pt x="398" y="174"/>
                  </a:cubicBezTo>
                  <a:cubicBezTo>
                    <a:pt x="398" y="170"/>
                    <a:pt x="401" y="167"/>
                    <a:pt x="405" y="160"/>
                  </a:cubicBezTo>
                  <a:cubicBezTo>
                    <a:pt x="398" y="150"/>
                    <a:pt x="390" y="150"/>
                    <a:pt x="387" y="153"/>
                  </a:cubicBezTo>
                  <a:cubicBezTo>
                    <a:pt x="380" y="157"/>
                    <a:pt x="365" y="160"/>
                    <a:pt x="362" y="153"/>
                  </a:cubicBezTo>
                  <a:cubicBezTo>
                    <a:pt x="362" y="150"/>
                    <a:pt x="355" y="133"/>
                    <a:pt x="365" y="123"/>
                  </a:cubicBezTo>
                  <a:cubicBezTo>
                    <a:pt x="372" y="113"/>
                    <a:pt x="383" y="96"/>
                    <a:pt x="383" y="96"/>
                  </a:cubicBezTo>
                  <a:cubicBezTo>
                    <a:pt x="383" y="96"/>
                    <a:pt x="308" y="18"/>
                    <a:pt x="298" y="18"/>
                  </a:cubicBezTo>
                  <a:cubicBezTo>
                    <a:pt x="290" y="14"/>
                    <a:pt x="265" y="18"/>
                    <a:pt x="258" y="18"/>
                  </a:cubicBezTo>
                  <a:cubicBezTo>
                    <a:pt x="251" y="14"/>
                    <a:pt x="255" y="11"/>
                    <a:pt x="240" y="18"/>
                  </a:cubicBezTo>
                  <a:cubicBezTo>
                    <a:pt x="230" y="21"/>
                    <a:pt x="222" y="11"/>
                    <a:pt x="215" y="7"/>
                  </a:cubicBezTo>
                  <a:cubicBezTo>
                    <a:pt x="208" y="0"/>
                    <a:pt x="201" y="0"/>
                    <a:pt x="197" y="11"/>
                  </a:cubicBezTo>
                  <a:cubicBezTo>
                    <a:pt x="194" y="24"/>
                    <a:pt x="190" y="28"/>
                    <a:pt x="183" y="24"/>
                  </a:cubicBezTo>
                  <a:cubicBezTo>
                    <a:pt x="183" y="21"/>
                    <a:pt x="165" y="21"/>
                    <a:pt x="151" y="21"/>
                  </a:cubicBezTo>
                  <a:cubicBezTo>
                    <a:pt x="151" y="21"/>
                    <a:pt x="151" y="21"/>
                    <a:pt x="151" y="21"/>
                  </a:cubicBezTo>
                  <a:cubicBezTo>
                    <a:pt x="154" y="38"/>
                    <a:pt x="136" y="58"/>
                    <a:pt x="136" y="65"/>
                  </a:cubicBezTo>
                  <a:cubicBezTo>
                    <a:pt x="136" y="75"/>
                    <a:pt x="126" y="85"/>
                    <a:pt x="119" y="85"/>
                  </a:cubicBezTo>
                  <a:cubicBezTo>
                    <a:pt x="111" y="85"/>
                    <a:pt x="104" y="106"/>
                    <a:pt x="94" y="113"/>
                  </a:cubicBezTo>
                  <a:cubicBezTo>
                    <a:pt x="83" y="123"/>
                    <a:pt x="90" y="143"/>
                    <a:pt x="79" y="153"/>
                  </a:cubicBezTo>
                  <a:cubicBezTo>
                    <a:pt x="72" y="160"/>
                    <a:pt x="58" y="160"/>
                    <a:pt x="65" y="167"/>
                  </a:cubicBezTo>
                  <a:cubicBezTo>
                    <a:pt x="72" y="177"/>
                    <a:pt x="51" y="191"/>
                    <a:pt x="51" y="204"/>
                  </a:cubicBezTo>
                  <a:cubicBezTo>
                    <a:pt x="51" y="218"/>
                    <a:pt x="47" y="245"/>
                    <a:pt x="47" y="245"/>
                  </a:cubicBezTo>
                  <a:cubicBezTo>
                    <a:pt x="43" y="248"/>
                    <a:pt x="15" y="241"/>
                    <a:pt x="15" y="255"/>
                  </a:cubicBezTo>
                  <a:cubicBezTo>
                    <a:pt x="15" y="265"/>
                    <a:pt x="0" y="265"/>
                    <a:pt x="8" y="275"/>
                  </a:cubicBezTo>
                  <a:cubicBezTo>
                    <a:pt x="11" y="286"/>
                    <a:pt x="40" y="282"/>
                    <a:pt x="43" y="292"/>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27" name="Estonia">
              <a:extLst>
                <a:ext uri="{FF2B5EF4-FFF2-40B4-BE49-F238E27FC236}">
                  <a16:creationId xmlns:a16="http://schemas.microsoft.com/office/drawing/2014/main" id="{3E0AFC20-6998-4C53-B368-465726BC015A}"/>
                </a:ext>
              </a:extLst>
            </p:cNvPr>
            <p:cNvSpPr>
              <a:spLocks noEditPoints="1"/>
            </p:cNvSpPr>
            <p:nvPr/>
          </p:nvSpPr>
          <p:spPr bwMode="auto">
            <a:xfrm>
              <a:off x="6073140" y="1569593"/>
              <a:ext cx="201549" cy="100838"/>
            </a:xfrm>
            <a:custGeom>
              <a:avLst/>
              <a:gdLst>
                <a:gd name="T0" fmla="*/ 239 w 256"/>
                <a:gd name="T1" fmla="*/ 34 h 128"/>
                <a:gd name="T2" fmla="*/ 249 w 256"/>
                <a:gd name="T3" fmla="*/ 8 h 128"/>
                <a:gd name="T4" fmla="*/ 239 w 256"/>
                <a:gd name="T5" fmla="*/ 12 h 128"/>
                <a:gd name="T6" fmla="*/ 163 w 256"/>
                <a:gd name="T7" fmla="*/ 4 h 128"/>
                <a:gd name="T8" fmla="*/ 87 w 256"/>
                <a:gd name="T9" fmla="*/ 19 h 128"/>
                <a:gd name="T10" fmla="*/ 62 w 256"/>
                <a:gd name="T11" fmla="*/ 42 h 128"/>
                <a:gd name="T12" fmla="*/ 69 w 256"/>
                <a:gd name="T13" fmla="*/ 72 h 128"/>
                <a:gd name="T14" fmla="*/ 94 w 256"/>
                <a:gd name="T15" fmla="*/ 83 h 128"/>
                <a:gd name="T16" fmla="*/ 102 w 256"/>
                <a:gd name="T17" fmla="*/ 102 h 128"/>
                <a:gd name="T18" fmla="*/ 102 w 256"/>
                <a:gd name="T19" fmla="*/ 102 h 128"/>
                <a:gd name="T20" fmla="*/ 145 w 256"/>
                <a:gd name="T21" fmla="*/ 102 h 128"/>
                <a:gd name="T22" fmla="*/ 188 w 256"/>
                <a:gd name="T23" fmla="*/ 128 h 128"/>
                <a:gd name="T24" fmla="*/ 224 w 256"/>
                <a:gd name="T25" fmla="*/ 128 h 128"/>
                <a:gd name="T26" fmla="*/ 228 w 256"/>
                <a:gd name="T27" fmla="*/ 117 h 128"/>
                <a:gd name="T28" fmla="*/ 239 w 256"/>
                <a:gd name="T29" fmla="*/ 102 h 128"/>
                <a:gd name="T30" fmla="*/ 228 w 256"/>
                <a:gd name="T31" fmla="*/ 80 h 128"/>
                <a:gd name="T32" fmla="*/ 228 w 256"/>
                <a:gd name="T33" fmla="*/ 57 h 128"/>
                <a:gd name="T34" fmla="*/ 239 w 256"/>
                <a:gd name="T35" fmla="*/ 34 h 128"/>
                <a:gd name="T36" fmla="*/ 26 w 256"/>
                <a:gd name="T37" fmla="*/ 64 h 128"/>
                <a:gd name="T38" fmla="*/ 11 w 256"/>
                <a:gd name="T39" fmla="*/ 102 h 128"/>
                <a:gd name="T40" fmla="*/ 51 w 256"/>
                <a:gd name="T41" fmla="*/ 72 h 128"/>
                <a:gd name="T42" fmla="*/ 26 w 256"/>
                <a:gd name="T43" fmla="*/ 64 h 128"/>
                <a:gd name="T44" fmla="*/ 44 w 256"/>
                <a:gd name="T45" fmla="*/ 46 h 128"/>
                <a:gd name="T46" fmla="*/ 19 w 256"/>
                <a:gd name="T47" fmla="*/ 49 h 128"/>
                <a:gd name="T48" fmla="*/ 44 w 256"/>
                <a:gd name="T49" fmla="*/ 4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128">
                  <a:moveTo>
                    <a:pt x="239" y="34"/>
                  </a:moveTo>
                  <a:cubicBezTo>
                    <a:pt x="246" y="23"/>
                    <a:pt x="256" y="23"/>
                    <a:pt x="249" y="8"/>
                  </a:cubicBezTo>
                  <a:cubicBezTo>
                    <a:pt x="246" y="8"/>
                    <a:pt x="242" y="12"/>
                    <a:pt x="239" y="12"/>
                  </a:cubicBezTo>
                  <a:cubicBezTo>
                    <a:pt x="220" y="15"/>
                    <a:pt x="184" y="0"/>
                    <a:pt x="163" y="4"/>
                  </a:cubicBezTo>
                  <a:cubicBezTo>
                    <a:pt x="141" y="8"/>
                    <a:pt x="98" y="8"/>
                    <a:pt x="87" y="19"/>
                  </a:cubicBezTo>
                  <a:cubicBezTo>
                    <a:pt x="76" y="30"/>
                    <a:pt x="51" y="34"/>
                    <a:pt x="62" y="42"/>
                  </a:cubicBezTo>
                  <a:cubicBezTo>
                    <a:pt x="72" y="53"/>
                    <a:pt x="62" y="57"/>
                    <a:pt x="69" y="72"/>
                  </a:cubicBezTo>
                  <a:cubicBezTo>
                    <a:pt x="80" y="83"/>
                    <a:pt x="83" y="87"/>
                    <a:pt x="94" y="83"/>
                  </a:cubicBezTo>
                  <a:cubicBezTo>
                    <a:pt x="105" y="83"/>
                    <a:pt x="116" y="87"/>
                    <a:pt x="102" y="102"/>
                  </a:cubicBezTo>
                  <a:cubicBezTo>
                    <a:pt x="102" y="102"/>
                    <a:pt x="102" y="102"/>
                    <a:pt x="102" y="102"/>
                  </a:cubicBezTo>
                  <a:cubicBezTo>
                    <a:pt x="119" y="102"/>
                    <a:pt x="141" y="98"/>
                    <a:pt x="145" y="102"/>
                  </a:cubicBezTo>
                  <a:cubicBezTo>
                    <a:pt x="152" y="106"/>
                    <a:pt x="181" y="128"/>
                    <a:pt x="188" y="128"/>
                  </a:cubicBezTo>
                  <a:cubicBezTo>
                    <a:pt x="192" y="125"/>
                    <a:pt x="210" y="128"/>
                    <a:pt x="224" y="128"/>
                  </a:cubicBezTo>
                  <a:cubicBezTo>
                    <a:pt x="224" y="125"/>
                    <a:pt x="224" y="121"/>
                    <a:pt x="228" y="117"/>
                  </a:cubicBezTo>
                  <a:cubicBezTo>
                    <a:pt x="231" y="113"/>
                    <a:pt x="246" y="113"/>
                    <a:pt x="239" y="102"/>
                  </a:cubicBezTo>
                  <a:cubicBezTo>
                    <a:pt x="231" y="95"/>
                    <a:pt x="231" y="91"/>
                    <a:pt x="228" y="80"/>
                  </a:cubicBezTo>
                  <a:cubicBezTo>
                    <a:pt x="228" y="68"/>
                    <a:pt x="224" y="64"/>
                    <a:pt x="228" y="57"/>
                  </a:cubicBezTo>
                  <a:cubicBezTo>
                    <a:pt x="228" y="49"/>
                    <a:pt x="235" y="46"/>
                    <a:pt x="239" y="34"/>
                  </a:cubicBezTo>
                  <a:close/>
                  <a:moveTo>
                    <a:pt x="26" y="64"/>
                  </a:moveTo>
                  <a:cubicBezTo>
                    <a:pt x="4" y="72"/>
                    <a:pt x="0" y="102"/>
                    <a:pt x="11" y="102"/>
                  </a:cubicBezTo>
                  <a:cubicBezTo>
                    <a:pt x="22" y="102"/>
                    <a:pt x="47" y="80"/>
                    <a:pt x="51" y="72"/>
                  </a:cubicBezTo>
                  <a:cubicBezTo>
                    <a:pt x="58" y="68"/>
                    <a:pt x="47" y="61"/>
                    <a:pt x="26" y="64"/>
                  </a:cubicBezTo>
                  <a:close/>
                  <a:moveTo>
                    <a:pt x="44" y="46"/>
                  </a:moveTo>
                  <a:cubicBezTo>
                    <a:pt x="51" y="38"/>
                    <a:pt x="11" y="42"/>
                    <a:pt x="19" y="49"/>
                  </a:cubicBezTo>
                  <a:cubicBezTo>
                    <a:pt x="26" y="57"/>
                    <a:pt x="40" y="57"/>
                    <a:pt x="44" y="46"/>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28" name="Eritrea">
              <a:extLst>
                <a:ext uri="{FF2B5EF4-FFF2-40B4-BE49-F238E27FC236}">
                  <a16:creationId xmlns:a16="http://schemas.microsoft.com/office/drawing/2014/main" id="{6994878D-FAE5-41F3-8765-C3DF014BFFDB}"/>
                </a:ext>
              </a:extLst>
            </p:cNvPr>
            <p:cNvSpPr>
              <a:spLocks/>
            </p:cNvSpPr>
            <p:nvPr/>
          </p:nvSpPr>
          <p:spPr bwMode="auto">
            <a:xfrm>
              <a:off x="6523228" y="3139186"/>
              <a:ext cx="201549" cy="187198"/>
            </a:xfrm>
            <a:custGeom>
              <a:avLst/>
              <a:gdLst>
                <a:gd name="T0" fmla="*/ 47 w 256"/>
                <a:gd name="T1" fmla="*/ 34 h 224"/>
                <a:gd name="T2" fmla="*/ 27 w 256"/>
                <a:gd name="T3" fmla="*/ 58 h 224"/>
                <a:gd name="T4" fmla="*/ 14 w 256"/>
                <a:gd name="T5" fmla="*/ 96 h 224"/>
                <a:gd name="T6" fmla="*/ 11 w 256"/>
                <a:gd name="T7" fmla="*/ 146 h 224"/>
                <a:gd name="T8" fmla="*/ 40 w 256"/>
                <a:gd name="T9" fmla="*/ 150 h 224"/>
                <a:gd name="T10" fmla="*/ 54 w 256"/>
                <a:gd name="T11" fmla="*/ 136 h 224"/>
                <a:gd name="T12" fmla="*/ 70 w 256"/>
                <a:gd name="T13" fmla="*/ 133 h 224"/>
                <a:gd name="T14" fmla="*/ 94 w 256"/>
                <a:gd name="T15" fmla="*/ 143 h 224"/>
                <a:gd name="T16" fmla="*/ 110 w 256"/>
                <a:gd name="T17" fmla="*/ 143 h 224"/>
                <a:gd name="T18" fmla="*/ 147 w 256"/>
                <a:gd name="T19" fmla="*/ 143 h 224"/>
                <a:gd name="T20" fmla="*/ 226 w 256"/>
                <a:gd name="T21" fmla="*/ 221 h 224"/>
                <a:gd name="T22" fmla="*/ 226 w 256"/>
                <a:gd name="T23" fmla="*/ 221 h 224"/>
                <a:gd name="T24" fmla="*/ 246 w 256"/>
                <a:gd name="T25" fmla="*/ 221 h 224"/>
                <a:gd name="T26" fmla="*/ 256 w 256"/>
                <a:gd name="T27" fmla="*/ 211 h 224"/>
                <a:gd name="T28" fmla="*/ 217 w 256"/>
                <a:gd name="T29" fmla="*/ 167 h 224"/>
                <a:gd name="T30" fmla="*/ 157 w 256"/>
                <a:gd name="T31" fmla="*/ 126 h 224"/>
                <a:gd name="T32" fmla="*/ 133 w 256"/>
                <a:gd name="T33" fmla="*/ 99 h 224"/>
                <a:gd name="T34" fmla="*/ 104 w 256"/>
                <a:gd name="T35" fmla="*/ 45 h 224"/>
                <a:gd name="T36" fmla="*/ 84 w 256"/>
                <a:gd name="T37" fmla="*/ 0 h 224"/>
                <a:gd name="T38" fmla="*/ 47 w 256"/>
                <a:gd name="T39" fmla="*/ 3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6" h="224">
                  <a:moveTo>
                    <a:pt x="47" y="34"/>
                  </a:moveTo>
                  <a:cubicBezTo>
                    <a:pt x="40" y="45"/>
                    <a:pt x="24" y="45"/>
                    <a:pt x="27" y="58"/>
                  </a:cubicBezTo>
                  <a:cubicBezTo>
                    <a:pt x="31" y="68"/>
                    <a:pt x="24" y="82"/>
                    <a:pt x="14" y="96"/>
                  </a:cubicBezTo>
                  <a:cubicBezTo>
                    <a:pt x="0" y="109"/>
                    <a:pt x="7" y="130"/>
                    <a:pt x="11" y="146"/>
                  </a:cubicBezTo>
                  <a:cubicBezTo>
                    <a:pt x="24" y="146"/>
                    <a:pt x="40" y="146"/>
                    <a:pt x="40" y="150"/>
                  </a:cubicBezTo>
                  <a:cubicBezTo>
                    <a:pt x="47" y="153"/>
                    <a:pt x="51" y="150"/>
                    <a:pt x="54" y="136"/>
                  </a:cubicBezTo>
                  <a:cubicBezTo>
                    <a:pt x="57" y="126"/>
                    <a:pt x="64" y="126"/>
                    <a:pt x="70" y="133"/>
                  </a:cubicBezTo>
                  <a:cubicBezTo>
                    <a:pt x="77" y="136"/>
                    <a:pt x="84" y="146"/>
                    <a:pt x="94" y="143"/>
                  </a:cubicBezTo>
                  <a:cubicBezTo>
                    <a:pt x="107" y="136"/>
                    <a:pt x="104" y="140"/>
                    <a:pt x="110" y="143"/>
                  </a:cubicBezTo>
                  <a:cubicBezTo>
                    <a:pt x="117" y="143"/>
                    <a:pt x="140" y="140"/>
                    <a:pt x="147" y="143"/>
                  </a:cubicBezTo>
                  <a:cubicBezTo>
                    <a:pt x="157" y="143"/>
                    <a:pt x="226" y="221"/>
                    <a:pt x="226" y="221"/>
                  </a:cubicBezTo>
                  <a:cubicBezTo>
                    <a:pt x="226" y="221"/>
                    <a:pt x="226" y="221"/>
                    <a:pt x="226" y="221"/>
                  </a:cubicBezTo>
                  <a:cubicBezTo>
                    <a:pt x="237" y="221"/>
                    <a:pt x="243" y="224"/>
                    <a:pt x="246" y="221"/>
                  </a:cubicBezTo>
                  <a:cubicBezTo>
                    <a:pt x="246" y="218"/>
                    <a:pt x="250" y="214"/>
                    <a:pt x="256" y="211"/>
                  </a:cubicBezTo>
                  <a:cubicBezTo>
                    <a:pt x="246" y="204"/>
                    <a:pt x="233" y="190"/>
                    <a:pt x="217" y="167"/>
                  </a:cubicBezTo>
                  <a:cubicBezTo>
                    <a:pt x="193" y="140"/>
                    <a:pt x="170" y="126"/>
                    <a:pt x="157" y="126"/>
                  </a:cubicBezTo>
                  <a:cubicBezTo>
                    <a:pt x="144" y="126"/>
                    <a:pt x="140" y="102"/>
                    <a:pt x="133" y="99"/>
                  </a:cubicBezTo>
                  <a:cubicBezTo>
                    <a:pt x="124" y="99"/>
                    <a:pt x="104" y="65"/>
                    <a:pt x="104" y="45"/>
                  </a:cubicBezTo>
                  <a:cubicBezTo>
                    <a:pt x="104" y="31"/>
                    <a:pt x="94" y="14"/>
                    <a:pt x="84" y="0"/>
                  </a:cubicBezTo>
                  <a:cubicBezTo>
                    <a:pt x="70" y="24"/>
                    <a:pt x="54" y="31"/>
                    <a:pt x="47" y="3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29" name="Equatorial Guinea">
              <a:extLst>
                <a:ext uri="{FF2B5EF4-FFF2-40B4-BE49-F238E27FC236}">
                  <a16:creationId xmlns:a16="http://schemas.microsoft.com/office/drawing/2014/main" id="{5B948050-8D7D-4B09-9DBE-3BD5F647A4BA}"/>
                </a:ext>
              </a:extLst>
            </p:cNvPr>
            <p:cNvSpPr>
              <a:spLocks/>
            </p:cNvSpPr>
            <p:nvPr/>
          </p:nvSpPr>
          <p:spPr bwMode="auto">
            <a:xfrm>
              <a:off x="5713222" y="3621659"/>
              <a:ext cx="64770" cy="50419"/>
            </a:xfrm>
            <a:custGeom>
              <a:avLst/>
              <a:gdLst>
                <a:gd name="T0" fmla="*/ 77 w 80"/>
                <a:gd name="T1" fmla="*/ 61 h 64"/>
                <a:gd name="T2" fmla="*/ 77 w 80"/>
                <a:gd name="T3" fmla="*/ 0 h 64"/>
                <a:gd name="T4" fmla="*/ 68 w 80"/>
                <a:gd name="T5" fmla="*/ 4 h 64"/>
                <a:gd name="T6" fmla="*/ 20 w 80"/>
                <a:gd name="T7" fmla="*/ 4 h 64"/>
                <a:gd name="T8" fmla="*/ 20 w 80"/>
                <a:gd name="T9" fmla="*/ 4 h 64"/>
                <a:gd name="T10" fmla="*/ 10 w 80"/>
                <a:gd name="T11" fmla="*/ 33 h 64"/>
                <a:gd name="T12" fmla="*/ 10 w 80"/>
                <a:gd name="T13" fmla="*/ 53 h 64"/>
                <a:gd name="T14" fmla="*/ 10 w 80"/>
                <a:gd name="T15" fmla="*/ 64 h 64"/>
                <a:gd name="T16" fmla="*/ 26 w 80"/>
                <a:gd name="T17" fmla="*/ 61 h 64"/>
                <a:gd name="T18" fmla="*/ 77 w 80"/>
                <a:gd name="T19"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64">
                  <a:moveTo>
                    <a:pt x="77" y="61"/>
                  </a:moveTo>
                  <a:cubicBezTo>
                    <a:pt x="77" y="61"/>
                    <a:pt x="80" y="33"/>
                    <a:pt x="77" y="0"/>
                  </a:cubicBezTo>
                  <a:cubicBezTo>
                    <a:pt x="68" y="4"/>
                    <a:pt x="68" y="4"/>
                    <a:pt x="68" y="4"/>
                  </a:cubicBezTo>
                  <a:cubicBezTo>
                    <a:pt x="20" y="4"/>
                    <a:pt x="20" y="4"/>
                    <a:pt x="20" y="4"/>
                  </a:cubicBezTo>
                  <a:cubicBezTo>
                    <a:pt x="20" y="4"/>
                    <a:pt x="20" y="4"/>
                    <a:pt x="20" y="4"/>
                  </a:cubicBezTo>
                  <a:cubicBezTo>
                    <a:pt x="26" y="17"/>
                    <a:pt x="23" y="29"/>
                    <a:pt x="10" y="33"/>
                  </a:cubicBezTo>
                  <a:cubicBezTo>
                    <a:pt x="0" y="41"/>
                    <a:pt x="0" y="53"/>
                    <a:pt x="10" y="53"/>
                  </a:cubicBezTo>
                  <a:cubicBezTo>
                    <a:pt x="13" y="53"/>
                    <a:pt x="13" y="61"/>
                    <a:pt x="10" y="64"/>
                  </a:cubicBezTo>
                  <a:cubicBezTo>
                    <a:pt x="20" y="64"/>
                    <a:pt x="26" y="61"/>
                    <a:pt x="26" y="61"/>
                  </a:cubicBezTo>
                  <a:cubicBezTo>
                    <a:pt x="36" y="61"/>
                    <a:pt x="77" y="61"/>
                    <a:pt x="77" y="6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30" name="El Salvador">
              <a:extLst>
                <a:ext uri="{FF2B5EF4-FFF2-40B4-BE49-F238E27FC236}">
                  <a16:creationId xmlns:a16="http://schemas.microsoft.com/office/drawing/2014/main" id="{D5D04D6F-FA24-429B-BBDF-889C6071D23F}"/>
                </a:ext>
              </a:extLst>
            </p:cNvPr>
            <p:cNvSpPr>
              <a:spLocks/>
            </p:cNvSpPr>
            <p:nvPr/>
          </p:nvSpPr>
          <p:spPr bwMode="auto">
            <a:xfrm>
              <a:off x="2606421" y="3258058"/>
              <a:ext cx="64770" cy="39624"/>
            </a:xfrm>
            <a:custGeom>
              <a:avLst/>
              <a:gdLst>
                <a:gd name="T0" fmla="*/ 80 w 80"/>
                <a:gd name="T1" fmla="*/ 20 h 48"/>
                <a:gd name="T2" fmla="*/ 41 w 80"/>
                <a:gd name="T3" fmla="*/ 10 h 48"/>
                <a:gd name="T4" fmla="*/ 28 w 80"/>
                <a:gd name="T5" fmla="*/ 0 h 48"/>
                <a:gd name="T6" fmla="*/ 25 w 80"/>
                <a:gd name="T7" fmla="*/ 4 h 48"/>
                <a:gd name="T8" fmla="*/ 0 w 80"/>
                <a:gd name="T9" fmla="*/ 23 h 48"/>
                <a:gd name="T10" fmla="*/ 68 w 80"/>
                <a:gd name="T11" fmla="*/ 48 h 48"/>
                <a:gd name="T12" fmla="*/ 80 w 80"/>
                <a:gd name="T13" fmla="*/ 42 h 48"/>
                <a:gd name="T14" fmla="*/ 80 w 80"/>
                <a:gd name="T15" fmla="*/ 2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8">
                  <a:moveTo>
                    <a:pt x="80" y="20"/>
                  </a:moveTo>
                  <a:cubicBezTo>
                    <a:pt x="75" y="10"/>
                    <a:pt x="59" y="20"/>
                    <a:pt x="41" y="10"/>
                  </a:cubicBezTo>
                  <a:cubicBezTo>
                    <a:pt x="38" y="7"/>
                    <a:pt x="31" y="4"/>
                    <a:pt x="28" y="0"/>
                  </a:cubicBezTo>
                  <a:cubicBezTo>
                    <a:pt x="25" y="0"/>
                    <a:pt x="25" y="4"/>
                    <a:pt x="25" y="4"/>
                  </a:cubicBezTo>
                  <a:cubicBezTo>
                    <a:pt x="22" y="4"/>
                    <a:pt x="10" y="13"/>
                    <a:pt x="0" y="23"/>
                  </a:cubicBezTo>
                  <a:cubicBezTo>
                    <a:pt x="13" y="33"/>
                    <a:pt x="56" y="48"/>
                    <a:pt x="68" y="48"/>
                  </a:cubicBezTo>
                  <a:cubicBezTo>
                    <a:pt x="75" y="48"/>
                    <a:pt x="78" y="45"/>
                    <a:pt x="80" y="42"/>
                  </a:cubicBezTo>
                  <a:cubicBezTo>
                    <a:pt x="80" y="33"/>
                    <a:pt x="80" y="23"/>
                    <a:pt x="80" y="2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31" name="Egypt">
              <a:extLst>
                <a:ext uri="{FF2B5EF4-FFF2-40B4-BE49-F238E27FC236}">
                  <a16:creationId xmlns:a16="http://schemas.microsoft.com/office/drawing/2014/main" id="{4F1D6CA2-9F46-4ACD-83BF-394AA74411C4}"/>
                </a:ext>
              </a:extLst>
            </p:cNvPr>
            <p:cNvSpPr>
              <a:spLocks/>
            </p:cNvSpPr>
            <p:nvPr/>
          </p:nvSpPr>
          <p:spPr bwMode="auto">
            <a:xfrm>
              <a:off x="6166739" y="2674747"/>
              <a:ext cx="331216" cy="342011"/>
            </a:xfrm>
            <a:custGeom>
              <a:avLst/>
              <a:gdLst>
                <a:gd name="T0" fmla="*/ 404 w 432"/>
                <a:gd name="T1" fmla="*/ 95 h 432"/>
                <a:gd name="T2" fmla="*/ 376 w 432"/>
                <a:gd name="T3" fmla="*/ 25 h 432"/>
                <a:gd name="T4" fmla="*/ 373 w 432"/>
                <a:gd name="T5" fmla="*/ 32 h 432"/>
                <a:gd name="T6" fmla="*/ 331 w 432"/>
                <a:gd name="T7" fmla="*/ 29 h 432"/>
                <a:gd name="T8" fmla="*/ 281 w 432"/>
                <a:gd name="T9" fmla="*/ 18 h 432"/>
                <a:gd name="T10" fmla="*/ 197 w 432"/>
                <a:gd name="T11" fmla="*/ 32 h 432"/>
                <a:gd name="T12" fmla="*/ 155 w 432"/>
                <a:gd name="T13" fmla="*/ 36 h 432"/>
                <a:gd name="T14" fmla="*/ 81 w 432"/>
                <a:gd name="T15" fmla="*/ 15 h 432"/>
                <a:gd name="T16" fmla="*/ 22 w 432"/>
                <a:gd name="T17" fmla="*/ 0 h 432"/>
                <a:gd name="T18" fmla="*/ 18 w 432"/>
                <a:gd name="T19" fmla="*/ 11 h 432"/>
                <a:gd name="T20" fmla="*/ 11 w 432"/>
                <a:gd name="T21" fmla="*/ 60 h 432"/>
                <a:gd name="T22" fmla="*/ 11 w 432"/>
                <a:gd name="T23" fmla="*/ 120 h 432"/>
                <a:gd name="T24" fmla="*/ 11 w 432"/>
                <a:gd name="T25" fmla="*/ 425 h 432"/>
                <a:gd name="T26" fmla="*/ 253 w 432"/>
                <a:gd name="T27" fmla="*/ 425 h 432"/>
                <a:gd name="T28" fmla="*/ 268 w 432"/>
                <a:gd name="T29" fmla="*/ 415 h 432"/>
                <a:gd name="T30" fmla="*/ 289 w 432"/>
                <a:gd name="T31" fmla="*/ 422 h 432"/>
                <a:gd name="T32" fmla="*/ 338 w 432"/>
                <a:gd name="T33" fmla="*/ 422 h 432"/>
                <a:gd name="T34" fmla="*/ 359 w 432"/>
                <a:gd name="T35" fmla="*/ 432 h 432"/>
                <a:gd name="T36" fmla="*/ 383 w 432"/>
                <a:gd name="T37" fmla="*/ 415 h 432"/>
                <a:gd name="T38" fmla="*/ 408 w 432"/>
                <a:gd name="T39" fmla="*/ 387 h 432"/>
                <a:gd name="T40" fmla="*/ 429 w 432"/>
                <a:gd name="T41" fmla="*/ 373 h 432"/>
                <a:gd name="T42" fmla="*/ 432 w 432"/>
                <a:gd name="T43" fmla="*/ 373 h 432"/>
                <a:gd name="T44" fmla="*/ 432 w 432"/>
                <a:gd name="T45" fmla="*/ 355 h 432"/>
                <a:gd name="T46" fmla="*/ 411 w 432"/>
                <a:gd name="T47" fmla="*/ 309 h 432"/>
                <a:gd name="T48" fmla="*/ 369 w 432"/>
                <a:gd name="T49" fmla="*/ 229 h 432"/>
                <a:gd name="T50" fmla="*/ 352 w 432"/>
                <a:gd name="T51" fmla="*/ 190 h 432"/>
                <a:gd name="T52" fmla="*/ 324 w 432"/>
                <a:gd name="T53" fmla="*/ 145 h 432"/>
                <a:gd name="T54" fmla="*/ 306 w 432"/>
                <a:gd name="T55" fmla="*/ 74 h 432"/>
                <a:gd name="T56" fmla="*/ 334 w 432"/>
                <a:gd name="T57" fmla="*/ 124 h 432"/>
                <a:gd name="T58" fmla="*/ 373 w 432"/>
                <a:gd name="T59" fmla="*/ 176 h 432"/>
                <a:gd name="T60" fmla="*/ 397 w 432"/>
                <a:gd name="T61" fmla="*/ 120 h 432"/>
                <a:gd name="T62" fmla="*/ 397 w 432"/>
                <a:gd name="T63" fmla="*/ 124 h 432"/>
                <a:gd name="T64" fmla="*/ 401 w 432"/>
                <a:gd name="T65" fmla="*/ 113 h 432"/>
                <a:gd name="T66" fmla="*/ 404 w 432"/>
                <a:gd name="T67" fmla="*/ 9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2" h="432">
                  <a:moveTo>
                    <a:pt x="404" y="95"/>
                  </a:moveTo>
                  <a:cubicBezTo>
                    <a:pt x="376" y="25"/>
                    <a:pt x="376" y="25"/>
                    <a:pt x="376" y="25"/>
                  </a:cubicBezTo>
                  <a:cubicBezTo>
                    <a:pt x="376" y="29"/>
                    <a:pt x="373" y="32"/>
                    <a:pt x="373" y="32"/>
                  </a:cubicBezTo>
                  <a:cubicBezTo>
                    <a:pt x="369" y="36"/>
                    <a:pt x="348" y="25"/>
                    <a:pt x="331" y="29"/>
                  </a:cubicBezTo>
                  <a:cubicBezTo>
                    <a:pt x="313" y="36"/>
                    <a:pt x="299" y="29"/>
                    <a:pt x="281" y="18"/>
                  </a:cubicBezTo>
                  <a:cubicBezTo>
                    <a:pt x="264" y="11"/>
                    <a:pt x="204" y="22"/>
                    <a:pt x="197" y="32"/>
                  </a:cubicBezTo>
                  <a:cubicBezTo>
                    <a:pt x="190" y="43"/>
                    <a:pt x="173" y="43"/>
                    <a:pt x="155" y="36"/>
                  </a:cubicBezTo>
                  <a:cubicBezTo>
                    <a:pt x="138" y="29"/>
                    <a:pt x="113" y="18"/>
                    <a:pt x="81" y="15"/>
                  </a:cubicBezTo>
                  <a:cubicBezTo>
                    <a:pt x="50" y="15"/>
                    <a:pt x="25" y="8"/>
                    <a:pt x="22" y="0"/>
                  </a:cubicBezTo>
                  <a:cubicBezTo>
                    <a:pt x="22" y="4"/>
                    <a:pt x="18" y="8"/>
                    <a:pt x="18" y="11"/>
                  </a:cubicBezTo>
                  <a:cubicBezTo>
                    <a:pt x="7" y="39"/>
                    <a:pt x="25" y="46"/>
                    <a:pt x="11" y="60"/>
                  </a:cubicBezTo>
                  <a:cubicBezTo>
                    <a:pt x="0" y="74"/>
                    <a:pt x="11" y="92"/>
                    <a:pt x="11" y="120"/>
                  </a:cubicBezTo>
                  <a:cubicBezTo>
                    <a:pt x="11" y="137"/>
                    <a:pt x="11" y="317"/>
                    <a:pt x="11" y="425"/>
                  </a:cubicBezTo>
                  <a:cubicBezTo>
                    <a:pt x="253" y="425"/>
                    <a:pt x="253" y="425"/>
                    <a:pt x="253" y="425"/>
                  </a:cubicBezTo>
                  <a:cubicBezTo>
                    <a:pt x="253" y="425"/>
                    <a:pt x="260" y="418"/>
                    <a:pt x="268" y="415"/>
                  </a:cubicBezTo>
                  <a:cubicBezTo>
                    <a:pt x="274" y="411"/>
                    <a:pt x="289" y="422"/>
                    <a:pt x="289" y="422"/>
                  </a:cubicBezTo>
                  <a:cubicBezTo>
                    <a:pt x="338" y="422"/>
                    <a:pt x="338" y="422"/>
                    <a:pt x="338" y="422"/>
                  </a:cubicBezTo>
                  <a:cubicBezTo>
                    <a:pt x="338" y="422"/>
                    <a:pt x="348" y="432"/>
                    <a:pt x="359" y="432"/>
                  </a:cubicBezTo>
                  <a:cubicBezTo>
                    <a:pt x="373" y="432"/>
                    <a:pt x="366" y="415"/>
                    <a:pt x="383" y="415"/>
                  </a:cubicBezTo>
                  <a:cubicBezTo>
                    <a:pt x="401" y="415"/>
                    <a:pt x="397" y="387"/>
                    <a:pt x="408" y="387"/>
                  </a:cubicBezTo>
                  <a:cubicBezTo>
                    <a:pt x="422" y="387"/>
                    <a:pt x="419" y="390"/>
                    <a:pt x="429" y="373"/>
                  </a:cubicBezTo>
                  <a:cubicBezTo>
                    <a:pt x="429" y="373"/>
                    <a:pt x="432" y="373"/>
                    <a:pt x="432" y="373"/>
                  </a:cubicBezTo>
                  <a:cubicBezTo>
                    <a:pt x="429" y="366"/>
                    <a:pt x="429" y="362"/>
                    <a:pt x="432" y="355"/>
                  </a:cubicBezTo>
                  <a:cubicBezTo>
                    <a:pt x="432" y="338"/>
                    <a:pt x="422" y="338"/>
                    <a:pt x="411" y="309"/>
                  </a:cubicBezTo>
                  <a:cubicBezTo>
                    <a:pt x="404" y="285"/>
                    <a:pt x="373" y="246"/>
                    <a:pt x="369" y="229"/>
                  </a:cubicBezTo>
                  <a:cubicBezTo>
                    <a:pt x="369" y="215"/>
                    <a:pt x="352" y="208"/>
                    <a:pt x="352" y="190"/>
                  </a:cubicBezTo>
                  <a:cubicBezTo>
                    <a:pt x="352" y="173"/>
                    <a:pt x="345" y="173"/>
                    <a:pt x="324" y="145"/>
                  </a:cubicBezTo>
                  <a:cubicBezTo>
                    <a:pt x="306" y="120"/>
                    <a:pt x="303" y="74"/>
                    <a:pt x="306" y="74"/>
                  </a:cubicBezTo>
                  <a:cubicBezTo>
                    <a:pt x="313" y="71"/>
                    <a:pt x="327" y="113"/>
                    <a:pt x="334" y="124"/>
                  </a:cubicBezTo>
                  <a:cubicBezTo>
                    <a:pt x="338" y="137"/>
                    <a:pt x="359" y="176"/>
                    <a:pt x="373" y="176"/>
                  </a:cubicBezTo>
                  <a:cubicBezTo>
                    <a:pt x="387" y="176"/>
                    <a:pt x="394" y="116"/>
                    <a:pt x="397" y="120"/>
                  </a:cubicBezTo>
                  <a:cubicBezTo>
                    <a:pt x="397" y="120"/>
                    <a:pt x="397" y="120"/>
                    <a:pt x="397" y="124"/>
                  </a:cubicBezTo>
                  <a:cubicBezTo>
                    <a:pt x="401" y="113"/>
                    <a:pt x="401" y="113"/>
                    <a:pt x="401" y="113"/>
                  </a:cubicBezTo>
                  <a:lnTo>
                    <a:pt x="404" y="95"/>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32" name="Ecuador">
              <a:extLst>
                <a:ext uri="{FF2B5EF4-FFF2-40B4-BE49-F238E27FC236}">
                  <a16:creationId xmlns:a16="http://schemas.microsoft.com/office/drawing/2014/main" id="{A35423D5-37A6-4FC1-8F7B-9D556471B453}"/>
                </a:ext>
              </a:extLst>
            </p:cNvPr>
            <p:cNvSpPr>
              <a:spLocks noEditPoints="1"/>
            </p:cNvSpPr>
            <p:nvPr/>
          </p:nvSpPr>
          <p:spPr bwMode="auto">
            <a:xfrm>
              <a:off x="2545207" y="3675634"/>
              <a:ext cx="521970" cy="216027"/>
            </a:xfrm>
            <a:custGeom>
              <a:avLst/>
              <a:gdLst>
                <a:gd name="T0" fmla="*/ 639 w 656"/>
                <a:gd name="T1" fmla="*/ 71 h 272"/>
                <a:gd name="T2" fmla="*/ 611 w 656"/>
                <a:gd name="T3" fmla="*/ 46 h 272"/>
                <a:gd name="T4" fmla="*/ 580 w 656"/>
                <a:gd name="T5" fmla="*/ 46 h 272"/>
                <a:gd name="T6" fmla="*/ 555 w 656"/>
                <a:gd name="T7" fmla="*/ 29 h 272"/>
                <a:gd name="T8" fmla="*/ 506 w 656"/>
                <a:gd name="T9" fmla="*/ 0 h 272"/>
                <a:gd name="T10" fmla="*/ 506 w 656"/>
                <a:gd name="T11" fmla="*/ 8 h 272"/>
                <a:gd name="T12" fmla="*/ 479 w 656"/>
                <a:gd name="T13" fmla="*/ 22 h 272"/>
                <a:gd name="T14" fmla="*/ 464 w 656"/>
                <a:gd name="T15" fmla="*/ 50 h 272"/>
                <a:gd name="T16" fmla="*/ 447 w 656"/>
                <a:gd name="T17" fmla="*/ 75 h 272"/>
                <a:gd name="T18" fmla="*/ 437 w 656"/>
                <a:gd name="T19" fmla="*/ 96 h 272"/>
                <a:gd name="T20" fmla="*/ 430 w 656"/>
                <a:gd name="T21" fmla="*/ 124 h 272"/>
                <a:gd name="T22" fmla="*/ 426 w 656"/>
                <a:gd name="T23" fmla="*/ 149 h 272"/>
                <a:gd name="T24" fmla="*/ 451 w 656"/>
                <a:gd name="T25" fmla="*/ 170 h 272"/>
                <a:gd name="T26" fmla="*/ 468 w 656"/>
                <a:gd name="T27" fmla="*/ 174 h 272"/>
                <a:gd name="T28" fmla="*/ 451 w 656"/>
                <a:gd name="T29" fmla="*/ 198 h 272"/>
                <a:gd name="T30" fmla="*/ 447 w 656"/>
                <a:gd name="T31" fmla="*/ 198 h 272"/>
                <a:gd name="T32" fmla="*/ 458 w 656"/>
                <a:gd name="T33" fmla="*/ 219 h 272"/>
                <a:gd name="T34" fmla="*/ 458 w 656"/>
                <a:gd name="T35" fmla="*/ 240 h 272"/>
                <a:gd name="T36" fmla="*/ 485 w 656"/>
                <a:gd name="T37" fmla="*/ 248 h 272"/>
                <a:gd name="T38" fmla="*/ 514 w 656"/>
                <a:gd name="T39" fmla="*/ 248 h 272"/>
                <a:gd name="T40" fmla="*/ 548 w 656"/>
                <a:gd name="T41" fmla="*/ 184 h 272"/>
                <a:gd name="T42" fmla="*/ 629 w 656"/>
                <a:gd name="T43" fmla="*/ 142 h 272"/>
                <a:gd name="T44" fmla="*/ 650 w 656"/>
                <a:gd name="T45" fmla="*/ 99 h 272"/>
                <a:gd name="T46" fmla="*/ 639 w 656"/>
                <a:gd name="T47" fmla="*/ 71 h 272"/>
                <a:gd name="T48" fmla="*/ 18 w 656"/>
                <a:gd name="T49" fmla="*/ 57 h 272"/>
                <a:gd name="T50" fmla="*/ 42 w 656"/>
                <a:gd name="T51" fmla="*/ 99 h 272"/>
                <a:gd name="T52" fmla="*/ 18 w 656"/>
                <a:gd name="T53" fmla="*/ 5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6" h="272">
                  <a:moveTo>
                    <a:pt x="639" y="71"/>
                  </a:moveTo>
                  <a:cubicBezTo>
                    <a:pt x="622" y="53"/>
                    <a:pt x="615" y="43"/>
                    <a:pt x="611" y="46"/>
                  </a:cubicBezTo>
                  <a:cubicBezTo>
                    <a:pt x="608" y="53"/>
                    <a:pt x="590" y="53"/>
                    <a:pt x="580" y="46"/>
                  </a:cubicBezTo>
                  <a:cubicBezTo>
                    <a:pt x="569" y="43"/>
                    <a:pt x="562" y="29"/>
                    <a:pt x="555" y="29"/>
                  </a:cubicBezTo>
                  <a:cubicBezTo>
                    <a:pt x="548" y="29"/>
                    <a:pt x="520" y="15"/>
                    <a:pt x="506" y="0"/>
                  </a:cubicBezTo>
                  <a:cubicBezTo>
                    <a:pt x="506" y="4"/>
                    <a:pt x="506" y="8"/>
                    <a:pt x="506" y="8"/>
                  </a:cubicBezTo>
                  <a:cubicBezTo>
                    <a:pt x="506" y="15"/>
                    <a:pt x="493" y="22"/>
                    <a:pt x="479" y="22"/>
                  </a:cubicBezTo>
                  <a:cubicBezTo>
                    <a:pt x="464" y="22"/>
                    <a:pt x="464" y="39"/>
                    <a:pt x="464" y="50"/>
                  </a:cubicBezTo>
                  <a:cubicBezTo>
                    <a:pt x="464" y="61"/>
                    <a:pt x="454" y="61"/>
                    <a:pt x="447" y="75"/>
                  </a:cubicBezTo>
                  <a:cubicBezTo>
                    <a:pt x="444" y="85"/>
                    <a:pt x="451" y="89"/>
                    <a:pt x="437" y="96"/>
                  </a:cubicBezTo>
                  <a:cubicBezTo>
                    <a:pt x="426" y="103"/>
                    <a:pt x="423" y="114"/>
                    <a:pt x="430" y="124"/>
                  </a:cubicBezTo>
                  <a:cubicBezTo>
                    <a:pt x="437" y="135"/>
                    <a:pt x="430" y="142"/>
                    <a:pt x="426" y="149"/>
                  </a:cubicBezTo>
                  <a:cubicBezTo>
                    <a:pt x="426" y="156"/>
                    <a:pt x="437" y="159"/>
                    <a:pt x="451" y="170"/>
                  </a:cubicBezTo>
                  <a:cubicBezTo>
                    <a:pt x="461" y="181"/>
                    <a:pt x="464" y="167"/>
                    <a:pt x="468" y="174"/>
                  </a:cubicBezTo>
                  <a:cubicBezTo>
                    <a:pt x="475" y="184"/>
                    <a:pt x="464" y="198"/>
                    <a:pt x="451" y="198"/>
                  </a:cubicBezTo>
                  <a:cubicBezTo>
                    <a:pt x="451" y="198"/>
                    <a:pt x="451" y="198"/>
                    <a:pt x="447" y="198"/>
                  </a:cubicBezTo>
                  <a:cubicBezTo>
                    <a:pt x="454" y="209"/>
                    <a:pt x="458" y="216"/>
                    <a:pt x="458" y="219"/>
                  </a:cubicBezTo>
                  <a:cubicBezTo>
                    <a:pt x="451" y="230"/>
                    <a:pt x="444" y="230"/>
                    <a:pt x="458" y="240"/>
                  </a:cubicBezTo>
                  <a:cubicBezTo>
                    <a:pt x="468" y="251"/>
                    <a:pt x="475" y="234"/>
                    <a:pt x="485" y="248"/>
                  </a:cubicBezTo>
                  <a:cubicBezTo>
                    <a:pt x="496" y="262"/>
                    <a:pt x="503" y="272"/>
                    <a:pt x="514" y="248"/>
                  </a:cubicBezTo>
                  <a:cubicBezTo>
                    <a:pt x="524" y="223"/>
                    <a:pt x="531" y="188"/>
                    <a:pt x="548" y="184"/>
                  </a:cubicBezTo>
                  <a:cubicBezTo>
                    <a:pt x="569" y="177"/>
                    <a:pt x="604" y="170"/>
                    <a:pt x="629" y="142"/>
                  </a:cubicBezTo>
                  <a:cubicBezTo>
                    <a:pt x="650" y="110"/>
                    <a:pt x="635" y="110"/>
                    <a:pt x="650" y="99"/>
                  </a:cubicBezTo>
                  <a:cubicBezTo>
                    <a:pt x="656" y="92"/>
                    <a:pt x="653" y="85"/>
                    <a:pt x="639" y="71"/>
                  </a:cubicBezTo>
                  <a:close/>
                  <a:moveTo>
                    <a:pt x="18" y="57"/>
                  </a:moveTo>
                  <a:cubicBezTo>
                    <a:pt x="0" y="85"/>
                    <a:pt x="35" y="110"/>
                    <a:pt x="42" y="99"/>
                  </a:cubicBezTo>
                  <a:cubicBezTo>
                    <a:pt x="49" y="85"/>
                    <a:pt x="35" y="32"/>
                    <a:pt x="18" y="57"/>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33" name="East Timor">
              <a:extLst>
                <a:ext uri="{FF2B5EF4-FFF2-40B4-BE49-F238E27FC236}">
                  <a16:creationId xmlns:a16="http://schemas.microsoft.com/office/drawing/2014/main" id="{75320079-1C56-4483-AF97-037480A2157E}"/>
                </a:ext>
              </a:extLst>
            </p:cNvPr>
            <p:cNvSpPr>
              <a:spLocks noEditPoints="1"/>
            </p:cNvSpPr>
            <p:nvPr/>
          </p:nvSpPr>
          <p:spPr bwMode="auto">
            <a:xfrm>
              <a:off x="9237599" y="3967226"/>
              <a:ext cx="100838" cy="50419"/>
            </a:xfrm>
            <a:custGeom>
              <a:avLst/>
              <a:gdLst>
                <a:gd name="T0" fmla="*/ 11 w 128"/>
                <a:gd name="T1" fmla="*/ 48 h 64"/>
                <a:gd name="T2" fmla="*/ 0 w 128"/>
                <a:gd name="T3" fmla="*/ 52 h 64"/>
                <a:gd name="T4" fmla="*/ 11 w 128"/>
                <a:gd name="T5" fmla="*/ 61 h 64"/>
                <a:gd name="T6" fmla="*/ 18 w 128"/>
                <a:gd name="T7" fmla="*/ 48 h 64"/>
                <a:gd name="T8" fmla="*/ 11 w 128"/>
                <a:gd name="T9" fmla="*/ 48 h 64"/>
                <a:gd name="T10" fmla="*/ 11 w 128"/>
                <a:gd name="T11" fmla="*/ 48 h 64"/>
                <a:gd name="T12" fmla="*/ 66 w 128"/>
                <a:gd name="T13" fmla="*/ 14 h 64"/>
                <a:gd name="T14" fmla="*/ 36 w 128"/>
                <a:gd name="T15" fmla="*/ 39 h 64"/>
                <a:gd name="T16" fmla="*/ 32 w 128"/>
                <a:gd name="T17" fmla="*/ 39 h 64"/>
                <a:gd name="T18" fmla="*/ 42 w 128"/>
                <a:gd name="T19" fmla="*/ 56 h 64"/>
                <a:gd name="T20" fmla="*/ 125 w 128"/>
                <a:gd name="T21" fmla="*/ 9 h 64"/>
                <a:gd name="T22" fmla="*/ 66 w 128"/>
                <a:gd name="T23"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64">
                  <a:moveTo>
                    <a:pt x="11" y="48"/>
                  </a:moveTo>
                  <a:cubicBezTo>
                    <a:pt x="8" y="48"/>
                    <a:pt x="4" y="52"/>
                    <a:pt x="0" y="52"/>
                  </a:cubicBezTo>
                  <a:cubicBezTo>
                    <a:pt x="4" y="56"/>
                    <a:pt x="8" y="64"/>
                    <a:pt x="11" y="61"/>
                  </a:cubicBezTo>
                  <a:cubicBezTo>
                    <a:pt x="15" y="61"/>
                    <a:pt x="18" y="52"/>
                    <a:pt x="18" y="48"/>
                  </a:cubicBezTo>
                  <a:cubicBezTo>
                    <a:pt x="15" y="48"/>
                    <a:pt x="15" y="48"/>
                    <a:pt x="11" y="48"/>
                  </a:cubicBezTo>
                  <a:cubicBezTo>
                    <a:pt x="11" y="48"/>
                    <a:pt x="11" y="48"/>
                    <a:pt x="11" y="48"/>
                  </a:cubicBezTo>
                  <a:close/>
                  <a:moveTo>
                    <a:pt x="66" y="14"/>
                  </a:moveTo>
                  <a:cubicBezTo>
                    <a:pt x="53" y="9"/>
                    <a:pt x="46" y="26"/>
                    <a:pt x="36" y="39"/>
                  </a:cubicBezTo>
                  <a:cubicBezTo>
                    <a:pt x="32" y="39"/>
                    <a:pt x="32" y="39"/>
                    <a:pt x="32" y="39"/>
                  </a:cubicBezTo>
                  <a:cubicBezTo>
                    <a:pt x="36" y="44"/>
                    <a:pt x="39" y="52"/>
                    <a:pt x="42" y="56"/>
                  </a:cubicBezTo>
                  <a:cubicBezTo>
                    <a:pt x="66" y="39"/>
                    <a:pt x="122" y="22"/>
                    <a:pt x="125" y="9"/>
                  </a:cubicBezTo>
                  <a:cubicBezTo>
                    <a:pt x="128" y="0"/>
                    <a:pt x="91" y="14"/>
                    <a:pt x="66" y="14"/>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34" name="Dominican Republic">
              <a:extLst>
                <a:ext uri="{FF2B5EF4-FFF2-40B4-BE49-F238E27FC236}">
                  <a16:creationId xmlns:a16="http://schemas.microsoft.com/office/drawing/2014/main" id="{E3CD134F-E4B7-4712-B2BA-899A563131CC}"/>
                </a:ext>
              </a:extLst>
            </p:cNvPr>
            <p:cNvSpPr>
              <a:spLocks/>
            </p:cNvSpPr>
            <p:nvPr/>
          </p:nvSpPr>
          <p:spPr bwMode="auto">
            <a:xfrm>
              <a:off x="3153537" y="3077972"/>
              <a:ext cx="115189" cy="75565"/>
            </a:xfrm>
            <a:custGeom>
              <a:avLst/>
              <a:gdLst>
                <a:gd name="T0" fmla="*/ 56 w 144"/>
                <a:gd name="T1" fmla="*/ 71 h 96"/>
                <a:gd name="T2" fmla="*/ 144 w 144"/>
                <a:gd name="T3" fmla="*/ 52 h 96"/>
                <a:gd name="T4" fmla="*/ 34 w 144"/>
                <a:gd name="T5" fmla="*/ 8 h 96"/>
                <a:gd name="T6" fmla="*/ 12 w 144"/>
                <a:gd name="T7" fmla="*/ 8 h 96"/>
                <a:gd name="T8" fmla="*/ 0 w 144"/>
                <a:gd name="T9" fmla="*/ 89 h 96"/>
                <a:gd name="T10" fmla="*/ 4 w 144"/>
                <a:gd name="T11" fmla="*/ 89 h 96"/>
                <a:gd name="T12" fmla="*/ 56 w 144"/>
                <a:gd name="T13" fmla="*/ 71 h 96"/>
              </a:gdLst>
              <a:ahLst/>
              <a:cxnLst>
                <a:cxn ang="0">
                  <a:pos x="T0" y="T1"/>
                </a:cxn>
                <a:cxn ang="0">
                  <a:pos x="T2" y="T3"/>
                </a:cxn>
                <a:cxn ang="0">
                  <a:pos x="T4" y="T5"/>
                </a:cxn>
                <a:cxn ang="0">
                  <a:pos x="T6" y="T7"/>
                </a:cxn>
                <a:cxn ang="0">
                  <a:pos x="T8" y="T9"/>
                </a:cxn>
                <a:cxn ang="0">
                  <a:pos x="T10" y="T11"/>
                </a:cxn>
                <a:cxn ang="0">
                  <a:pos x="T12" y="T13"/>
                </a:cxn>
              </a:cxnLst>
              <a:rect l="0" t="0" r="r" b="b"/>
              <a:pathLst>
                <a:path w="144" h="96">
                  <a:moveTo>
                    <a:pt x="56" y="71"/>
                  </a:moveTo>
                  <a:cubicBezTo>
                    <a:pt x="89" y="59"/>
                    <a:pt x="144" y="78"/>
                    <a:pt x="144" y="52"/>
                  </a:cubicBezTo>
                  <a:cubicBezTo>
                    <a:pt x="144" y="26"/>
                    <a:pt x="56" y="0"/>
                    <a:pt x="34" y="8"/>
                  </a:cubicBezTo>
                  <a:cubicBezTo>
                    <a:pt x="26" y="12"/>
                    <a:pt x="19" y="8"/>
                    <a:pt x="12" y="8"/>
                  </a:cubicBezTo>
                  <a:cubicBezTo>
                    <a:pt x="8" y="26"/>
                    <a:pt x="4" y="59"/>
                    <a:pt x="0" y="89"/>
                  </a:cubicBezTo>
                  <a:cubicBezTo>
                    <a:pt x="4" y="89"/>
                    <a:pt x="4" y="89"/>
                    <a:pt x="4" y="89"/>
                  </a:cubicBezTo>
                  <a:cubicBezTo>
                    <a:pt x="19" y="96"/>
                    <a:pt x="23" y="82"/>
                    <a:pt x="56" y="7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35" name="Djibouti">
              <a:extLst>
                <a:ext uri="{FF2B5EF4-FFF2-40B4-BE49-F238E27FC236}">
                  <a16:creationId xmlns:a16="http://schemas.microsoft.com/office/drawing/2014/main" id="{26BF8C9B-323E-4A2F-B7D5-C978A01561B6}"/>
                </a:ext>
              </a:extLst>
            </p:cNvPr>
            <p:cNvSpPr>
              <a:spLocks/>
            </p:cNvSpPr>
            <p:nvPr/>
          </p:nvSpPr>
          <p:spPr bwMode="auto">
            <a:xfrm>
              <a:off x="6681597" y="3308350"/>
              <a:ext cx="64770" cy="64770"/>
            </a:xfrm>
            <a:custGeom>
              <a:avLst/>
              <a:gdLst>
                <a:gd name="T0" fmla="*/ 30 w 80"/>
                <a:gd name="T1" fmla="*/ 11 h 80"/>
                <a:gd name="T2" fmla="*/ 11 w 80"/>
                <a:gd name="T3" fmla="*/ 40 h 80"/>
                <a:gd name="T4" fmla="*/ 8 w 80"/>
                <a:gd name="T5" fmla="*/ 73 h 80"/>
                <a:gd name="T6" fmla="*/ 33 w 80"/>
                <a:gd name="T7" fmla="*/ 73 h 80"/>
                <a:gd name="T8" fmla="*/ 51 w 80"/>
                <a:gd name="T9" fmla="*/ 80 h 80"/>
                <a:gd name="T10" fmla="*/ 70 w 80"/>
                <a:gd name="T11" fmla="*/ 59 h 80"/>
                <a:gd name="T12" fmla="*/ 48 w 80"/>
                <a:gd name="T13" fmla="*/ 51 h 80"/>
                <a:gd name="T14" fmla="*/ 70 w 80"/>
                <a:gd name="T15" fmla="*/ 30 h 80"/>
                <a:gd name="T16" fmla="*/ 66 w 80"/>
                <a:gd name="T17" fmla="*/ 8 h 80"/>
                <a:gd name="T18" fmla="*/ 62 w 80"/>
                <a:gd name="T19" fmla="*/ 0 h 80"/>
                <a:gd name="T20" fmla="*/ 51 w 80"/>
                <a:gd name="T21" fmla="*/ 11 h 80"/>
                <a:gd name="T22" fmla="*/ 30 w 80"/>
                <a:gd name="T23"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80">
                  <a:moveTo>
                    <a:pt x="30" y="11"/>
                  </a:moveTo>
                  <a:cubicBezTo>
                    <a:pt x="26" y="15"/>
                    <a:pt x="19" y="30"/>
                    <a:pt x="11" y="40"/>
                  </a:cubicBezTo>
                  <a:cubicBezTo>
                    <a:pt x="0" y="51"/>
                    <a:pt x="8" y="70"/>
                    <a:pt x="8" y="73"/>
                  </a:cubicBezTo>
                  <a:cubicBezTo>
                    <a:pt x="11" y="80"/>
                    <a:pt x="26" y="77"/>
                    <a:pt x="33" y="73"/>
                  </a:cubicBezTo>
                  <a:cubicBezTo>
                    <a:pt x="37" y="70"/>
                    <a:pt x="44" y="70"/>
                    <a:pt x="51" y="80"/>
                  </a:cubicBezTo>
                  <a:cubicBezTo>
                    <a:pt x="55" y="73"/>
                    <a:pt x="62" y="66"/>
                    <a:pt x="70" y="59"/>
                  </a:cubicBezTo>
                  <a:cubicBezTo>
                    <a:pt x="59" y="55"/>
                    <a:pt x="48" y="51"/>
                    <a:pt x="48" y="51"/>
                  </a:cubicBezTo>
                  <a:cubicBezTo>
                    <a:pt x="40" y="44"/>
                    <a:pt x="59" y="33"/>
                    <a:pt x="70" y="30"/>
                  </a:cubicBezTo>
                  <a:cubicBezTo>
                    <a:pt x="80" y="30"/>
                    <a:pt x="77" y="15"/>
                    <a:pt x="66" y="8"/>
                  </a:cubicBezTo>
                  <a:cubicBezTo>
                    <a:pt x="66" y="4"/>
                    <a:pt x="62" y="4"/>
                    <a:pt x="62" y="0"/>
                  </a:cubicBezTo>
                  <a:cubicBezTo>
                    <a:pt x="55" y="4"/>
                    <a:pt x="51" y="8"/>
                    <a:pt x="51" y="11"/>
                  </a:cubicBezTo>
                  <a:cubicBezTo>
                    <a:pt x="48" y="15"/>
                    <a:pt x="40" y="11"/>
                    <a:pt x="30" y="1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36" name="Denmark">
              <a:extLst>
                <a:ext uri="{FF2B5EF4-FFF2-40B4-BE49-F238E27FC236}">
                  <a16:creationId xmlns:a16="http://schemas.microsoft.com/office/drawing/2014/main" id="{537BE656-200C-43CC-B9E5-E6601F9DDDEC}"/>
                </a:ext>
              </a:extLst>
            </p:cNvPr>
            <p:cNvSpPr>
              <a:spLocks noEditPoints="1"/>
            </p:cNvSpPr>
            <p:nvPr/>
          </p:nvSpPr>
          <p:spPr bwMode="auto">
            <a:xfrm>
              <a:off x="5662803" y="1670431"/>
              <a:ext cx="151257" cy="140462"/>
            </a:xfrm>
            <a:custGeom>
              <a:avLst/>
              <a:gdLst>
                <a:gd name="T0" fmla="*/ 96 w 192"/>
                <a:gd name="T1" fmla="*/ 66 h 176"/>
                <a:gd name="T2" fmla="*/ 96 w 192"/>
                <a:gd name="T3" fmla="*/ 39 h 176"/>
                <a:gd name="T4" fmla="*/ 100 w 192"/>
                <a:gd name="T5" fmla="*/ 4 h 176"/>
                <a:gd name="T6" fmla="*/ 72 w 192"/>
                <a:gd name="T7" fmla="*/ 21 h 176"/>
                <a:gd name="T8" fmla="*/ 47 w 192"/>
                <a:gd name="T9" fmla="*/ 32 h 176"/>
                <a:gd name="T10" fmla="*/ 50 w 192"/>
                <a:gd name="T11" fmla="*/ 49 h 176"/>
                <a:gd name="T12" fmla="*/ 25 w 192"/>
                <a:gd name="T13" fmla="*/ 39 h 176"/>
                <a:gd name="T14" fmla="*/ 8 w 192"/>
                <a:gd name="T15" fmla="*/ 66 h 176"/>
                <a:gd name="T16" fmla="*/ 8 w 192"/>
                <a:gd name="T17" fmla="*/ 111 h 176"/>
                <a:gd name="T18" fmla="*/ 22 w 192"/>
                <a:gd name="T19" fmla="*/ 145 h 176"/>
                <a:gd name="T20" fmla="*/ 29 w 192"/>
                <a:gd name="T21" fmla="*/ 163 h 176"/>
                <a:gd name="T22" fmla="*/ 65 w 192"/>
                <a:gd name="T23" fmla="*/ 166 h 176"/>
                <a:gd name="T24" fmla="*/ 79 w 192"/>
                <a:gd name="T25" fmla="*/ 166 h 176"/>
                <a:gd name="T26" fmla="*/ 65 w 192"/>
                <a:gd name="T27" fmla="*/ 145 h 176"/>
                <a:gd name="T28" fmla="*/ 82 w 192"/>
                <a:gd name="T29" fmla="*/ 149 h 176"/>
                <a:gd name="T30" fmla="*/ 111 w 192"/>
                <a:gd name="T31" fmla="*/ 149 h 176"/>
                <a:gd name="T32" fmla="*/ 96 w 192"/>
                <a:gd name="T33" fmla="*/ 125 h 176"/>
                <a:gd name="T34" fmla="*/ 79 w 192"/>
                <a:gd name="T35" fmla="*/ 121 h 176"/>
                <a:gd name="T36" fmla="*/ 90 w 192"/>
                <a:gd name="T37" fmla="*/ 97 h 176"/>
                <a:gd name="T38" fmla="*/ 118 w 192"/>
                <a:gd name="T39" fmla="*/ 83 h 176"/>
                <a:gd name="T40" fmla="*/ 96 w 192"/>
                <a:gd name="T41" fmla="*/ 66 h 176"/>
                <a:gd name="T42" fmla="*/ 185 w 192"/>
                <a:gd name="T43" fmla="*/ 101 h 176"/>
                <a:gd name="T44" fmla="*/ 175 w 192"/>
                <a:gd name="T45" fmla="*/ 111 h 176"/>
                <a:gd name="T46" fmla="*/ 161 w 192"/>
                <a:gd name="T47" fmla="*/ 101 h 176"/>
                <a:gd name="T48" fmla="*/ 132 w 192"/>
                <a:gd name="T49" fmla="*/ 111 h 176"/>
                <a:gd name="T50" fmla="*/ 150 w 192"/>
                <a:gd name="T51" fmla="*/ 149 h 176"/>
                <a:gd name="T52" fmla="*/ 139 w 192"/>
                <a:gd name="T53" fmla="*/ 159 h 176"/>
                <a:gd name="T54" fmla="*/ 150 w 192"/>
                <a:gd name="T55" fmla="*/ 176 h 176"/>
                <a:gd name="T56" fmla="*/ 178 w 192"/>
                <a:gd name="T57" fmla="*/ 142 h 176"/>
                <a:gd name="T58" fmla="*/ 185 w 192"/>
                <a:gd name="T59" fmla="*/ 10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76">
                  <a:moveTo>
                    <a:pt x="96" y="66"/>
                  </a:moveTo>
                  <a:cubicBezTo>
                    <a:pt x="93" y="63"/>
                    <a:pt x="90" y="45"/>
                    <a:pt x="96" y="39"/>
                  </a:cubicBezTo>
                  <a:cubicBezTo>
                    <a:pt x="104" y="32"/>
                    <a:pt x="107" y="11"/>
                    <a:pt x="100" y="4"/>
                  </a:cubicBezTo>
                  <a:cubicBezTo>
                    <a:pt x="93" y="0"/>
                    <a:pt x="72" y="4"/>
                    <a:pt x="72" y="21"/>
                  </a:cubicBezTo>
                  <a:cubicBezTo>
                    <a:pt x="68" y="35"/>
                    <a:pt x="54" y="28"/>
                    <a:pt x="47" y="32"/>
                  </a:cubicBezTo>
                  <a:cubicBezTo>
                    <a:pt x="43" y="35"/>
                    <a:pt x="57" y="42"/>
                    <a:pt x="50" y="49"/>
                  </a:cubicBezTo>
                  <a:cubicBezTo>
                    <a:pt x="43" y="56"/>
                    <a:pt x="40" y="39"/>
                    <a:pt x="25" y="39"/>
                  </a:cubicBezTo>
                  <a:cubicBezTo>
                    <a:pt x="15" y="39"/>
                    <a:pt x="11" y="56"/>
                    <a:pt x="8" y="66"/>
                  </a:cubicBezTo>
                  <a:cubicBezTo>
                    <a:pt x="0" y="76"/>
                    <a:pt x="4" y="97"/>
                    <a:pt x="8" y="111"/>
                  </a:cubicBezTo>
                  <a:cubicBezTo>
                    <a:pt x="8" y="125"/>
                    <a:pt x="25" y="135"/>
                    <a:pt x="22" y="145"/>
                  </a:cubicBezTo>
                  <a:cubicBezTo>
                    <a:pt x="18" y="152"/>
                    <a:pt x="22" y="156"/>
                    <a:pt x="29" y="163"/>
                  </a:cubicBezTo>
                  <a:cubicBezTo>
                    <a:pt x="43" y="163"/>
                    <a:pt x="57" y="163"/>
                    <a:pt x="65" y="166"/>
                  </a:cubicBezTo>
                  <a:cubicBezTo>
                    <a:pt x="68" y="166"/>
                    <a:pt x="72" y="166"/>
                    <a:pt x="79" y="166"/>
                  </a:cubicBezTo>
                  <a:cubicBezTo>
                    <a:pt x="75" y="156"/>
                    <a:pt x="61" y="152"/>
                    <a:pt x="65" y="145"/>
                  </a:cubicBezTo>
                  <a:cubicBezTo>
                    <a:pt x="65" y="135"/>
                    <a:pt x="75" y="142"/>
                    <a:pt x="82" y="149"/>
                  </a:cubicBezTo>
                  <a:cubicBezTo>
                    <a:pt x="93" y="156"/>
                    <a:pt x="111" y="156"/>
                    <a:pt x="111" y="149"/>
                  </a:cubicBezTo>
                  <a:cubicBezTo>
                    <a:pt x="114" y="142"/>
                    <a:pt x="111" y="118"/>
                    <a:pt x="96" y="125"/>
                  </a:cubicBezTo>
                  <a:cubicBezTo>
                    <a:pt x="86" y="128"/>
                    <a:pt x="82" y="128"/>
                    <a:pt x="79" y="121"/>
                  </a:cubicBezTo>
                  <a:cubicBezTo>
                    <a:pt x="75" y="114"/>
                    <a:pt x="90" y="107"/>
                    <a:pt x="90" y="97"/>
                  </a:cubicBezTo>
                  <a:cubicBezTo>
                    <a:pt x="93" y="87"/>
                    <a:pt x="114" y="90"/>
                    <a:pt x="118" y="83"/>
                  </a:cubicBezTo>
                  <a:cubicBezTo>
                    <a:pt x="118" y="76"/>
                    <a:pt x="104" y="70"/>
                    <a:pt x="96" y="66"/>
                  </a:cubicBezTo>
                  <a:close/>
                  <a:moveTo>
                    <a:pt x="185" y="101"/>
                  </a:moveTo>
                  <a:cubicBezTo>
                    <a:pt x="182" y="97"/>
                    <a:pt x="178" y="107"/>
                    <a:pt x="175" y="111"/>
                  </a:cubicBezTo>
                  <a:cubicBezTo>
                    <a:pt x="167" y="111"/>
                    <a:pt x="161" y="87"/>
                    <a:pt x="161" y="101"/>
                  </a:cubicBezTo>
                  <a:cubicBezTo>
                    <a:pt x="157" y="114"/>
                    <a:pt x="146" y="97"/>
                    <a:pt x="132" y="111"/>
                  </a:cubicBezTo>
                  <a:cubicBezTo>
                    <a:pt x="121" y="128"/>
                    <a:pt x="139" y="142"/>
                    <a:pt x="150" y="149"/>
                  </a:cubicBezTo>
                  <a:cubicBezTo>
                    <a:pt x="157" y="152"/>
                    <a:pt x="150" y="159"/>
                    <a:pt x="139" y="159"/>
                  </a:cubicBezTo>
                  <a:cubicBezTo>
                    <a:pt x="128" y="156"/>
                    <a:pt x="132" y="173"/>
                    <a:pt x="150" y="176"/>
                  </a:cubicBezTo>
                  <a:cubicBezTo>
                    <a:pt x="164" y="176"/>
                    <a:pt x="178" y="149"/>
                    <a:pt x="178" y="142"/>
                  </a:cubicBezTo>
                  <a:cubicBezTo>
                    <a:pt x="175" y="135"/>
                    <a:pt x="192" y="104"/>
                    <a:pt x="185" y="101"/>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37" name="Democratic Republic of Congo">
              <a:extLst>
                <a:ext uri="{FF2B5EF4-FFF2-40B4-BE49-F238E27FC236}">
                  <a16:creationId xmlns:a16="http://schemas.microsoft.com/office/drawing/2014/main" id="{A514E5CC-78DE-4480-B385-963207DBF44A}"/>
                </a:ext>
              </a:extLst>
            </p:cNvPr>
            <p:cNvSpPr>
              <a:spLocks/>
            </p:cNvSpPr>
            <p:nvPr/>
          </p:nvSpPr>
          <p:spPr bwMode="auto">
            <a:xfrm>
              <a:off x="5788787" y="3524377"/>
              <a:ext cx="575945" cy="579628"/>
            </a:xfrm>
            <a:custGeom>
              <a:avLst/>
              <a:gdLst>
                <a:gd name="T0" fmla="*/ 629 w 704"/>
                <a:gd name="T1" fmla="*/ 358 h 768"/>
                <a:gd name="T2" fmla="*/ 629 w 704"/>
                <a:gd name="T3" fmla="*/ 333 h 768"/>
                <a:gd name="T4" fmla="*/ 619 w 704"/>
                <a:gd name="T5" fmla="*/ 319 h 768"/>
                <a:gd name="T6" fmla="*/ 636 w 704"/>
                <a:gd name="T7" fmla="*/ 284 h 768"/>
                <a:gd name="T8" fmla="*/ 646 w 704"/>
                <a:gd name="T9" fmla="*/ 252 h 768"/>
                <a:gd name="T10" fmla="*/ 663 w 704"/>
                <a:gd name="T11" fmla="*/ 188 h 768"/>
                <a:gd name="T12" fmla="*/ 694 w 704"/>
                <a:gd name="T13" fmla="*/ 153 h 768"/>
                <a:gd name="T14" fmla="*/ 694 w 704"/>
                <a:gd name="T15" fmla="*/ 114 h 768"/>
                <a:gd name="T16" fmla="*/ 698 w 704"/>
                <a:gd name="T17" fmla="*/ 78 h 768"/>
                <a:gd name="T18" fmla="*/ 633 w 704"/>
                <a:gd name="T19" fmla="*/ 46 h 768"/>
                <a:gd name="T20" fmla="*/ 588 w 704"/>
                <a:gd name="T21" fmla="*/ 43 h 768"/>
                <a:gd name="T22" fmla="*/ 561 w 704"/>
                <a:gd name="T23" fmla="*/ 14 h 768"/>
                <a:gd name="T24" fmla="*/ 534 w 704"/>
                <a:gd name="T25" fmla="*/ 18 h 768"/>
                <a:gd name="T26" fmla="*/ 459 w 704"/>
                <a:gd name="T27" fmla="*/ 18 h 768"/>
                <a:gd name="T28" fmla="*/ 387 w 704"/>
                <a:gd name="T29" fmla="*/ 32 h 768"/>
                <a:gd name="T30" fmla="*/ 301 w 704"/>
                <a:gd name="T31" fmla="*/ 43 h 768"/>
                <a:gd name="T32" fmla="*/ 233 w 704"/>
                <a:gd name="T33" fmla="*/ 54 h 768"/>
                <a:gd name="T34" fmla="*/ 226 w 704"/>
                <a:gd name="T35" fmla="*/ 121 h 768"/>
                <a:gd name="T36" fmla="*/ 182 w 704"/>
                <a:gd name="T37" fmla="*/ 248 h 768"/>
                <a:gd name="T38" fmla="*/ 147 w 704"/>
                <a:gd name="T39" fmla="*/ 358 h 768"/>
                <a:gd name="T40" fmla="*/ 110 w 704"/>
                <a:gd name="T41" fmla="*/ 411 h 768"/>
                <a:gd name="T42" fmla="*/ 62 w 704"/>
                <a:gd name="T43" fmla="*/ 411 h 768"/>
                <a:gd name="T44" fmla="*/ 0 w 704"/>
                <a:gd name="T45" fmla="*/ 429 h 768"/>
                <a:gd name="T46" fmla="*/ 14 w 704"/>
                <a:gd name="T47" fmla="*/ 475 h 768"/>
                <a:gd name="T48" fmla="*/ 161 w 704"/>
                <a:gd name="T49" fmla="*/ 464 h 768"/>
                <a:gd name="T50" fmla="*/ 182 w 704"/>
                <a:gd name="T51" fmla="*/ 528 h 768"/>
                <a:gd name="T52" fmla="*/ 260 w 704"/>
                <a:gd name="T53" fmla="*/ 545 h 768"/>
                <a:gd name="T54" fmla="*/ 305 w 704"/>
                <a:gd name="T55" fmla="*/ 510 h 768"/>
                <a:gd name="T56" fmla="*/ 349 w 704"/>
                <a:gd name="T57" fmla="*/ 524 h 768"/>
                <a:gd name="T58" fmla="*/ 353 w 704"/>
                <a:gd name="T59" fmla="*/ 613 h 768"/>
                <a:gd name="T60" fmla="*/ 370 w 704"/>
                <a:gd name="T61" fmla="*/ 677 h 768"/>
                <a:gd name="T62" fmla="*/ 424 w 704"/>
                <a:gd name="T63" fmla="*/ 662 h 768"/>
                <a:gd name="T64" fmla="*/ 445 w 704"/>
                <a:gd name="T65" fmla="*/ 673 h 768"/>
                <a:gd name="T66" fmla="*/ 479 w 704"/>
                <a:gd name="T67" fmla="*/ 680 h 768"/>
                <a:gd name="T68" fmla="*/ 524 w 704"/>
                <a:gd name="T69" fmla="*/ 708 h 768"/>
                <a:gd name="T70" fmla="*/ 554 w 704"/>
                <a:gd name="T71" fmla="*/ 698 h 768"/>
                <a:gd name="T72" fmla="*/ 605 w 704"/>
                <a:gd name="T73" fmla="*/ 726 h 768"/>
                <a:gd name="T74" fmla="*/ 646 w 704"/>
                <a:gd name="T75" fmla="*/ 761 h 768"/>
                <a:gd name="T76" fmla="*/ 650 w 704"/>
                <a:gd name="T77" fmla="*/ 715 h 768"/>
                <a:gd name="T78" fmla="*/ 599 w 704"/>
                <a:gd name="T79" fmla="*/ 691 h 768"/>
                <a:gd name="T80" fmla="*/ 609 w 704"/>
                <a:gd name="T81" fmla="*/ 609 h 768"/>
                <a:gd name="T82" fmla="*/ 622 w 704"/>
                <a:gd name="T83" fmla="*/ 563 h 768"/>
                <a:gd name="T84" fmla="*/ 670 w 704"/>
                <a:gd name="T85" fmla="*/ 553 h 768"/>
                <a:gd name="T86" fmla="*/ 646 w 704"/>
                <a:gd name="T87" fmla="*/ 507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4" h="768">
                  <a:moveTo>
                    <a:pt x="646" y="507"/>
                  </a:moveTo>
                  <a:cubicBezTo>
                    <a:pt x="626" y="496"/>
                    <a:pt x="619" y="361"/>
                    <a:pt x="629" y="358"/>
                  </a:cubicBezTo>
                  <a:cubicBezTo>
                    <a:pt x="629" y="358"/>
                    <a:pt x="629" y="361"/>
                    <a:pt x="633" y="365"/>
                  </a:cubicBezTo>
                  <a:cubicBezTo>
                    <a:pt x="629" y="333"/>
                    <a:pt x="629" y="333"/>
                    <a:pt x="629" y="333"/>
                  </a:cubicBezTo>
                  <a:cubicBezTo>
                    <a:pt x="629" y="333"/>
                    <a:pt x="629" y="333"/>
                    <a:pt x="629" y="333"/>
                  </a:cubicBezTo>
                  <a:cubicBezTo>
                    <a:pt x="626" y="330"/>
                    <a:pt x="619" y="330"/>
                    <a:pt x="619" y="319"/>
                  </a:cubicBezTo>
                  <a:cubicBezTo>
                    <a:pt x="619" y="308"/>
                    <a:pt x="629" y="308"/>
                    <a:pt x="629" y="308"/>
                  </a:cubicBezTo>
                  <a:cubicBezTo>
                    <a:pt x="629" y="308"/>
                    <a:pt x="626" y="287"/>
                    <a:pt x="636" y="284"/>
                  </a:cubicBezTo>
                  <a:cubicBezTo>
                    <a:pt x="640" y="284"/>
                    <a:pt x="640" y="280"/>
                    <a:pt x="640" y="280"/>
                  </a:cubicBezTo>
                  <a:cubicBezTo>
                    <a:pt x="646" y="273"/>
                    <a:pt x="646" y="259"/>
                    <a:pt x="646" y="252"/>
                  </a:cubicBezTo>
                  <a:cubicBezTo>
                    <a:pt x="646" y="238"/>
                    <a:pt x="650" y="227"/>
                    <a:pt x="653" y="216"/>
                  </a:cubicBezTo>
                  <a:cubicBezTo>
                    <a:pt x="660" y="206"/>
                    <a:pt x="657" y="192"/>
                    <a:pt x="663" y="188"/>
                  </a:cubicBezTo>
                  <a:cubicBezTo>
                    <a:pt x="670" y="181"/>
                    <a:pt x="670" y="167"/>
                    <a:pt x="677" y="167"/>
                  </a:cubicBezTo>
                  <a:cubicBezTo>
                    <a:pt x="687" y="163"/>
                    <a:pt x="694" y="160"/>
                    <a:pt x="694" y="153"/>
                  </a:cubicBezTo>
                  <a:cubicBezTo>
                    <a:pt x="694" y="149"/>
                    <a:pt x="704" y="142"/>
                    <a:pt x="704" y="135"/>
                  </a:cubicBezTo>
                  <a:cubicBezTo>
                    <a:pt x="704" y="124"/>
                    <a:pt x="694" y="124"/>
                    <a:pt x="694" y="114"/>
                  </a:cubicBezTo>
                  <a:cubicBezTo>
                    <a:pt x="694" y="103"/>
                    <a:pt x="698" y="78"/>
                    <a:pt x="698" y="78"/>
                  </a:cubicBezTo>
                  <a:cubicBezTo>
                    <a:pt x="698" y="78"/>
                    <a:pt x="698" y="78"/>
                    <a:pt x="698" y="78"/>
                  </a:cubicBezTo>
                  <a:cubicBezTo>
                    <a:pt x="677" y="61"/>
                    <a:pt x="657" y="43"/>
                    <a:pt x="653" y="39"/>
                  </a:cubicBezTo>
                  <a:cubicBezTo>
                    <a:pt x="646" y="36"/>
                    <a:pt x="633" y="46"/>
                    <a:pt x="633" y="46"/>
                  </a:cubicBezTo>
                  <a:cubicBezTo>
                    <a:pt x="633" y="46"/>
                    <a:pt x="622" y="32"/>
                    <a:pt x="612" y="43"/>
                  </a:cubicBezTo>
                  <a:cubicBezTo>
                    <a:pt x="602" y="54"/>
                    <a:pt x="588" y="43"/>
                    <a:pt x="588" y="43"/>
                  </a:cubicBezTo>
                  <a:cubicBezTo>
                    <a:pt x="588" y="43"/>
                    <a:pt x="575" y="36"/>
                    <a:pt x="571" y="25"/>
                  </a:cubicBezTo>
                  <a:cubicBezTo>
                    <a:pt x="568" y="18"/>
                    <a:pt x="564" y="14"/>
                    <a:pt x="561" y="14"/>
                  </a:cubicBezTo>
                  <a:cubicBezTo>
                    <a:pt x="561" y="14"/>
                    <a:pt x="561" y="14"/>
                    <a:pt x="561" y="14"/>
                  </a:cubicBezTo>
                  <a:cubicBezTo>
                    <a:pt x="534" y="18"/>
                    <a:pt x="534" y="18"/>
                    <a:pt x="534" y="18"/>
                  </a:cubicBezTo>
                  <a:cubicBezTo>
                    <a:pt x="534" y="18"/>
                    <a:pt x="496" y="0"/>
                    <a:pt x="489" y="14"/>
                  </a:cubicBezTo>
                  <a:cubicBezTo>
                    <a:pt x="483" y="29"/>
                    <a:pt x="476" y="18"/>
                    <a:pt x="459" y="18"/>
                  </a:cubicBezTo>
                  <a:cubicBezTo>
                    <a:pt x="442" y="18"/>
                    <a:pt x="428" y="29"/>
                    <a:pt x="418" y="32"/>
                  </a:cubicBezTo>
                  <a:cubicBezTo>
                    <a:pt x="411" y="36"/>
                    <a:pt x="397" y="29"/>
                    <a:pt x="387" y="32"/>
                  </a:cubicBezTo>
                  <a:cubicBezTo>
                    <a:pt x="380" y="36"/>
                    <a:pt x="377" y="61"/>
                    <a:pt x="377" y="61"/>
                  </a:cubicBezTo>
                  <a:cubicBezTo>
                    <a:pt x="301" y="43"/>
                    <a:pt x="301" y="43"/>
                    <a:pt x="301" y="43"/>
                  </a:cubicBezTo>
                  <a:cubicBezTo>
                    <a:pt x="301" y="43"/>
                    <a:pt x="288" y="22"/>
                    <a:pt x="271" y="22"/>
                  </a:cubicBezTo>
                  <a:cubicBezTo>
                    <a:pt x="257" y="22"/>
                    <a:pt x="233" y="54"/>
                    <a:pt x="233" y="54"/>
                  </a:cubicBezTo>
                  <a:cubicBezTo>
                    <a:pt x="233" y="82"/>
                    <a:pt x="233" y="82"/>
                    <a:pt x="233" y="82"/>
                  </a:cubicBezTo>
                  <a:cubicBezTo>
                    <a:pt x="233" y="96"/>
                    <a:pt x="230" y="114"/>
                    <a:pt x="226" y="121"/>
                  </a:cubicBezTo>
                  <a:cubicBezTo>
                    <a:pt x="219" y="135"/>
                    <a:pt x="212" y="139"/>
                    <a:pt x="212" y="163"/>
                  </a:cubicBezTo>
                  <a:cubicBezTo>
                    <a:pt x="212" y="188"/>
                    <a:pt x="182" y="227"/>
                    <a:pt x="182" y="248"/>
                  </a:cubicBezTo>
                  <a:cubicBezTo>
                    <a:pt x="182" y="269"/>
                    <a:pt x="151" y="280"/>
                    <a:pt x="151" y="294"/>
                  </a:cubicBezTo>
                  <a:cubicBezTo>
                    <a:pt x="151" y="305"/>
                    <a:pt x="147" y="333"/>
                    <a:pt x="147" y="358"/>
                  </a:cubicBezTo>
                  <a:cubicBezTo>
                    <a:pt x="147" y="386"/>
                    <a:pt x="134" y="365"/>
                    <a:pt x="134" y="390"/>
                  </a:cubicBezTo>
                  <a:cubicBezTo>
                    <a:pt x="134" y="414"/>
                    <a:pt x="120" y="397"/>
                    <a:pt x="110" y="411"/>
                  </a:cubicBezTo>
                  <a:cubicBezTo>
                    <a:pt x="96" y="422"/>
                    <a:pt x="93" y="425"/>
                    <a:pt x="93" y="414"/>
                  </a:cubicBezTo>
                  <a:cubicBezTo>
                    <a:pt x="93" y="400"/>
                    <a:pt x="76" y="397"/>
                    <a:pt x="62" y="411"/>
                  </a:cubicBezTo>
                  <a:cubicBezTo>
                    <a:pt x="48" y="422"/>
                    <a:pt x="41" y="411"/>
                    <a:pt x="35" y="408"/>
                  </a:cubicBezTo>
                  <a:cubicBezTo>
                    <a:pt x="31" y="408"/>
                    <a:pt x="14" y="418"/>
                    <a:pt x="0" y="429"/>
                  </a:cubicBezTo>
                  <a:cubicBezTo>
                    <a:pt x="7" y="443"/>
                    <a:pt x="11" y="457"/>
                    <a:pt x="14" y="471"/>
                  </a:cubicBezTo>
                  <a:cubicBezTo>
                    <a:pt x="14" y="475"/>
                    <a:pt x="14" y="475"/>
                    <a:pt x="14" y="475"/>
                  </a:cubicBezTo>
                  <a:cubicBezTo>
                    <a:pt x="21" y="471"/>
                    <a:pt x="31" y="464"/>
                    <a:pt x="35" y="464"/>
                  </a:cubicBezTo>
                  <a:cubicBezTo>
                    <a:pt x="48" y="461"/>
                    <a:pt x="161" y="464"/>
                    <a:pt x="161" y="464"/>
                  </a:cubicBezTo>
                  <a:cubicBezTo>
                    <a:pt x="161" y="464"/>
                    <a:pt x="171" y="482"/>
                    <a:pt x="168" y="496"/>
                  </a:cubicBezTo>
                  <a:cubicBezTo>
                    <a:pt x="165" y="514"/>
                    <a:pt x="175" y="507"/>
                    <a:pt x="182" y="528"/>
                  </a:cubicBezTo>
                  <a:cubicBezTo>
                    <a:pt x="192" y="549"/>
                    <a:pt x="199" y="556"/>
                    <a:pt x="216" y="553"/>
                  </a:cubicBezTo>
                  <a:cubicBezTo>
                    <a:pt x="233" y="545"/>
                    <a:pt x="253" y="542"/>
                    <a:pt x="260" y="545"/>
                  </a:cubicBezTo>
                  <a:cubicBezTo>
                    <a:pt x="267" y="545"/>
                    <a:pt x="264" y="514"/>
                    <a:pt x="274" y="510"/>
                  </a:cubicBezTo>
                  <a:cubicBezTo>
                    <a:pt x="284" y="503"/>
                    <a:pt x="305" y="510"/>
                    <a:pt x="305" y="510"/>
                  </a:cubicBezTo>
                  <a:cubicBezTo>
                    <a:pt x="305" y="510"/>
                    <a:pt x="308" y="517"/>
                    <a:pt x="325" y="517"/>
                  </a:cubicBezTo>
                  <a:cubicBezTo>
                    <a:pt x="342" y="517"/>
                    <a:pt x="349" y="510"/>
                    <a:pt x="349" y="524"/>
                  </a:cubicBezTo>
                  <a:cubicBezTo>
                    <a:pt x="349" y="535"/>
                    <a:pt x="353" y="549"/>
                    <a:pt x="356" y="556"/>
                  </a:cubicBezTo>
                  <a:cubicBezTo>
                    <a:pt x="363" y="560"/>
                    <a:pt x="342" y="606"/>
                    <a:pt x="353" y="613"/>
                  </a:cubicBezTo>
                  <a:cubicBezTo>
                    <a:pt x="359" y="620"/>
                    <a:pt x="373" y="634"/>
                    <a:pt x="370" y="645"/>
                  </a:cubicBezTo>
                  <a:cubicBezTo>
                    <a:pt x="370" y="652"/>
                    <a:pt x="363" y="673"/>
                    <a:pt x="370" y="677"/>
                  </a:cubicBezTo>
                  <a:cubicBezTo>
                    <a:pt x="377" y="677"/>
                    <a:pt x="380" y="666"/>
                    <a:pt x="390" y="666"/>
                  </a:cubicBezTo>
                  <a:cubicBezTo>
                    <a:pt x="404" y="666"/>
                    <a:pt x="414" y="666"/>
                    <a:pt x="424" y="662"/>
                  </a:cubicBezTo>
                  <a:cubicBezTo>
                    <a:pt x="428" y="659"/>
                    <a:pt x="431" y="662"/>
                    <a:pt x="435" y="662"/>
                  </a:cubicBezTo>
                  <a:cubicBezTo>
                    <a:pt x="442" y="666"/>
                    <a:pt x="445" y="673"/>
                    <a:pt x="445" y="673"/>
                  </a:cubicBezTo>
                  <a:cubicBezTo>
                    <a:pt x="445" y="673"/>
                    <a:pt x="448" y="683"/>
                    <a:pt x="455" y="680"/>
                  </a:cubicBezTo>
                  <a:cubicBezTo>
                    <a:pt x="462" y="677"/>
                    <a:pt x="483" y="673"/>
                    <a:pt x="479" y="680"/>
                  </a:cubicBezTo>
                  <a:cubicBezTo>
                    <a:pt x="479" y="687"/>
                    <a:pt x="486" y="701"/>
                    <a:pt x="493" y="698"/>
                  </a:cubicBezTo>
                  <a:cubicBezTo>
                    <a:pt x="500" y="694"/>
                    <a:pt x="517" y="708"/>
                    <a:pt x="524" y="708"/>
                  </a:cubicBezTo>
                  <a:cubicBezTo>
                    <a:pt x="534" y="708"/>
                    <a:pt x="541" y="708"/>
                    <a:pt x="541" y="705"/>
                  </a:cubicBezTo>
                  <a:cubicBezTo>
                    <a:pt x="541" y="698"/>
                    <a:pt x="551" y="691"/>
                    <a:pt x="554" y="698"/>
                  </a:cubicBezTo>
                  <a:cubicBezTo>
                    <a:pt x="558" y="705"/>
                    <a:pt x="568" y="719"/>
                    <a:pt x="575" y="719"/>
                  </a:cubicBezTo>
                  <a:cubicBezTo>
                    <a:pt x="585" y="719"/>
                    <a:pt x="605" y="719"/>
                    <a:pt x="605" y="726"/>
                  </a:cubicBezTo>
                  <a:cubicBezTo>
                    <a:pt x="605" y="733"/>
                    <a:pt x="612" y="754"/>
                    <a:pt x="619" y="761"/>
                  </a:cubicBezTo>
                  <a:cubicBezTo>
                    <a:pt x="629" y="768"/>
                    <a:pt x="646" y="761"/>
                    <a:pt x="646" y="761"/>
                  </a:cubicBezTo>
                  <a:cubicBezTo>
                    <a:pt x="646" y="761"/>
                    <a:pt x="653" y="754"/>
                    <a:pt x="653" y="744"/>
                  </a:cubicBezTo>
                  <a:cubicBezTo>
                    <a:pt x="653" y="730"/>
                    <a:pt x="653" y="715"/>
                    <a:pt x="650" y="715"/>
                  </a:cubicBezTo>
                  <a:cubicBezTo>
                    <a:pt x="643" y="715"/>
                    <a:pt x="636" y="726"/>
                    <a:pt x="622" y="723"/>
                  </a:cubicBezTo>
                  <a:cubicBezTo>
                    <a:pt x="612" y="719"/>
                    <a:pt x="602" y="694"/>
                    <a:pt x="599" y="691"/>
                  </a:cubicBezTo>
                  <a:cubicBezTo>
                    <a:pt x="592" y="687"/>
                    <a:pt x="605" y="666"/>
                    <a:pt x="605" y="655"/>
                  </a:cubicBezTo>
                  <a:cubicBezTo>
                    <a:pt x="605" y="645"/>
                    <a:pt x="616" y="613"/>
                    <a:pt x="609" y="609"/>
                  </a:cubicBezTo>
                  <a:cubicBezTo>
                    <a:pt x="602" y="606"/>
                    <a:pt x="605" y="595"/>
                    <a:pt x="612" y="588"/>
                  </a:cubicBezTo>
                  <a:cubicBezTo>
                    <a:pt x="622" y="581"/>
                    <a:pt x="609" y="563"/>
                    <a:pt x="622" y="563"/>
                  </a:cubicBezTo>
                  <a:cubicBezTo>
                    <a:pt x="636" y="563"/>
                    <a:pt x="663" y="563"/>
                    <a:pt x="670" y="556"/>
                  </a:cubicBezTo>
                  <a:cubicBezTo>
                    <a:pt x="670" y="556"/>
                    <a:pt x="670" y="556"/>
                    <a:pt x="670" y="553"/>
                  </a:cubicBezTo>
                  <a:cubicBezTo>
                    <a:pt x="674" y="553"/>
                    <a:pt x="674" y="549"/>
                    <a:pt x="674" y="549"/>
                  </a:cubicBezTo>
                  <a:cubicBezTo>
                    <a:pt x="663" y="535"/>
                    <a:pt x="657" y="514"/>
                    <a:pt x="646" y="50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38" name="Czech Republic">
              <a:extLst>
                <a:ext uri="{FF2B5EF4-FFF2-40B4-BE49-F238E27FC236}">
                  <a16:creationId xmlns:a16="http://schemas.microsoft.com/office/drawing/2014/main" id="{9F9A5FA7-BBB7-45BF-8031-EFB432705684}"/>
                </a:ext>
              </a:extLst>
            </p:cNvPr>
            <p:cNvSpPr>
              <a:spLocks/>
            </p:cNvSpPr>
            <p:nvPr/>
          </p:nvSpPr>
          <p:spPr bwMode="auto">
            <a:xfrm>
              <a:off x="5792343" y="1951228"/>
              <a:ext cx="190754" cy="100838"/>
            </a:xfrm>
            <a:custGeom>
              <a:avLst/>
              <a:gdLst>
                <a:gd name="T0" fmla="*/ 230 w 240"/>
                <a:gd name="T1" fmla="*/ 59 h 128"/>
                <a:gd name="T2" fmla="*/ 203 w 240"/>
                <a:gd name="T3" fmla="*/ 52 h 128"/>
                <a:gd name="T4" fmla="*/ 193 w 240"/>
                <a:gd name="T5" fmla="*/ 39 h 128"/>
                <a:gd name="T6" fmla="*/ 173 w 240"/>
                <a:gd name="T7" fmla="*/ 42 h 128"/>
                <a:gd name="T8" fmla="*/ 153 w 240"/>
                <a:gd name="T9" fmla="*/ 35 h 128"/>
                <a:gd name="T10" fmla="*/ 125 w 240"/>
                <a:gd name="T11" fmla="*/ 15 h 128"/>
                <a:gd name="T12" fmla="*/ 105 w 240"/>
                <a:gd name="T13" fmla="*/ 4 h 128"/>
                <a:gd name="T14" fmla="*/ 102 w 240"/>
                <a:gd name="T15" fmla="*/ 8 h 128"/>
                <a:gd name="T16" fmla="*/ 82 w 240"/>
                <a:gd name="T17" fmla="*/ 8 h 128"/>
                <a:gd name="T18" fmla="*/ 51 w 240"/>
                <a:gd name="T19" fmla="*/ 21 h 128"/>
                <a:gd name="T20" fmla="*/ 10 w 240"/>
                <a:gd name="T21" fmla="*/ 39 h 128"/>
                <a:gd name="T22" fmla="*/ 14 w 240"/>
                <a:gd name="T23" fmla="*/ 59 h 128"/>
                <a:gd name="T24" fmla="*/ 27 w 240"/>
                <a:gd name="T25" fmla="*/ 90 h 128"/>
                <a:gd name="T26" fmla="*/ 65 w 240"/>
                <a:gd name="T27" fmla="*/ 122 h 128"/>
                <a:gd name="T28" fmla="*/ 65 w 240"/>
                <a:gd name="T29" fmla="*/ 125 h 128"/>
                <a:gd name="T30" fmla="*/ 99 w 240"/>
                <a:gd name="T31" fmla="*/ 122 h 128"/>
                <a:gd name="T32" fmla="*/ 105 w 240"/>
                <a:gd name="T33" fmla="*/ 104 h 128"/>
                <a:gd name="T34" fmla="*/ 139 w 240"/>
                <a:gd name="T35" fmla="*/ 115 h 128"/>
                <a:gd name="T36" fmla="*/ 170 w 240"/>
                <a:gd name="T37" fmla="*/ 118 h 128"/>
                <a:gd name="T38" fmla="*/ 173 w 240"/>
                <a:gd name="T39" fmla="*/ 128 h 128"/>
                <a:gd name="T40" fmla="*/ 183 w 240"/>
                <a:gd name="T41" fmla="*/ 115 h 128"/>
                <a:gd name="T42" fmla="*/ 220 w 240"/>
                <a:gd name="T43" fmla="*/ 97 h 128"/>
                <a:gd name="T44" fmla="*/ 240 w 240"/>
                <a:gd name="T45" fmla="*/ 77 h 128"/>
                <a:gd name="T46" fmla="*/ 230 w 240"/>
                <a:gd name="T47" fmla="*/ 5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0" h="128">
                  <a:moveTo>
                    <a:pt x="230" y="59"/>
                  </a:moveTo>
                  <a:cubicBezTo>
                    <a:pt x="224" y="56"/>
                    <a:pt x="203" y="59"/>
                    <a:pt x="203" y="52"/>
                  </a:cubicBezTo>
                  <a:cubicBezTo>
                    <a:pt x="203" y="49"/>
                    <a:pt x="200" y="39"/>
                    <a:pt x="193" y="39"/>
                  </a:cubicBezTo>
                  <a:cubicBezTo>
                    <a:pt x="187" y="39"/>
                    <a:pt x="176" y="35"/>
                    <a:pt x="173" y="42"/>
                  </a:cubicBezTo>
                  <a:cubicBezTo>
                    <a:pt x="170" y="52"/>
                    <a:pt x="153" y="39"/>
                    <a:pt x="153" y="35"/>
                  </a:cubicBezTo>
                  <a:cubicBezTo>
                    <a:pt x="149" y="28"/>
                    <a:pt x="146" y="21"/>
                    <a:pt x="125" y="15"/>
                  </a:cubicBezTo>
                  <a:cubicBezTo>
                    <a:pt x="119" y="15"/>
                    <a:pt x="112" y="8"/>
                    <a:pt x="105" y="4"/>
                  </a:cubicBezTo>
                  <a:cubicBezTo>
                    <a:pt x="105" y="4"/>
                    <a:pt x="102" y="4"/>
                    <a:pt x="102" y="8"/>
                  </a:cubicBezTo>
                  <a:cubicBezTo>
                    <a:pt x="99" y="11"/>
                    <a:pt x="89" y="0"/>
                    <a:pt x="82" y="8"/>
                  </a:cubicBezTo>
                  <a:cubicBezTo>
                    <a:pt x="78" y="11"/>
                    <a:pt x="61" y="15"/>
                    <a:pt x="51" y="21"/>
                  </a:cubicBezTo>
                  <a:cubicBezTo>
                    <a:pt x="41" y="32"/>
                    <a:pt x="21" y="35"/>
                    <a:pt x="10" y="39"/>
                  </a:cubicBezTo>
                  <a:cubicBezTo>
                    <a:pt x="0" y="39"/>
                    <a:pt x="10" y="49"/>
                    <a:pt x="14" y="59"/>
                  </a:cubicBezTo>
                  <a:cubicBezTo>
                    <a:pt x="17" y="66"/>
                    <a:pt x="17" y="83"/>
                    <a:pt x="27" y="90"/>
                  </a:cubicBezTo>
                  <a:cubicBezTo>
                    <a:pt x="34" y="97"/>
                    <a:pt x="61" y="115"/>
                    <a:pt x="65" y="122"/>
                  </a:cubicBezTo>
                  <a:cubicBezTo>
                    <a:pt x="68" y="122"/>
                    <a:pt x="68" y="125"/>
                    <a:pt x="65" y="125"/>
                  </a:cubicBezTo>
                  <a:cubicBezTo>
                    <a:pt x="78" y="128"/>
                    <a:pt x="95" y="128"/>
                    <a:pt x="99" y="122"/>
                  </a:cubicBezTo>
                  <a:cubicBezTo>
                    <a:pt x="102" y="115"/>
                    <a:pt x="105" y="104"/>
                    <a:pt x="105" y="104"/>
                  </a:cubicBezTo>
                  <a:cubicBezTo>
                    <a:pt x="105" y="104"/>
                    <a:pt x="129" y="104"/>
                    <a:pt x="139" y="115"/>
                  </a:cubicBezTo>
                  <a:cubicBezTo>
                    <a:pt x="149" y="128"/>
                    <a:pt x="170" y="118"/>
                    <a:pt x="170" y="118"/>
                  </a:cubicBezTo>
                  <a:cubicBezTo>
                    <a:pt x="170" y="118"/>
                    <a:pt x="170" y="122"/>
                    <a:pt x="173" y="128"/>
                  </a:cubicBezTo>
                  <a:cubicBezTo>
                    <a:pt x="176" y="122"/>
                    <a:pt x="180" y="115"/>
                    <a:pt x="183" y="115"/>
                  </a:cubicBezTo>
                  <a:cubicBezTo>
                    <a:pt x="193" y="115"/>
                    <a:pt x="210" y="111"/>
                    <a:pt x="220" y="97"/>
                  </a:cubicBezTo>
                  <a:cubicBezTo>
                    <a:pt x="224" y="87"/>
                    <a:pt x="234" y="83"/>
                    <a:pt x="240" y="77"/>
                  </a:cubicBezTo>
                  <a:cubicBezTo>
                    <a:pt x="237" y="73"/>
                    <a:pt x="234" y="63"/>
                    <a:pt x="230" y="59"/>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39" name="Cyprus">
              <a:extLst>
                <a:ext uri="{FF2B5EF4-FFF2-40B4-BE49-F238E27FC236}">
                  <a16:creationId xmlns:a16="http://schemas.microsoft.com/office/drawing/2014/main" id="{AEAFC4C8-27BC-458F-963B-20600A6704B4}"/>
                </a:ext>
              </a:extLst>
            </p:cNvPr>
            <p:cNvSpPr>
              <a:spLocks/>
            </p:cNvSpPr>
            <p:nvPr/>
          </p:nvSpPr>
          <p:spPr bwMode="auto">
            <a:xfrm>
              <a:off x="6390005" y="2534412"/>
              <a:ext cx="90043" cy="50419"/>
            </a:xfrm>
            <a:custGeom>
              <a:avLst/>
              <a:gdLst>
                <a:gd name="T0" fmla="*/ 75 w 112"/>
                <a:gd name="T1" fmla="*/ 41 h 64"/>
                <a:gd name="T2" fmla="*/ 98 w 112"/>
                <a:gd name="T3" fmla="*/ 17 h 64"/>
                <a:gd name="T4" fmla="*/ 98 w 112"/>
                <a:gd name="T5" fmla="*/ 7 h 64"/>
                <a:gd name="T6" fmla="*/ 38 w 112"/>
                <a:gd name="T7" fmla="*/ 24 h 64"/>
                <a:gd name="T8" fmla="*/ 19 w 112"/>
                <a:gd name="T9" fmla="*/ 51 h 64"/>
                <a:gd name="T10" fmla="*/ 75 w 112"/>
                <a:gd name="T11" fmla="*/ 41 h 64"/>
              </a:gdLst>
              <a:ahLst/>
              <a:cxnLst>
                <a:cxn ang="0">
                  <a:pos x="T0" y="T1"/>
                </a:cxn>
                <a:cxn ang="0">
                  <a:pos x="T2" y="T3"/>
                </a:cxn>
                <a:cxn ang="0">
                  <a:pos x="T4" y="T5"/>
                </a:cxn>
                <a:cxn ang="0">
                  <a:pos x="T6" y="T7"/>
                </a:cxn>
                <a:cxn ang="0">
                  <a:pos x="T8" y="T9"/>
                </a:cxn>
                <a:cxn ang="0">
                  <a:pos x="T10" y="T11"/>
                </a:cxn>
              </a:cxnLst>
              <a:rect l="0" t="0" r="r" b="b"/>
              <a:pathLst>
                <a:path w="112" h="64">
                  <a:moveTo>
                    <a:pt x="75" y="41"/>
                  </a:moveTo>
                  <a:cubicBezTo>
                    <a:pt x="75" y="34"/>
                    <a:pt x="87" y="21"/>
                    <a:pt x="98" y="17"/>
                  </a:cubicBezTo>
                  <a:cubicBezTo>
                    <a:pt x="112" y="11"/>
                    <a:pt x="109" y="0"/>
                    <a:pt x="98" y="7"/>
                  </a:cubicBezTo>
                  <a:cubicBezTo>
                    <a:pt x="90" y="17"/>
                    <a:pt x="68" y="24"/>
                    <a:pt x="38" y="24"/>
                  </a:cubicBezTo>
                  <a:cubicBezTo>
                    <a:pt x="12" y="28"/>
                    <a:pt x="0" y="44"/>
                    <a:pt x="19" y="51"/>
                  </a:cubicBezTo>
                  <a:cubicBezTo>
                    <a:pt x="42" y="64"/>
                    <a:pt x="79" y="48"/>
                    <a:pt x="75" y="4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40" name="Cuba">
              <a:extLst>
                <a:ext uri="{FF2B5EF4-FFF2-40B4-BE49-F238E27FC236}">
                  <a16:creationId xmlns:a16="http://schemas.microsoft.com/office/drawing/2014/main" id="{AF95BB5D-FD27-46C8-82AF-659090023CA7}"/>
                </a:ext>
              </a:extLst>
            </p:cNvPr>
            <p:cNvSpPr>
              <a:spLocks/>
            </p:cNvSpPr>
            <p:nvPr/>
          </p:nvSpPr>
          <p:spPr bwMode="auto">
            <a:xfrm>
              <a:off x="2746756" y="2951988"/>
              <a:ext cx="331216" cy="115189"/>
            </a:xfrm>
            <a:custGeom>
              <a:avLst/>
              <a:gdLst>
                <a:gd name="T0" fmla="*/ 336 w 416"/>
                <a:gd name="T1" fmla="*/ 91 h 144"/>
                <a:gd name="T2" fmla="*/ 147 w 416"/>
                <a:gd name="T3" fmla="*/ 17 h 144"/>
                <a:gd name="T4" fmla="*/ 8 w 416"/>
                <a:gd name="T5" fmla="*/ 64 h 144"/>
                <a:gd name="T6" fmla="*/ 74 w 416"/>
                <a:gd name="T7" fmla="*/ 34 h 144"/>
                <a:gd name="T8" fmla="*/ 112 w 416"/>
                <a:gd name="T9" fmla="*/ 51 h 144"/>
                <a:gd name="T10" fmla="*/ 179 w 416"/>
                <a:gd name="T11" fmla="*/ 64 h 144"/>
                <a:gd name="T12" fmla="*/ 263 w 416"/>
                <a:gd name="T13" fmla="*/ 108 h 144"/>
                <a:gd name="T14" fmla="*/ 284 w 416"/>
                <a:gd name="T15" fmla="*/ 138 h 144"/>
                <a:gd name="T16" fmla="*/ 410 w 416"/>
                <a:gd name="T17" fmla="*/ 135 h 144"/>
                <a:gd name="T18" fmla="*/ 336 w 416"/>
                <a:gd name="T19" fmla="*/ 9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6" h="144">
                  <a:moveTo>
                    <a:pt x="336" y="91"/>
                  </a:moveTo>
                  <a:cubicBezTo>
                    <a:pt x="312" y="91"/>
                    <a:pt x="224" y="34"/>
                    <a:pt x="147" y="17"/>
                  </a:cubicBezTo>
                  <a:cubicBezTo>
                    <a:pt x="67" y="0"/>
                    <a:pt x="0" y="58"/>
                    <a:pt x="8" y="64"/>
                  </a:cubicBezTo>
                  <a:cubicBezTo>
                    <a:pt x="18" y="78"/>
                    <a:pt x="56" y="47"/>
                    <a:pt x="74" y="34"/>
                  </a:cubicBezTo>
                  <a:cubicBezTo>
                    <a:pt x="95" y="21"/>
                    <a:pt x="112" y="41"/>
                    <a:pt x="112" y="51"/>
                  </a:cubicBezTo>
                  <a:cubicBezTo>
                    <a:pt x="116" y="58"/>
                    <a:pt x="140" y="64"/>
                    <a:pt x="179" y="64"/>
                  </a:cubicBezTo>
                  <a:cubicBezTo>
                    <a:pt x="221" y="68"/>
                    <a:pt x="224" y="98"/>
                    <a:pt x="263" y="108"/>
                  </a:cubicBezTo>
                  <a:cubicBezTo>
                    <a:pt x="301" y="114"/>
                    <a:pt x="263" y="131"/>
                    <a:pt x="284" y="138"/>
                  </a:cubicBezTo>
                  <a:cubicBezTo>
                    <a:pt x="301" y="144"/>
                    <a:pt x="403" y="141"/>
                    <a:pt x="410" y="135"/>
                  </a:cubicBezTo>
                  <a:cubicBezTo>
                    <a:pt x="416" y="124"/>
                    <a:pt x="364" y="91"/>
                    <a:pt x="336" y="9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41" name="Croatia">
              <a:extLst>
                <a:ext uri="{FF2B5EF4-FFF2-40B4-BE49-F238E27FC236}">
                  <a16:creationId xmlns:a16="http://schemas.microsoft.com/office/drawing/2014/main" id="{8EE7F43A-51EB-4CE2-BFCB-DA902D94906A}"/>
                </a:ext>
              </a:extLst>
            </p:cNvPr>
            <p:cNvSpPr>
              <a:spLocks/>
            </p:cNvSpPr>
            <p:nvPr/>
          </p:nvSpPr>
          <p:spPr bwMode="auto">
            <a:xfrm>
              <a:off x="5839206" y="2127631"/>
              <a:ext cx="165608" cy="140462"/>
            </a:xfrm>
            <a:custGeom>
              <a:avLst/>
              <a:gdLst>
                <a:gd name="T0" fmla="*/ 122 w 208"/>
                <a:gd name="T1" fmla="*/ 140 h 176"/>
                <a:gd name="T2" fmla="*/ 91 w 208"/>
                <a:gd name="T3" fmla="*/ 104 h 176"/>
                <a:gd name="T4" fmla="*/ 73 w 208"/>
                <a:gd name="T5" fmla="*/ 80 h 176"/>
                <a:gd name="T6" fmla="*/ 91 w 208"/>
                <a:gd name="T7" fmla="*/ 70 h 176"/>
                <a:gd name="T8" fmla="*/ 115 w 208"/>
                <a:gd name="T9" fmla="*/ 64 h 176"/>
                <a:gd name="T10" fmla="*/ 174 w 208"/>
                <a:gd name="T11" fmla="*/ 70 h 176"/>
                <a:gd name="T12" fmla="*/ 208 w 208"/>
                <a:gd name="T13" fmla="*/ 87 h 176"/>
                <a:gd name="T14" fmla="*/ 208 w 208"/>
                <a:gd name="T15" fmla="*/ 80 h 176"/>
                <a:gd name="T16" fmla="*/ 195 w 208"/>
                <a:gd name="T17" fmla="*/ 50 h 176"/>
                <a:gd name="T18" fmla="*/ 184 w 208"/>
                <a:gd name="T19" fmla="*/ 30 h 176"/>
                <a:gd name="T20" fmla="*/ 170 w 208"/>
                <a:gd name="T21" fmla="*/ 34 h 176"/>
                <a:gd name="T22" fmla="*/ 132 w 208"/>
                <a:gd name="T23" fmla="*/ 24 h 176"/>
                <a:gd name="T24" fmla="*/ 97 w 208"/>
                <a:gd name="T25" fmla="*/ 0 h 176"/>
                <a:gd name="T26" fmla="*/ 77 w 208"/>
                <a:gd name="T27" fmla="*/ 17 h 176"/>
                <a:gd name="T28" fmla="*/ 66 w 208"/>
                <a:gd name="T29" fmla="*/ 34 h 176"/>
                <a:gd name="T30" fmla="*/ 53 w 208"/>
                <a:gd name="T31" fmla="*/ 50 h 176"/>
                <a:gd name="T32" fmla="*/ 28 w 208"/>
                <a:gd name="T33" fmla="*/ 50 h 176"/>
                <a:gd name="T34" fmla="*/ 0 w 208"/>
                <a:gd name="T35" fmla="*/ 57 h 176"/>
                <a:gd name="T36" fmla="*/ 8 w 208"/>
                <a:gd name="T37" fmla="*/ 70 h 176"/>
                <a:gd name="T38" fmla="*/ 39 w 208"/>
                <a:gd name="T39" fmla="*/ 84 h 176"/>
                <a:gd name="T40" fmla="*/ 73 w 208"/>
                <a:gd name="T41" fmla="*/ 137 h 176"/>
                <a:gd name="T42" fmla="*/ 104 w 208"/>
                <a:gd name="T43" fmla="*/ 154 h 176"/>
                <a:gd name="T44" fmla="*/ 136 w 208"/>
                <a:gd name="T45" fmla="*/ 170 h 176"/>
                <a:gd name="T46" fmla="*/ 153 w 208"/>
                <a:gd name="T47" fmla="*/ 176 h 176"/>
                <a:gd name="T48" fmla="*/ 122 w 208"/>
                <a:gd name="T49" fmla="*/ 1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8" h="176">
                  <a:moveTo>
                    <a:pt x="122" y="140"/>
                  </a:moveTo>
                  <a:cubicBezTo>
                    <a:pt x="122" y="133"/>
                    <a:pt x="91" y="117"/>
                    <a:pt x="91" y="104"/>
                  </a:cubicBezTo>
                  <a:cubicBezTo>
                    <a:pt x="91" y="94"/>
                    <a:pt x="73" y="87"/>
                    <a:pt x="73" y="80"/>
                  </a:cubicBezTo>
                  <a:cubicBezTo>
                    <a:pt x="70" y="70"/>
                    <a:pt x="80" y="64"/>
                    <a:pt x="91" y="70"/>
                  </a:cubicBezTo>
                  <a:cubicBezTo>
                    <a:pt x="97" y="74"/>
                    <a:pt x="104" y="60"/>
                    <a:pt x="115" y="64"/>
                  </a:cubicBezTo>
                  <a:cubicBezTo>
                    <a:pt x="122" y="67"/>
                    <a:pt x="174" y="70"/>
                    <a:pt x="174" y="70"/>
                  </a:cubicBezTo>
                  <a:cubicBezTo>
                    <a:pt x="174" y="70"/>
                    <a:pt x="191" y="74"/>
                    <a:pt x="208" y="87"/>
                  </a:cubicBezTo>
                  <a:cubicBezTo>
                    <a:pt x="208" y="84"/>
                    <a:pt x="208" y="80"/>
                    <a:pt x="208" y="80"/>
                  </a:cubicBezTo>
                  <a:cubicBezTo>
                    <a:pt x="201" y="67"/>
                    <a:pt x="208" y="57"/>
                    <a:pt x="195" y="50"/>
                  </a:cubicBezTo>
                  <a:cubicBezTo>
                    <a:pt x="188" y="50"/>
                    <a:pt x="188" y="41"/>
                    <a:pt x="184" y="30"/>
                  </a:cubicBezTo>
                  <a:cubicBezTo>
                    <a:pt x="181" y="30"/>
                    <a:pt x="174" y="34"/>
                    <a:pt x="170" y="34"/>
                  </a:cubicBezTo>
                  <a:cubicBezTo>
                    <a:pt x="160" y="37"/>
                    <a:pt x="139" y="34"/>
                    <a:pt x="132" y="24"/>
                  </a:cubicBezTo>
                  <a:cubicBezTo>
                    <a:pt x="125" y="17"/>
                    <a:pt x="108" y="7"/>
                    <a:pt x="97" y="0"/>
                  </a:cubicBezTo>
                  <a:cubicBezTo>
                    <a:pt x="94" y="4"/>
                    <a:pt x="80" y="17"/>
                    <a:pt x="77" y="17"/>
                  </a:cubicBezTo>
                  <a:cubicBezTo>
                    <a:pt x="70" y="17"/>
                    <a:pt x="73" y="34"/>
                    <a:pt x="66" y="34"/>
                  </a:cubicBezTo>
                  <a:cubicBezTo>
                    <a:pt x="59" y="34"/>
                    <a:pt x="56" y="47"/>
                    <a:pt x="53" y="50"/>
                  </a:cubicBezTo>
                  <a:cubicBezTo>
                    <a:pt x="49" y="57"/>
                    <a:pt x="35" y="47"/>
                    <a:pt x="28" y="50"/>
                  </a:cubicBezTo>
                  <a:cubicBezTo>
                    <a:pt x="25" y="54"/>
                    <a:pt x="8" y="54"/>
                    <a:pt x="0" y="57"/>
                  </a:cubicBezTo>
                  <a:cubicBezTo>
                    <a:pt x="0" y="64"/>
                    <a:pt x="0" y="70"/>
                    <a:pt x="8" y="70"/>
                  </a:cubicBezTo>
                  <a:cubicBezTo>
                    <a:pt x="18" y="70"/>
                    <a:pt x="39" y="70"/>
                    <a:pt x="39" y="84"/>
                  </a:cubicBezTo>
                  <a:cubicBezTo>
                    <a:pt x="39" y="97"/>
                    <a:pt x="63" y="127"/>
                    <a:pt x="73" y="137"/>
                  </a:cubicBezTo>
                  <a:cubicBezTo>
                    <a:pt x="80" y="147"/>
                    <a:pt x="101" y="143"/>
                    <a:pt x="104" y="154"/>
                  </a:cubicBezTo>
                  <a:cubicBezTo>
                    <a:pt x="104" y="160"/>
                    <a:pt x="118" y="167"/>
                    <a:pt x="136" y="170"/>
                  </a:cubicBezTo>
                  <a:cubicBezTo>
                    <a:pt x="143" y="170"/>
                    <a:pt x="146" y="173"/>
                    <a:pt x="153" y="176"/>
                  </a:cubicBezTo>
                  <a:cubicBezTo>
                    <a:pt x="143" y="160"/>
                    <a:pt x="122" y="147"/>
                    <a:pt x="122" y="14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42" name="Cote d Ivoire">
              <a:extLst>
                <a:ext uri="{FF2B5EF4-FFF2-40B4-BE49-F238E27FC236}">
                  <a16:creationId xmlns:a16="http://schemas.microsoft.com/office/drawing/2014/main" id="{251EB0EC-1CAA-48A8-944D-D98B2FC23601}"/>
                </a:ext>
              </a:extLst>
            </p:cNvPr>
            <p:cNvSpPr>
              <a:spLocks/>
            </p:cNvSpPr>
            <p:nvPr/>
          </p:nvSpPr>
          <p:spPr bwMode="auto">
            <a:xfrm>
              <a:off x="5140833" y="3358769"/>
              <a:ext cx="201549" cy="212344"/>
            </a:xfrm>
            <a:custGeom>
              <a:avLst/>
              <a:gdLst>
                <a:gd name="T0" fmla="*/ 242 w 256"/>
                <a:gd name="T1" fmla="*/ 214 h 256"/>
                <a:gd name="T2" fmla="*/ 227 w 256"/>
                <a:gd name="T3" fmla="*/ 171 h 256"/>
                <a:gd name="T4" fmla="*/ 242 w 256"/>
                <a:gd name="T5" fmla="*/ 132 h 256"/>
                <a:gd name="T6" fmla="*/ 256 w 256"/>
                <a:gd name="T7" fmla="*/ 104 h 256"/>
                <a:gd name="T8" fmla="*/ 242 w 256"/>
                <a:gd name="T9" fmla="*/ 43 h 256"/>
                <a:gd name="T10" fmla="*/ 235 w 256"/>
                <a:gd name="T11" fmla="*/ 40 h 256"/>
                <a:gd name="T12" fmla="*/ 187 w 256"/>
                <a:gd name="T13" fmla="*/ 43 h 256"/>
                <a:gd name="T14" fmla="*/ 150 w 256"/>
                <a:gd name="T15" fmla="*/ 29 h 256"/>
                <a:gd name="T16" fmla="*/ 118 w 256"/>
                <a:gd name="T17" fmla="*/ 18 h 256"/>
                <a:gd name="T18" fmla="*/ 103 w 256"/>
                <a:gd name="T19" fmla="*/ 11 h 256"/>
                <a:gd name="T20" fmla="*/ 85 w 256"/>
                <a:gd name="T21" fmla="*/ 15 h 256"/>
                <a:gd name="T22" fmla="*/ 59 w 256"/>
                <a:gd name="T23" fmla="*/ 26 h 256"/>
                <a:gd name="T24" fmla="*/ 41 w 256"/>
                <a:gd name="T25" fmla="*/ 18 h 256"/>
                <a:gd name="T26" fmla="*/ 26 w 256"/>
                <a:gd name="T27" fmla="*/ 22 h 256"/>
                <a:gd name="T28" fmla="*/ 26 w 256"/>
                <a:gd name="T29" fmla="*/ 54 h 256"/>
                <a:gd name="T30" fmla="*/ 34 w 256"/>
                <a:gd name="T31" fmla="*/ 72 h 256"/>
                <a:gd name="T32" fmla="*/ 41 w 256"/>
                <a:gd name="T33" fmla="*/ 97 h 256"/>
                <a:gd name="T34" fmla="*/ 19 w 256"/>
                <a:gd name="T35" fmla="*/ 100 h 256"/>
                <a:gd name="T36" fmla="*/ 22 w 256"/>
                <a:gd name="T37" fmla="*/ 125 h 256"/>
                <a:gd name="T38" fmla="*/ 12 w 256"/>
                <a:gd name="T39" fmla="*/ 146 h 256"/>
                <a:gd name="T40" fmla="*/ 8 w 256"/>
                <a:gd name="T41" fmla="*/ 175 h 256"/>
                <a:gd name="T42" fmla="*/ 22 w 256"/>
                <a:gd name="T43" fmla="*/ 189 h 256"/>
                <a:gd name="T44" fmla="*/ 52 w 256"/>
                <a:gd name="T45" fmla="*/ 217 h 256"/>
                <a:gd name="T46" fmla="*/ 41 w 256"/>
                <a:gd name="T47" fmla="*/ 256 h 256"/>
                <a:gd name="T48" fmla="*/ 162 w 256"/>
                <a:gd name="T49" fmla="*/ 228 h 256"/>
                <a:gd name="T50" fmla="*/ 242 w 256"/>
                <a:gd name="T51" fmla="*/ 235 h 256"/>
                <a:gd name="T52" fmla="*/ 242 w 256"/>
                <a:gd name="T53" fmla="*/ 21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6" h="256">
                  <a:moveTo>
                    <a:pt x="242" y="214"/>
                  </a:moveTo>
                  <a:cubicBezTo>
                    <a:pt x="238" y="207"/>
                    <a:pt x="224" y="179"/>
                    <a:pt x="227" y="171"/>
                  </a:cubicBezTo>
                  <a:cubicBezTo>
                    <a:pt x="227" y="164"/>
                    <a:pt x="242" y="143"/>
                    <a:pt x="242" y="132"/>
                  </a:cubicBezTo>
                  <a:cubicBezTo>
                    <a:pt x="242" y="121"/>
                    <a:pt x="256" y="114"/>
                    <a:pt x="256" y="104"/>
                  </a:cubicBezTo>
                  <a:cubicBezTo>
                    <a:pt x="256" y="97"/>
                    <a:pt x="253" y="65"/>
                    <a:pt x="242" y="43"/>
                  </a:cubicBezTo>
                  <a:cubicBezTo>
                    <a:pt x="242" y="43"/>
                    <a:pt x="238" y="40"/>
                    <a:pt x="235" y="40"/>
                  </a:cubicBezTo>
                  <a:cubicBezTo>
                    <a:pt x="227" y="33"/>
                    <a:pt x="198" y="33"/>
                    <a:pt x="187" y="43"/>
                  </a:cubicBezTo>
                  <a:cubicBezTo>
                    <a:pt x="176" y="58"/>
                    <a:pt x="154" y="33"/>
                    <a:pt x="150" y="29"/>
                  </a:cubicBezTo>
                  <a:cubicBezTo>
                    <a:pt x="147" y="22"/>
                    <a:pt x="132" y="8"/>
                    <a:pt x="118" y="18"/>
                  </a:cubicBezTo>
                  <a:cubicBezTo>
                    <a:pt x="107" y="26"/>
                    <a:pt x="103" y="22"/>
                    <a:pt x="103" y="11"/>
                  </a:cubicBezTo>
                  <a:cubicBezTo>
                    <a:pt x="107" y="0"/>
                    <a:pt x="85" y="4"/>
                    <a:pt x="85" y="15"/>
                  </a:cubicBezTo>
                  <a:cubicBezTo>
                    <a:pt x="81" y="26"/>
                    <a:pt x="66" y="33"/>
                    <a:pt x="59" y="26"/>
                  </a:cubicBezTo>
                  <a:cubicBezTo>
                    <a:pt x="56" y="18"/>
                    <a:pt x="44" y="8"/>
                    <a:pt x="41" y="18"/>
                  </a:cubicBezTo>
                  <a:cubicBezTo>
                    <a:pt x="37" y="26"/>
                    <a:pt x="30" y="26"/>
                    <a:pt x="26" y="22"/>
                  </a:cubicBezTo>
                  <a:cubicBezTo>
                    <a:pt x="22" y="36"/>
                    <a:pt x="19" y="50"/>
                    <a:pt x="26" y="54"/>
                  </a:cubicBezTo>
                  <a:cubicBezTo>
                    <a:pt x="34" y="58"/>
                    <a:pt x="34" y="68"/>
                    <a:pt x="34" y="72"/>
                  </a:cubicBezTo>
                  <a:cubicBezTo>
                    <a:pt x="30" y="79"/>
                    <a:pt x="44" y="93"/>
                    <a:pt x="41" y="97"/>
                  </a:cubicBezTo>
                  <a:cubicBezTo>
                    <a:pt x="34" y="104"/>
                    <a:pt x="26" y="93"/>
                    <a:pt x="19" y="100"/>
                  </a:cubicBezTo>
                  <a:cubicBezTo>
                    <a:pt x="15" y="111"/>
                    <a:pt x="30" y="118"/>
                    <a:pt x="22" y="125"/>
                  </a:cubicBezTo>
                  <a:cubicBezTo>
                    <a:pt x="19" y="132"/>
                    <a:pt x="12" y="132"/>
                    <a:pt x="12" y="146"/>
                  </a:cubicBezTo>
                  <a:cubicBezTo>
                    <a:pt x="15" y="161"/>
                    <a:pt x="12" y="171"/>
                    <a:pt x="8" y="175"/>
                  </a:cubicBezTo>
                  <a:cubicBezTo>
                    <a:pt x="0" y="179"/>
                    <a:pt x="8" y="179"/>
                    <a:pt x="22" y="189"/>
                  </a:cubicBezTo>
                  <a:cubicBezTo>
                    <a:pt x="34" y="196"/>
                    <a:pt x="56" y="203"/>
                    <a:pt x="52" y="217"/>
                  </a:cubicBezTo>
                  <a:cubicBezTo>
                    <a:pt x="52" y="232"/>
                    <a:pt x="48" y="232"/>
                    <a:pt x="41" y="256"/>
                  </a:cubicBezTo>
                  <a:cubicBezTo>
                    <a:pt x="66" y="256"/>
                    <a:pt x="110" y="239"/>
                    <a:pt x="162" y="228"/>
                  </a:cubicBezTo>
                  <a:cubicBezTo>
                    <a:pt x="194" y="225"/>
                    <a:pt x="224" y="228"/>
                    <a:pt x="242" y="235"/>
                  </a:cubicBezTo>
                  <a:cubicBezTo>
                    <a:pt x="246" y="228"/>
                    <a:pt x="246" y="217"/>
                    <a:pt x="242" y="21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43" name="Costa Rica">
              <a:extLst>
                <a:ext uri="{FF2B5EF4-FFF2-40B4-BE49-F238E27FC236}">
                  <a16:creationId xmlns:a16="http://schemas.microsoft.com/office/drawing/2014/main" id="{C0DC96F3-3A87-4618-9E65-BEA58629C355}"/>
                </a:ext>
              </a:extLst>
            </p:cNvPr>
            <p:cNvSpPr>
              <a:spLocks/>
            </p:cNvSpPr>
            <p:nvPr/>
          </p:nvSpPr>
          <p:spPr bwMode="auto">
            <a:xfrm>
              <a:off x="2725166" y="3362452"/>
              <a:ext cx="115189" cy="90043"/>
            </a:xfrm>
            <a:custGeom>
              <a:avLst/>
              <a:gdLst>
                <a:gd name="T0" fmla="*/ 141 w 144"/>
                <a:gd name="T1" fmla="*/ 87 h 112"/>
                <a:gd name="T2" fmla="*/ 144 w 144"/>
                <a:gd name="T3" fmla="*/ 62 h 112"/>
                <a:gd name="T4" fmla="*/ 102 w 144"/>
                <a:gd name="T5" fmla="*/ 11 h 112"/>
                <a:gd name="T6" fmla="*/ 82 w 144"/>
                <a:gd name="T7" fmla="*/ 11 h 112"/>
                <a:gd name="T8" fmla="*/ 39 w 144"/>
                <a:gd name="T9" fmla="*/ 4 h 112"/>
                <a:gd name="T10" fmla="*/ 12 w 144"/>
                <a:gd name="T11" fmla="*/ 4 h 112"/>
                <a:gd name="T12" fmla="*/ 8 w 144"/>
                <a:gd name="T13" fmla="*/ 19 h 112"/>
                <a:gd name="T14" fmla="*/ 20 w 144"/>
                <a:gd name="T15" fmla="*/ 55 h 112"/>
                <a:gd name="T16" fmla="*/ 47 w 144"/>
                <a:gd name="T17" fmla="*/ 47 h 112"/>
                <a:gd name="T18" fmla="*/ 67 w 144"/>
                <a:gd name="T19" fmla="*/ 66 h 112"/>
                <a:gd name="T20" fmla="*/ 98 w 144"/>
                <a:gd name="T21" fmla="*/ 91 h 112"/>
                <a:gd name="T22" fmla="*/ 121 w 144"/>
                <a:gd name="T23" fmla="*/ 109 h 112"/>
                <a:gd name="T24" fmla="*/ 133 w 144"/>
                <a:gd name="T25" fmla="*/ 112 h 112"/>
                <a:gd name="T26" fmla="*/ 141 w 144"/>
                <a:gd name="T27" fmla="*/ 8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12">
                  <a:moveTo>
                    <a:pt x="141" y="87"/>
                  </a:moveTo>
                  <a:cubicBezTo>
                    <a:pt x="137" y="84"/>
                    <a:pt x="141" y="73"/>
                    <a:pt x="144" y="62"/>
                  </a:cubicBezTo>
                  <a:cubicBezTo>
                    <a:pt x="129" y="47"/>
                    <a:pt x="114" y="26"/>
                    <a:pt x="102" y="11"/>
                  </a:cubicBezTo>
                  <a:cubicBezTo>
                    <a:pt x="94" y="15"/>
                    <a:pt x="86" y="15"/>
                    <a:pt x="82" y="11"/>
                  </a:cubicBezTo>
                  <a:cubicBezTo>
                    <a:pt x="71" y="4"/>
                    <a:pt x="47" y="8"/>
                    <a:pt x="39" y="4"/>
                  </a:cubicBezTo>
                  <a:cubicBezTo>
                    <a:pt x="32" y="0"/>
                    <a:pt x="24" y="0"/>
                    <a:pt x="12" y="4"/>
                  </a:cubicBezTo>
                  <a:cubicBezTo>
                    <a:pt x="16" y="8"/>
                    <a:pt x="16" y="15"/>
                    <a:pt x="8" y="19"/>
                  </a:cubicBezTo>
                  <a:cubicBezTo>
                    <a:pt x="0" y="22"/>
                    <a:pt x="0" y="44"/>
                    <a:pt x="20" y="55"/>
                  </a:cubicBezTo>
                  <a:cubicBezTo>
                    <a:pt x="43" y="62"/>
                    <a:pt x="35" y="47"/>
                    <a:pt x="47" y="47"/>
                  </a:cubicBezTo>
                  <a:cubicBezTo>
                    <a:pt x="59" y="47"/>
                    <a:pt x="55" y="66"/>
                    <a:pt x="67" y="66"/>
                  </a:cubicBezTo>
                  <a:cubicBezTo>
                    <a:pt x="75" y="66"/>
                    <a:pt x="98" y="76"/>
                    <a:pt x="98" y="91"/>
                  </a:cubicBezTo>
                  <a:cubicBezTo>
                    <a:pt x="98" y="105"/>
                    <a:pt x="106" y="109"/>
                    <a:pt x="121" y="109"/>
                  </a:cubicBezTo>
                  <a:cubicBezTo>
                    <a:pt x="125" y="109"/>
                    <a:pt x="129" y="112"/>
                    <a:pt x="133" y="112"/>
                  </a:cubicBezTo>
                  <a:cubicBezTo>
                    <a:pt x="137" y="102"/>
                    <a:pt x="141" y="94"/>
                    <a:pt x="141" y="8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44" name="Congo Republic">
              <a:extLst>
                <a:ext uri="{FF2B5EF4-FFF2-40B4-BE49-F238E27FC236}">
                  <a16:creationId xmlns:a16="http://schemas.microsoft.com/office/drawing/2014/main" id="{31FBE1E4-E494-4782-ABF7-39846193686F}"/>
                </a:ext>
              </a:extLst>
            </p:cNvPr>
            <p:cNvSpPr>
              <a:spLocks/>
            </p:cNvSpPr>
            <p:nvPr/>
          </p:nvSpPr>
          <p:spPr bwMode="auto">
            <a:xfrm>
              <a:off x="5763641" y="3582035"/>
              <a:ext cx="216027" cy="266446"/>
            </a:xfrm>
            <a:custGeom>
              <a:avLst/>
              <a:gdLst>
                <a:gd name="T0" fmla="*/ 73 w 272"/>
                <a:gd name="T1" fmla="*/ 316 h 336"/>
                <a:gd name="T2" fmla="*/ 101 w 272"/>
                <a:gd name="T3" fmla="*/ 320 h 336"/>
                <a:gd name="T4" fmla="*/ 131 w 272"/>
                <a:gd name="T5" fmla="*/ 323 h 336"/>
                <a:gd name="T6" fmla="*/ 149 w 272"/>
                <a:gd name="T7" fmla="*/ 320 h 336"/>
                <a:gd name="T8" fmla="*/ 173 w 272"/>
                <a:gd name="T9" fmla="*/ 300 h 336"/>
                <a:gd name="T10" fmla="*/ 186 w 272"/>
                <a:gd name="T11" fmla="*/ 269 h 336"/>
                <a:gd name="T12" fmla="*/ 190 w 272"/>
                <a:gd name="T13" fmla="*/ 209 h 336"/>
                <a:gd name="T14" fmla="*/ 221 w 272"/>
                <a:gd name="T15" fmla="*/ 165 h 336"/>
                <a:gd name="T16" fmla="*/ 252 w 272"/>
                <a:gd name="T17" fmla="*/ 85 h 336"/>
                <a:gd name="T18" fmla="*/ 266 w 272"/>
                <a:gd name="T19" fmla="*/ 44 h 336"/>
                <a:gd name="T20" fmla="*/ 272 w 272"/>
                <a:gd name="T21" fmla="*/ 7 h 336"/>
                <a:gd name="T22" fmla="*/ 272 w 272"/>
                <a:gd name="T23" fmla="*/ 7 h 336"/>
                <a:gd name="T24" fmla="*/ 238 w 272"/>
                <a:gd name="T25" fmla="*/ 0 h 336"/>
                <a:gd name="T26" fmla="*/ 221 w 272"/>
                <a:gd name="T27" fmla="*/ 7 h 336"/>
                <a:gd name="T28" fmla="*/ 200 w 272"/>
                <a:gd name="T29" fmla="*/ 11 h 336"/>
                <a:gd name="T30" fmla="*/ 193 w 272"/>
                <a:gd name="T31" fmla="*/ 41 h 336"/>
                <a:gd name="T32" fmla="*/ 179 w 272"/>
                <a:gd name="T33" fmla="*/ 78 h 336"/>
                <a:gd name="T34" fmla="*/ 125 w 272"/>
                <a:gd name="T35" fmla="*/ 58 h 336"/>
                <a:gd name="T36" fmla="*/ 80 w 272"/>
                <a:gd name="T37" fmla="*/ 58 h 336"/>
                <a:gd name="T38" fmla="*/ 76 w 272"/>
                <a:gd name="T39" fmla="*/ 98 h 336"/>
                <a:gd name="T40" fmla="*/ 114 w 272"/>
                <a:gd name="T41" fmla="*/ 98 h 336"/>
                <a:gd name="T42" fmla="*/ 111 w 272"/>
                <a:gd name="T43" fmla="*/ 128 h 336"/>
                <a:gd name="T44" fmla="*/ 118 w 272"/>
                <a:gd name="T45" fmla="*/ 158 h 336"/>
                <a:gd name="T46" fmla="*/ 125 w 272"/>
                <a:gd name="T47" fmla="*/ 199 h 336"/>
                <a:gd name="T48" fmla="*/ 114 w 272"/>
                <a:gd name="T49" fmla="*/ 242 h 336"/>
                <a:gd name="T50" fmla="*/ 87 w 272"/>
                <a:gd name="T51" fmla="*/ 239 h 336"/>
                <a:gd name="T52" fmla="*/ 63 w 272"/>
                <a:gd name="T53" fmla="*/ 215 h 336"/>
                <a:gd name="T54" fmla="*/ 45 w 272"/>
                <a:gd name="T55" fmla="*/ 236 h 336"/>
                <a:gd name="T56" fmla="*/ 21 w 272"/>
                <a:gd name="T57" fmla="*/ 253 h 336"/>
                <a:gd name="T58" fmla="*/ 18 w 272"/>
                <a:gd name="T59" fmla="*/ 283 h 336"/>
                <a:gd name="T60" fmla="*/ 0 w 272"/>
                <a:gd name="T61" fmla="*/ 293 h 336"/>
                <a:gd name="T62" fmla="*/ 4 w 272"/>
                <a:gd name="T63" fmla="*/ 296 h 336"/>
                <a:gd name="T64" fmla="*/ 38 w 272"/>
                <a:gd name="T65" fmla="*/ 336 h 336"/>
                <a:gd name="T66" fmla="*/ 73 w 272"/>
                <a:gd name="T67" fmla="*/ 31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2" h="336">
                  <a:moveTo>
                    <a:pt x="73" y="316"/>
                  </a:moveTo>
                  <a:cubicBezTo>
                    <a:pt x="80" y="320"/>
                    <a:pt x="87" y="330"/>
                    <a:pt x="101" y="320"/>
                  </a:cubicBezTo>
                  <a:cubicBezTo>
                    <a:pt x="114" y="306"/>
                    <a:pt x="131" y="310"/>
                    <a:pt x="131" y="323"/>
                  </a:cubicBezTo>
                  <a:cubicBezTo>
                    <a:pt x="131" y="333"/>
                    <a:pt x="135" y="330"/>
                    <a:pt x="149" y="320"/>
                  </a:cubicBezTo>
                  <a:cubicBezTo>
                    <a:pt x="159" y="306"/>
                    <a:pt x="173" y="323"/>
                    <a:pt x="173" y="300"/>
                  </a:cubicBezTo>
                  <a:cubicBezTo>
                    <a:pt x="173" y="276"/>
                    <a:pt x="186" y="296"/>
                    <a:pt x="186" y="269"/>
                  </a:cubicBezTo>
                  <a:cubicBezTo>
                    <a:pt x="186" y="246"/>
                    <a:pt x="190" y="219"/>
                    <a:pt x="190" y="209"/>
                  </a:cubicBezTo>
                  <a:cubicBezTo>
                    <a:pt x="190" y="195"/>
                    <a:pt x="221" y="185"/>
                    <a:pt x="221" y="165"/>
                  </a:cubicBezTo>
                  <a:cubicBezTo>
                    <a:pt x="221" y="145"/>
                    <a:pt x="252" y="108"/>
                    <a:pt x="252" y="85"/>
                  </a:cubicBezTo>
                  <a:cubicBezTo>
                    <a:pt x="252" y="61"/>
                    <a:pt x="259" y="58"/>
                    <a:pt x="266" y="44"/>
                  </a:cubicBezTo>
                  <a:cubicBezTo>
                    <a:pt x="269" y="37"/>
                    <a:pt x="272" y="21"/>
                    <a:pt x="272" y="7"/>
                  </a:cubicBezTo>
                  <a:cubicBezTo>
                    <a:pt x="272" y="7"/>
                    <a:pt x="272" y="7"/>
                    <a:pt x="272" y="7"/>
                  </a:cubicBezTo>
                  <a:cubicBezTo>
                    <a:pt x="238" y="0"/>
                    <a:pt x="238" y="0"/>
                    <a:pt x="238" y="0"/>
                  </a:cubicBezTo>
                  <a:cubicBezTo>
                    <a:pt x="221" y="7"/>
                    <a:pt x="221" y="7"/>
                    <a:pt x="221" y="7"/>
                  </a:cubicBezTo>
                  <a:cubicBezTo>
                    <a:pt x="200" y="11"/>
                    <a:pt x="200" y="11"/>
                    <a:pt x="200" y="11"/>
                  </a:cubicBezTo>
                  <a:cubicBezTo>
                    <a:pt x="200" y="11"/>
                    <a:pt x="200" y="27"/>
                    <a:pt x="193" y="41"/>
                  </a:cubicBezTo>
                  <a:cubicBezTo>
                    <a:pt x="183" y="51"/>
                    <a:pt x="179" y="78"/>
                    <a:pt x="179" y="78"/>
                  </a:cubicBezTo>
                  <a:cubicBezTo>
                    <a:pt x="179" y="78"/>
                    <a:pt x="138" y="54"/>
                    <a:pt x="125" y="58"/>
                  </a:cubicBezTo>
                  <a:cubicBezTo>
                    <a:pt x="121" y="58"/>
                    <a:pt x="101" y="58"/>
                    <a:pt x="80" y="58"/>
                  </a:cubicBezTo>
                  <a:cubicBezTo>
                    <a:pt x="76" y="74"/>
                    <a:pt x="76" y="91"/>
                    <a:pt x="76" y="98"/>
                  </a:cubicBezTo>
                  <a:cubicBezTo>
                    <a:pt x="76" y="108"/>
                    <a:pt x="101" y="88"/>
                    <a:pt x="114" y="98"/>
                  </a:cubicBezTo>
                  <a:cubicBezTo>
                    <a:pt x="125" y="108"/>
                    <a:pt x="125" y="121"/>
                    <a:pt x="111" y="128"/>
                  </a:cubicBezTo>
                  <a:cubicBezTo>
                    <a:pt x="94" y="135"/>
                    <a:pt x="104" y="152"/>
                    <a:pt x="118" y="158"/>
                  </a:cubicBezTo>
                  <a:cubicBezTo>
                    <a:pt x="128" y="165"/>
                    <a:pt x="125" y="179"/>
                    <a:pt x="125" y="199"/>
                  </a:cubicBezTo>
                  <a:cubicBezTo>
                    <a:pt x="125" y="215"/>
                    <a:pt x="125" y="239"/>
                    <a:pt x="114" y="242"/>
                  </a:cubicBezTo>
                  <a:cubicBezTo>
                    <a:pt x="101" y="246"/>
                    <a:pt x="94" y="236"/>
                    <a:pt x="87" y="239"/>
                  </a:cubicBezTo>
                  <a:cubicBezTo>
                    <a:pt x="76" y="239"/>
                    <a:pt x="73" y="215"/>
                    <a:pt x="63" y="215"/>
                  </a:cubicBezTo>
                  <a:cubicBezTo>
                    <a:pt x="56" y="215"/>
                    <a:pt x="59" y="236"/>
                    <a:pt x="45" y="236"/>
                  </a:cubicBezTo>
                  <a:cubicBezTo>
                    <a:pt x="35" y="236"/>
                    <a:pt x="14" y="233"/>
                    <a:pt x="21" y="253"/>
                  </a:cubicBezTo>
                  <a:cubicBezTo>
                    <a:pt x="32" y="269"/>
                    <a:pt x="38" y="283"/>
                    <a:pt x="18" y="283"/>
                  </a:cubicBezTo>
                  <a:cubicBezTo>
                    <a:pt x="7" y="283"/>
                    <a:pt x="4" y="286"/>
                    <a:pt x="0" y="293"/>
                  </a:cubicBezTo>
                  <a:cubicBezTo>
                    <a:pt x="0" y="293"/>
                    <a:pt x="0" y="296"/>
                    <a:pt x="4" y="296"/>
                  </a:cubicBezTo>
                  <a:cubicBezTo>
                    <a:pt x="21" y="310"/>
                    <a:pt x="32" y="323"/>
                    <a:pt x="38" y="336"/>
                  </a:cubicBezTo>
                  <a:cubicBezTo>
                    <a:pt x="52" y="327"/>
                    <a:pt x="69" y="316"/>
                    <a:pt x="73" y="316"/>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45" name="Colombia">
              <a:extLst>
                <a:ext uri="{FF2B5EF4-FFF2-40B4-BE49-F238E27FC236}">
                  <a16:creationId xmlns:a16="http://schemas.microsoft.com/office/drawing/2014/main" id="{7D2CA17A-F263-4BB0-9246-D2828AF37DA9}"/>
                </a:ext>
              </a:extLst>
            </p:cNvPr>
            <p:cNvSpPr>
              <a:spLocks/>
            </p:cNvSpPr>
            <p:nvPr/>
          </p:nvSpPr>
          <p:spPr bwMode="auto">
            <a:xfrm>
              <a:off x="2948432" y="3322828"/>
              <a:ext cx="367157" cy="532765"/>
            </a:xfrm>
            <a:custGeom>
              <a:avLst/>
              <a:gdLst>
                <a:gd name="T0" fmla="*/ 73 w 464"/>
                <a:gd name="T1" fmla="*/ 491 h 672"/>
                <a:gd name="T2" fmla="*/ 104 w 464"/>
                <a:gd name="T3" fmla="*/ 491 h 672"/>
                <a:gd name="T4" fmla="*/ 131 w 464"/>
                <a:gd name="T5" fmla="*/ 515 h 672"/>
                <a:gd name="T6" fmla="*/ 131 w 464"/>
                <a:gd name="T7" fmla="*/ 515 h 672"/>
                <a:gd name="T8" fmla="*/ 166 w 464"/>
                <a:gd name="T9" fmla="*/ 515 h 672"/>
                <a:gd name="T10" fmla="*/ 190 w 464"/>
                <a:gd name="T11" fmla="*/ 547 h 672"/>
                <a:gd name="T12" fmla="*/ 214 w 464"/>
                <a:gd name="T13" fmla="*/ 571 h 672"/>
                <a:gd name="T14" fmla="*/ 228 w 464"/>
                <a:gd name="T15" fmla="*/ 599 h 672"/>
                <a:gd name="T16" fmla="*/ 272 w 464"/>
                <a:gd name="T17" fmla="*/ 602 h 672"/>
                <a:gd name="T18" fmla="*/ 296 w 464"/>
                <a:gd name="T19" fmla="*/ 599 h 672"/>
                <a:gd name="T20" fmla="*/ 320 w 464"/>
                <a:gd name="T21" fmla="*/ 599 h 672"/>
                <a:gd name="T22" fmla="*/ 348 w 464"/>
                <a:gd name="T23" fmla="*/ 624 h 672"/>
                <a:gd name="T24" fmla="*/ 327 w 464"/>
                <a:gd name="T25" fmla="*/ 655 h 672"/>
                <a:gd name="T26" fmla="*/ 351 w 464"/>
                <a:gd name="T27" fmla="*/ 672 h 672"/>
                <a:gd name="T28" fmla="*/ 354 w 464"/>
                <a:gd name="T29" fmla="*/ 672 h 672"/>
                <a:gd name="T30" fmla="*/ 368 w 464"/>
                <a:gd name="T31" fmla="*/ 620 h 672"/>
                <a:gd name="T32" fmla="*/ 375 w 464"/>
                <a:gd name="T33" fmla="*/ 568 h 672"/>
                <a:gd name="T34" fmla="*/ 351 w 464"/>
                <a:gd name="T35" fmla="*/ 501 h 672"/>
                <a:gd name="T36" fmla="*/ 379 w 464"/>
                <a:gd name="T37" fmla="*/ 480 h 672"/>
                <a:gd name="T38" fmla="*/ 368 w 464"/>
                <a:gd name="T39" fmla="*/ 466 h 672"/>
                <a:gd name="T40" fmla="*/ 358 w 464"/>
                <a:gd name="T41" fmla="*/ 441 h 672"/>
                <a:gd name="T42" fmla="*/ 420 w 464"/>
                <a:gd name="T43" fmla="*/ 438 h 672"/>
                <a:gd name="T44" fmla="*/ 461 w 464"/>
                <a:gd name="T45" fmla="*/ 424 h 672"/>
                <a:gd name="T46" fmla="*/ 454 w 464"/>
                <a:gd name="T47" fmla="*/ 403 h 672"/>
                <a:gd name="T48" fmla="*/ 458 w 464"/>
                <a:gd name="T49" fmla="*/ 375 h 672"/>
                <a:gd name="T50" fmla="*/ 440 w 464"/>
                <a:gd name="T51" fmla="*/ 344 h 672"/>
                <a:gd name="T52" fmla="*/ 451 w 464"/>
                <a:gd name="T53" fmla="*/ 270 h 672"/>
                <a:gd name="T54" fmla="*/ 406 w 464"/>
                <a:gd name="T55" fmla="*/ 260 h 672"/>
                <a:gd name="T56" fmla="*/ 351 w 464"/>
                <a:gd name="T57" fmla="*/ 235 h 672"/>
                <a:gd name="T58" fmla="*/ 286 w 464"/>
                <a:gd name="T59" fmla="*/ 228 h 672"/>
                <a:gd name="T60" fmla="*/ 258 w 464"/>
                <a:gd name="T61" fmla="*/ 179 h 672"/>
                <a:gd name="T62" fmla="*/ 241 w 464"/>
                <a:gd name="T63" fmla="*/ 151 h 672"/>
                <a:gd name="T64" fmla="*/ 224 w 464"/>
                <a:gd name="T65" fmla="*/ 144 h 672"/>
                <a:gd name="T66" fmla="*/ 231 w 464"/>
                <a:gd name="T67" fmla="*/ 123 h 672"/>
                <a:gd name="T68" fmla="*/ 234 w 464"/>
                <a:gd name="T69" fmla="*/ 95 h 672"/>
                <a:gd name="T70" fmla="*/ 269 w 464"/>
                <a:gd name="T71" fmla="*/ 50 h 672"/>
                <a:gd name="T72" fmla="*/ 282 w 464"/>
                <a:gd name="T73" fmla="*/ 42 h 672"/>
                <a:gd name="T74" fmla="*/ 289 w 464"/>
                <a:gd name="T75" fmla="*/ 36 h 672"/>
                <a:gd name="T76" fmla="*/ 300 w 464"/>
                <a:gd name="T77" fmla="*/ 11 h 672"/>
                <a:gd name="T78" fmla="*/ 255 w 464"/>
                <a:gd name="T79" fmla="*/ 32 h 672"/>
                <a:gd name="T80" fmla="*/ 224 w 464"/>
                <a:gd name="T81" fmla="*/ 53 h 672"/>
                <a:gd name="T82" fmla="*/ 186 w 464"/>
                <a:gd name="T83" fmla="*/ 63 h 672"/>
                <a:gd name="T84" fmla="*/ 169 w 464"/>
                <a:gd name="T85" fmla="*/ 60 h 672"/>
                <a:gd name="T86" fmla="*/ 135 w 464"/>
                <a:gd name="T87" fmla="*/ 95 h 672"/>
                <a:gd name="T88" fmla="*/ 121 w 464"/>
                <a:gd name="T89" fmla="*/ 133 h 672"/>
                <a:gd name="T90" fmla="*/ 80 w 464"/>
                <a:gd name="T91" fmla="*/ 179 h 672"/>
                <a:gd name="T92" fmla="*/ 73 w 464"/>
                <a:gd name="T93" fmla="*/ 179 h 672"/>
                <a:gd name="T94" fmla="*/ 66 w 464"/>
                <a:gd name="T95" fmla="*/ 193 h 672"/>
                <a:gd name="T96" fmla="*/ 42 w 464"/>
                <a:gd name="T97" fmla="*/ 218 h 672"/>
                <a:gd name="T98" fmla="*/ 52 w 464"/>
                <a:gd name="T99" fmla="*/ 231 h 672"/>
                <a:gd name="T100" fmla="*/ 62 w 464"/>
                <a:gd name="T101" fmla="*/ 260 h 672"/>
                <a:gd name="T102" fmla="*/ 62 w 464"/>
                <a:gd name="T103" fmla="*/ 284 h 672"/>
                <a:gd name="T104" fmla="*/ 69 w 464"/>
                <a:gd name="T105" fmla="*/ 344 h 672"/>
                <a:gd name="T106" fmla="*/ 59 w 464"/>
                <a:gd name="T107" fmla="*/ 379 h 672"/>
                <a:gd name="T108" fmla="*/ 28 w 464"/>
                <a:gd name="T109" fmla="*/ 403 h 672"/>
                <a:gd name="T110" fmla="*/ 7 w 464"/>
                <a:gd name="T111" fmla="*/ 431 h 672"/>
                <a:gd name="T112" fmla="*/ 0 w 464"/>
                <a:gd name="T113" fmla="*/ 445 h 672"/>
                <a:gd name="T114" fmla="*/ 49 w 464"/>
                <a:gd name="T115" fmla="*/ 473 h 672"/>
                <a:gd name="T116" fmla="*/ 73 w 464"/>
                <a:gd name="T117" fmla="*/ 49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4" h="672">
                  <a:moveTo>
                    <a:pt x="73" y="491"/>
                  </a:moveTo>
                  <a:cubicBezTo>
                    <a:pt x="83" y="498"/>
                    <a:pt x="100" y="498"/>
                    <a:pt x="104" y="491"/>
                  </a:cubicBezTo>
                  <a:cubicBezTo>
                    <a:pt x="107" y="487"/>
                    <a:pt x="114" y="498"/>
                    <a:pt x="131" y="515"/>
                  </a:cubicBezTo>
                  <a:cubicBezTo>
                    <a:pt x="131" y="515"/>
                    <a:pt x="131" y="515"/>
                    <a:pt x="131" y="515"/>
                  </a:cubicBezTo>
                  <a:cubicBezTo>
                    <a:pt x="145" y="515"/>
                    <a:pt x="159" y="511"/>
                    <a:pt x="166" y="515"/>
                  </a:cubicBezTo>
                  <a:cubicBezTo>
                    <a:pt x="176" y="522"/>
                    <a:pt x="173" y="547"/>
                    <a:pt x="190" y="547"/>
                  </a:cubicBezTo>
                  <a:cubicBezTo>
                    <a:pt x="203" y="550"/>
                    <a:pt x="214" y="564"/>
                    <a:pt x="214" y="571"/>
                  </a:cubicBezTo>
                  <a:cubicBezTo>
                    <a:pt x="210" y="581"/>
                    <a:pt x="228" y="585"/>
                    <a:pt x="228" y="599"/>
                  </a:cubicBezTo>
                  <a:cubicBezTo>
                    <a:pt x="228" y="610"/>
                    <a:pt x="265" y="606"/>
                    <a:pt x="272" y="602"/>
                  </a:cubicBezTo>
                  <a:cubicBezTo>
                    <a:pt x="276" y="599"/>
                    <a:pt x="289" y="596"/>
                    <a:pt x="296" y="599"/>
                  </a:cubicBezTo>
                  <a:cubicBezTo>
                    <a:pt x="300" y="602"/>
                    <a:pt x="313" y="596"/>
                    <a:pt x="320" y="599"/>
                  </a:cubicBezTo>
                  <a:cubicBezTo>
                    <a:pt x="327" y="602"/>
                    <a:pt x="354" y="613"/>
                    <a:pt x="348" y="624"/>
                  </a:cubicBezTo>
                  <a:cubicBezTo>
                    <a:pt x="344" y="631"/>
                    <a:pt x="324" y="648"/>
                    <a:pt x="327" y="655"/>
                  </a:cubicBezTo>
                  <a:cubicBezTo>
                    <a:pt x="330" y="662"/>
                    <a:pt x="344" y="666"/>
                    <a:pt x="351" y="672"/>
                  </a:cubicBezTo>
                  <a:cubicBezTo>
                    <a:pt x="351" y="672"/>
                    <a:pt x="351" y="672"/>
                    <a:pt x="354" y="672"/>
                  </a:cubicBezTo>
                  <a:cubicBezTo>
                    <a:pt x="365" y="672"/>
                    <a:pt x="368" y="631"/>
                    <a:pt x="368" y="620"/>
                  </a:cubicBezTo>
                  <a:cubicBezTo>
                    <a:pt x="368" y="610"/>
                    <a:pt x="372" y="578"/>
                    <a:pt x="375" y="568"/>
                  </a:cubicBezTo>
                  <a:cubicBezTo>
                    <a:pt x="382" y="543"/>
                    <a:pt x="351" y="526"/>
                    <a:pt x="351" y="501"/>
                  </a:cubicBezTo>
                  <a:cubicBezTo>
                    <a:pt x="351" y="477"/>
                    <a:pt x="365" y="491"/>
                    <a:pt x="379" y="480"/>
                  </a:cubicBezTo>
                  <a:cubicBezTo>
                    <a:pt x="392" y="470"/>
                    <a:pt x="375" y="466"/>
                    <a:pt x="368" y="466"/>
                  </a:cubicBezTo>
                  <a:cubicBezTo>
                    <a:pt x="361" y="462"/>
                    <a:pt x="358" y="452"/>
                    <a:pt x="358" y="441"/>
                  </a:cubicBezTo>
                  <a:cubicBezTo>
                    <a:pt x="361" y="435"/>
                    <a:pt x="406" y="438"/>
                    <a:pt x="420" y="438"/>
                  </a:cubicBezTo>
                  <a:cubicBezTo>
                    <a:pt x="430" y="438"/>
                    <a:pt x="461" y="428"/>
                    <a:pt x="461" y="424"/>
                  </a:cubicBezTo>
                  <a:cubicBezTo>
                    <a:pt x="461" y="421"/>
                    <a:pt x="464" y="414"/>
                    <a:pt x="454" y="403"/>
                  </a:cubicBezTo>
                  <a:cubicBezTo>
                    <a:pt x="444" y="396"/>
                    <a:pt x="447" y="386"/>
                    <a:pt x="458" y="375"/>
                  </a:cubicBezTo>
                  <a:cubicBezTo>
                    <a:pt x="464" y="365"/>
                    <a:pt x="451" y="354"/>
                    <a:pt x="440" y="344"/>
                  </a:cubicBezTo>
                  <a:cubicBezTo>
                    <a:pt x="430" y="333"/>
                    <a:pt x="437" y="291"/>
                    <a:pt x="451" y="270"/>
                  </a:cubicBezTo>
                  <a:cubicBezTo>
                    <a:pt x="461" y="252"/>
                    <a:pt x="427" y="256"/>
                    <a:pt x="406" y="260"/>
                  </a:cubicBezTo>
                  <a:cubicBezTo>
                    <a:pt x="382" y="263"/>
                    <a:pt x="365" y="252"/>
                    <a:pt x="351" y="235"/>
                  </a:cubicBezTo>
                  <a:cubicBezTo>
                    <a:pt x="337" y="218"/>
                    <a:pt x="317" y="228"/>
                    <a:pt x="286" y="228"/>
                  </a:cubicBezTo>
                  <a:cubicBezTo>
                    <a:pt x="252" y="231"/>
                    <a:pt x="258" y="193"/>
                    <a:pt x="258" y="179"/>
                  </a:cubicBezTo>
                  <a:cubicBezTo>
                    <a:pt x="262" y="161"/>
                    <a:pt x="241" y="161"/>
                    <a:pt x="241" y="151"/>
                  </a:cubicBezTo>
                  <a:cubicBezTo>
                    <a:pt x="241" y="140"/>
                    <a:pt x="234" y="140"/>
                    <a:pt x="224" y="144"/>
                  </a:cubicBezTo>
                  <a:cubicBezTo>
                    <a:pt x="217" y="144"/>
                    <a:pt x="224" y="133"/>
                    <a:pt x="231" y="123"/>
                  </a:cubicBezTo>
                  <a:cubicBezTo>
                    <a:pt x="234" y="116"/>
                    <a:pt x="234" y="112"/>
                    <a:pt x="234" y="95"/>
                  </a:cubicBezTo>
                  <a:cubicBezTo>
                    <a:pt x="238" y="81"/>
                    <a:pt x="258" y="67"/>
                    <a:pt x="269" y="50"/>
                  </a:cubicBezTo>
                  <a:cubicBezTo>
                    <a:pt x="272" y="46"/>
                    <a:pt x="276" y="46"/>
                    <a:pt x="282" y="42"/>
                  </a:cubicBezTo>
                  <a:cubicBezTo>
                    <a:pt x="282" y="39"/>
                    <a:pt x="286" y="36"/>
                    <a:pt x="289" y="36"/>
                  </a:cubicBezTo>
                  <a:cubicBezTo>
                    <a:pt x="306" y="32"/>
                    <a:pt x="317" y="21"/>
                    <a:pt x="300" y="11"/>
                  </a:cubicBezTo>
                  <a:cubicBezTo>
                    <a:pt x="282" y="0"/>
                    <a:pt x="276" y="29"/>
                    <a:pt x="255" y="32"/>
                  </a:cubicBezTo>
                  <a:cubicBezTo>
                    <a:pt x="238" y="36"/>
                    <a:pt x="234" y="46"/>
                    <a:pt x="224" y="53"/>
                  </a:cubicBezTo>
                  <a:cubicBezTo>
                    <a:pt x="210" y="57"/>
                    <a:pt x="190" y="53"/>
                    <a:pt x="186" y="63"/>
                  </a:cubicBezTo>
                  <a:cubicBezTo>
                    <a:pt x="186" y="74"/>
                    <a:pt x="179" y="63"/>
                    <a:pt x="169" y="60"/>
                  </a:cubicBezTo>
                  <a:cubicBezTo>
                    <a:pt x="159" y="57"/>
                    <a:pt x="131" y="81"/>
                    <a:pt x="135" y="95"/>
                  </a:cubicBezTo>
                  <a:cubicBezTo>
                    <a:pt x="135" y="109"/>
                    <a:pt x="138" y="120"/>
                    <a:pt x="121" y="133"/>
                  </a:cubicBezTo>
                  <a:cubicBezTo>
                    <a:pt x="100" y="144"/>
                    <a:pt x="90" y="169"/>
                    <a:pt x="80" y="179"/>
                  </a:cubicBezTo>
                  <a:cubicBezTo>
                    <a:pt x="80" y="182"/>
                    <a:pt x="76" y="182"/>
                    <a:pt x="73" y="179"/>
                  </a:cubicBezTo>
                  <a:cubicBezTo>
                    <a:pt x="73" y="186"/>
                    <a:pt x="69" y="190"/>
                    <a:pt x="66" y="193"/>
                  </a:cubicBezTo>
                  <a:cubicBezTo>
                    <a:pt x="62" y="197"/>
                    <a:pt x="52" y="207"/>
                    <a:pt x="42" y="218"/>
                  </a:cubicBezTo>
                  <a:cubicBezTo>
                    <a:pt x="45" y="225"/>
                    <a:pt x="52" y="228"/>
                    <a:pt x="52" y="231"/>
                  </a:cubicBezTo>
                  <a:cubicBezTo>
                    <a:pt x="66" y="242"/>
                    <a:pt x="59" y="252"/>
                    <a:pt x="62" y="260"/>
                  </a:cubicBezTo>
                  <a:cubicBezTo>
                    <a:pt x="66" y="267"/>
                    <a:pt x="69" y="277"/>
                    <a:pt x="62" y="284"/>
                  </a:cubicBezTo>
                  <a:cubicBezTo>
                    <a:pt x="56" y="288"/>
                    <a:pt x="59" y="337"/>
                    <a:pt x="69" y="344"/>
                  </a:cubicBezTo>
                  <a:cubicBezTo>
                    <a:pt x="76" y="354"/>
                    <a:pt x="69" y="361"/>
                    <a:pt x="59" y="379"/>
                  </a:cubicBezTo>
                  <a:cubicBezTo>
                    <a:pt x="52" y="396"/>
                    <a:pt x="42" y="403"/>
                    <a:pt x="28" y="403"/>
                  </a:cubicBezTo>
                  <a:cubicBezTo>
                    <a:pt x="11" y="407"/>
                    <a:pt x="14" y="431"/>
                    <a:pt x="7" y="431"/>
                  </a:cubicBezTo>
                  <a:cubicBezTo>
                    <a:pt x="4" y="431"/>
                    <a:pt x="0" y="438"/>
                    <a:pt x="0" y="445"/>
                  </a:cubicBezTo>
                  <a:cubicBezTo>
                    <a:pt x="14" y="459"/>
                    <a:pt x="42" y="473"/>
                    <a:pt x="49" y="473"/>
                  </a:cubicBezTo>
                  <a:cubicBezTo>
                    <a:pt x="56" y="473"/>
                    <a:pt x="62" y="487"/>
                    <a:pt x="73" y="49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46" name="China">
              <a:extLst>
                <a:ext uri="{FF2B5EF4-FFF2-40B4-BE49-F238E27FC236}">
                  <a16:creationId xmlns:a16="http://schemas.microsoft.com/office/drawing/2014/main" id="{4AFFE7DC-53B6-4F91-BE64-2CDC85104768}"/>
                </a:ext>
              </a:extLst>
            </p:cNvPr>
            <p:cNvSpPr>
              <a:spLocks noEditPoints="1"/>
            </p:cNvSpPr>
            <p:nvPr/>
          </p:nvSpPr>
          <p:spPr bwMode="auto">
            <a:xfrm>
              <a:off x="7711186" y="1853946"/>
              <a:ext cx="1868424" cy="1288796"/>
            </a:xfrm>
            <a:custGeom>
              <a:avLst/>
              <a:gdLst>
                <a:gd name="T0" fmla="*/ 2250 w 2368"/>
                <a:gd name="T1" fmla="*/ 304 h 1616"/>
                <a:gd name="T2" fmla="*/ 2135 w 2368"/>
                <a:gd name="T3" fmla="*/ 218 h 1616"/>
                <a:gd name="T4" fmla="*/ 2040 w 2368"/>
                <a:gd name="T5" fmla="*/ 91 h 1616"/>
                <a:gd name="T6" fmla="*/ 1904 w 2368"/>
                <a:gd name="T7" fmla="*/ 4 h 1616"/>
                <a:gd name="T8" fmla="*/ 1810 w 2368"/>
                <a:gd name="T9" fmla="*/ 73 h 1616"/>
                <a:gd name="T10" fmla="*/ 1733 w 2368"/>
                <a:gd name="T11" fmla="*/ 187 h 1616"/>
                <a:gd name="T12" fmla="*/ 1614 w 2368"/>
                <a:gd name="T13" fmla="*/ 252 h 1616"/>
                <a:gd name="T14" fmla="*/ 1687 w 2368"/>
                <a:gd name="T15" fmla="*/ 301 h 1616"/>
                <a:gd name="T16" fmla="*/ 1684 w 2368"/>
                <a:gd name="T17" fmla="*/ 362 h 1616"/>
                <a:gd name="T18" fmla="*/ 1478 w 2368"/>
                <a:gd name="T19" fmla="*/ 438 h 1616"/>
                <a:gd name="T20" fmla="*/ 1332 w 2368"/>
                <a:gd name="T21" fmla="*/ 559 h 1616"/>
                <a:gd name="T22" fmla="*/ 1104 w 2368"/>
                <a:gd name="T23" fmla="*/ 573 h 1616"/>
                <a:gd name="T24" fmla="*/ 846 w 2368"/>
                <a:gd name="T25" fmla="*/ 542 h 1616"/>
                <a:gd name="T26" fmla="*/ 737 w 2368"/>
                <a:gd name="T27" fmla="*/ 431 h 1616"/>
                <a:gd name="T28" fmla="*/ 640 w 2368"/>
                <a:gd name="T29" fmla="*/ 311 h 1616"/>
                <a:gd name="T30" fmla="*/ 539 w 2368"/>
                <a:gd name="T31" fmla="*/ 225 h 1616"/>
                <a:gd name="T32" fmla="*/ 483 w 2368"/>
                <a:gd name="T33" fmla="*/ 263 h 1616"/>
                <a:gd name="T34" fmla="*/ 388 w 2368"/>
                <a:gd name="T35" fmla="*/ 335 h 1616"/>
                <a:gd name="T36" fmla="*/ 311 w 2368"/>
                <a:gd name="T37" fmla="*/ 417 h 1616"/>
                <a:gd name="T38" fmla="*/ 277 w 2368"/>
                <a:gd name="T39" fmla="*/ 518 h 1616"/>
                <a:gd name="T40" fmla="*/ 186 w 2368"/>
                <a:gd name="T41" fmla="*/ 607 h 1616"/>
                <a:gd name="T42" fmla="*/ 71 w 2368"/>
                <a:gd name="T43" fmla="*/ 642 h 1616"/>
                <a:gd name="T44" fmla="*/ 0 w 2368"/>
                <a:gd name="T45" fmla="*/ 694 h 1616"/>
                <a:gd name="T46" fmla="*/ 56 w 2368"/>
                <a:gd name="T47" fmla="*/ 803 h 1616"/>
                <a:gd name="T48" fmla="*/ 140 w 2368"/>
                <a:gd name="T49" fmla="*/ 876 h 1616"/>
                <a:gd name="T50" fmla="*/ 210 w 2368"/>
                <a:gd name="T51" fmla="*/ 855 h 1616"/>
                <a:gd name="T52" fmla="*/ 196 w 2368"/>
                <a:gd name="T53" fmla="*/ 952 h 1616"/>
                <a:gd name="T54" fmla="*/ 199 w 2368"/>
                <a:gd name="T55" fmla="*/ 1048 h 1616"/>
                <a:gd name="T56" fmla="*/ 273 w 2368"/>
                <a:gd name="T57" fmla="*/ 1110 h 1616"/>
                <a:gd name="T58" fmla="*/ 486 w 2368"/>
                <a:gd name="T59" fmla="*/ 1196 h 1616"/>
                <a:gd name="T60" fmla="*/ 570 w 2368"/>
                <a:gd name="T61" fmla="*/ 1217 h 1616"/>
                <a:gd name="T62" fmla="*/ 643 w 2368"/>
                <a:gd name="T63" fmla="*/ 1199 h 1616"/>
                <a:gd name="T64" fmla="*/ 734 w 2368"/>
                <a:gd name="T65" fmla="*/ 1175 h 1616"/>
                <a:gd name="T66" fmla="*/ 853 w 2368"/>
                <a:gd name="T67" fmla="*/ 1175 h 1616"/>
                <a:gd name="T68" fmla="*/ 916 w 2368"/>
                <a:gd name="T69" fmla="*/ 1213 h 1616"/>
                <a:gd name="T70" fmla="*/ 898 w 2368"/>
                <a:gd name="T71" fmla="*/ 1365 h 1616"/>
                <a:gd name="T72" fmla="*/ 961 w 2368"/>
                <a:gd name="T73" fmla="*/ 1444 h 1616"/>
                <a:gd name="T74" fmla="*/ 1045 w 2368"/>
                <a:gd name="T75" fmla="*/ 1483 h 1616"/>
                <a:gd name="T76" fmla="*/ 1108 w 2368"/>
                <a:gd name="T77" fmla="*/ 1420 h 1616"/>
                <a:gd name="T78" fmla="*/ 1230 w 2368"/>
                <a:gd name="T79" fmla="*/ 1413 h 1616"/>
                <a:gd name="T80" fmla="*/ 1314 w 2368"/>
                <a:gd name="T81" fmla="*/ 1465 h 1616"/>
                <a:gd name="T82" fmla="*/ 1377 w 2368"/>
                <a:gd name="T83" fmla="*/ 1517 h 1616"/>
                <a:gd name="T84" fmla="*/ 1558 w 2368"/>
                <a:gd name="T85" fmla="*/ 1424 h 1616"/>
                <a:gd name="T86" fmla="*/ 1695 w 2368"/>
                <a:gd name="T87" fmla="*/ 1351 h 1616"/>
                <a:gd name="T88" fmla="*/ 1765 w 2368"/>
                <a:gd name="T89" fmla="*/ 1272 h 1616"/>
                <a:gd name="T90" fmla="*/ 1831 w 2368"/>
                <a:gd name="T91" fmla="*/ 1189 h 1616"/>
                <a:gd name="T92" fmla="*/ 1845 w 2368"/>
                <a:gd name="T93" fmla="*/ 1114 h 1616"/>
                <a:gd name="T94" fmla="*/ 1827 w 2368"/>
                <a:gd name="T95" fmla="*/ 1059 h 1616"/>
                <a:gd name="T96" fmla="*/ 1813 w 2368"/>
                <a:gd name="T97" fmla="*/ 1000 h 1616"/>
                <a:gd name="T98" fmla="*/ 1768 w 2368"/>
                <a:gd name="T99" fmla="*/ 869 h 1616"/>
                <a:gd name="T100" fmla="*/ 1876 w 2368"/>
                <a:gd name="T101" fmla="*/ 810 h 1616"/>
                <a:gd name="T102" fmla="*/ 1736 w 2368"/>
                <a:gd name="T103" fmla="*/ 772 h 1616"/>
                <a:gd name="T104" fmla="*/ 1792 w 2368"/>
                <a:gd name="T105" fmla="*/ 662 h 1616"/>
                <a:gd name="T106" fmla="*/ 1852 w 2368"/>
                <a:gd name="T107" fmla="*/ 721 h 1616"/>
                <a:gd name="T108" fmla="*/ 2030 w 2368"/>
                <a:gd name="T109" fmla="*/ 621 h 1616"/>
                <a:gd name="T110" fmla="*/ 2121 w 2368"/>
                <a:gd name="T111" fmla="*/ 579 h 1616"/>
                <a:gd name="T112" fmla="*/ 2215 w 2368"/>
                <a:gd name="T113" fmla="*/ 545 h 1616"/>
                <a:gd name="T114" fmla="*/ 2226 w 2368"/>
                <a:gd name="T115" fmla="*/ 442 h 1616"/>
                <a:gd name="T116" fmla="*/ 2334 w 2368"/>
                <a:gd name="T117" fmla="*/ 369 h 1616"/>
                <a:gd name="T118" fmla="*/ 1807 w 2368"/>
                <a:gd name="T119" fmla="*/ 1444 h 1616"/>
                <a:gd name="T120" fmla="*/ 1332 w 2368"/>
                <a:gd name="T121" fmla="*/ 1585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8" h="1616">
                  <a:moveTo>
                    <a:pt x="2355" y="290"/>
                  </a:moveTo>
                  <a:cubicBezTo>
                    <a:pt x="2355" y="270"/>
                    <a:pt x="2330" y="277"/>
                    <a:pt x="2323" y="280"/>
                  </a:cubicBezTo>
                  <a:cubicBezTo>
                    <a:pt x="2316" y="287"/>
                    <a:pt x="2292" y="280"/>
                    <a:pt x="2285" y="294"/>
                  </a:cubicBezTo>
                  <a:cubicBezTo>
                    <a:pt x="2278" y="308"/>
                    <a:pt x="2267" y="301"/>
                    <a:pt x="2250" y="304"/>
                  </a:cubicBezTo>
                  <a:cubicBezTo>
                    <a:pt x="2233" y="304"/>
                    <a:pt x="2211" y="297"/>
                    <a:pt x="2211" y="287"/>
                  </a:cubicBezTo>
                  <a:cubicBezTo>
                    <a:pt x="2211" y="277"/>
                    <a:pt x="2201" y="266"/>
                    <a:pt x="2204" y="256"/>
                  </a:cubicBezTo>
                  <a:cubicBezTo>
                    <a:pt x="2204" y="242"/>
                    <a:pt x="2187" y="249"/>
                    <a:pt x="2177" y="235"/>
                  </a:cubicBezTo>
                  <a:cubicBezTo>
                    <a:pt x="2162" y="225"/>
                    <a:pt x="2142" y="218"/>
                    <a:pt x="2135" y="218"/>
                  </a:cubicBezTo>
                  <a:cubicBezTo>
                    <a:pt x="2131" y="221"/>
                    <a:pt x="2117" y="207"/>
                    <a:pt x="2096" y="204"/>
                  </a:cubicBezTo>
                  <a:cubicBezTo>
                    <a:pt x="2079" y="204"/>
                    <a:pt x="2079" y="190"/>
                    <a:pt x="2082" y="183"/>
                  </a:cubicBezTo>
                  <a:cubicBezTo>
                    <a:pt x="2086" y="176"/>
                    <a:pt x="2065" y="149"/>
                    <a:pt x="2061" y="135"/>
                  </a:cubicBezTo>
                  <a:cubicBezTo>
                    <a:pt x="2058" y="121"/>
                    <a:pt x="2044" y="121"/>
                    <a:pt x="2040" y="91"/>
                  </a:cubicBezTo>
                  <a:cubicBezTo>
                    <a:pt x="2033" y="59"/>
                    <a:pt x="2016" y="70"/>
                    <a:pt x="2020" y="56"/>
                  </a:cubicBezTo>
                  <a:cubicBezTo>
                    <a:pt x="2023" y="42"/>
                    <a:pt x="2002" y="35"/>
                    <a:pt x="1995" y="25"/>
                  </a:cubicBezTo>
                  <a:cubicBezTo>
                    <a:pt x="1988" y="18"/>
                    <a:pt x="1964" y="21"/>
                    <a:pt x="1946" y="11"/>
                  </a:cubicBezTo>
                  <a:cubicBezTo>
                    <a:pt x="1929" y="4"/>
                    <a:pt x="1918" y="11"/>
                    <a:pt x="1904" y="4"/>
                  </a:cubicBezTo>
                  <a:cubicBezTo>
                    <a:pt x="1886" y="0"/>
                    <a:pt x="1848" y="11"/>
                    <a:pt x="1845" y="11"/>
                  </a:cubicBezTo>
                  <a:cubicBezTo>
                    <a:pt x="1841" y="11"/>
                    <a:pt x="1810" y="4"/>
                    <a:pt x="1796" y="25"/>
                  </a:cubicBezTo>
                  <a:cubicBezTo>
                    <a:pt x="1778" y="49"/>
                    <a:pt x="1792" y="46"/>
                    <a:pt x="1799" y="46"/>
                  </a:cubicBezTo>
                  <a:cubicBezTo>
                    <a:pt x="1807" y="46"/>
                    <a:pt x="1810" y="66"/>
                    <a:pt x="1810" y="73"/>
                  </a:cubicBezTo>
                  <a:cubicBezTo>
                    <a:pt x="1810" y="80"/>
                    <a:pt x="1799" y="91"/>
                    <a:pt x="1792" y="94"/>
                  </a:cubicBezTo>
                  <a:cubicBezTo>
                    <a:pt x="1785" y="97"/>
                    <a:pt x="1771" y="121"/>
                    <a:pt x="1768" y="132"/>
                  </a:cubicBezTo>
                  <a:cubicBezTo>
                    <a:pt x="1765" y="139"/>
                    <a:pt x="1747" y="163"/>
                    <a:pt x="1751" y="169"/>
                  </a:cubicBezTo>
                  <a:cubicBezTo>
                    <a:pt x="1751" y="180"/>
                    <a:pt x="1740" y="187"/>
                    <a:pt x="1733" y="187"/>
                  </a:cubicBezTo>
                  <a:cubicBezTo>
                    <a:pt x="1722" y="190"/>
                    <a:pt x="1702" y="204"/>
                    <a:pt x="1695" y="207"/>
                  </a:cubicBezTo>
                  <a:cubicBezTo>
                    <a:pt x="1687" y="211"/>
                    <a:pt x="1660" y="204"/>
                    <a:pt x="1656" y="197"/>
                  </a:cubicBezTo>
                  <a:cubicBezTo>
                    <a:pt x="1656" y="193"/>
                    <a:pt x="1653" y="193"/>
                    <a:pt x="1646" y="190"/>
                  </a:cubicBezTo>
                  <a:cubicBezTo>
                    <a:pt x="1614" y="252"/>
                    <a:pt x="1614" y="252"/>
                    <a:pt x="1614" y="252"/>
                  </a:cubicBezTo>
                  <a:cubicBezTo>
                    <a:pt x="1614" y="273"/>
                    <a:pt x="1614" y="273"/>
                    <a:pt x="1614" y="273"/>
                  </a:cubicBezTo>
                  <a:cubicBezTo>
                    <a:pt x="1614" y="273"/>
                    <a:pt x="1594" y="277"/>
                    <a:pt x="1607" y="294"/>
                  </a:cubicBezTo>
                  <a:cubicBezTo>
                    <a:pt x="1624" y="308"/>
                    <a:pt x="1624" y="294"/>
                    <a:pt x="1649" y="294"/>
                  </a:cubicBezTo>
                  <a:cubicBezTo>
                    <a:pt x="1670" y="294"/>
                    <a:pt x="1680" y="314"/>
                    <a:pt x="1687" y="301"/>
                  </a:cubicBezTo>
                  <a:cubicBezTo>
                    <a:pt x="1691" y="287"/>
                    <a:pt x="1712" y="280"/>
                    <a:pt x="1726" y="294"/>
                  </a:cubicBezTo>
                  <a:cubicBezTo>
                    <a:pt x="1736" y="311"/>
                    <a:pt x="1778" y="335"/>
                    <a:pt x="1775" y="349"/>
                  </a:cubicBezTo>
                  <a:cubicBezTo>
                    <a:pt x="1771" y="359"/>
                    <a:pt x="1751" y="359"/>
                    <a:pt x="1736" y="352"/>
                  </a:cubicBezTo>
                  <a:cubicBezTo>
                    <a:pt x="1719" y="349"/>
                    <a:pt x="1698" y="362"/>
                    <a:pt x="1684" y="362"/>
                  </a:cubicBezTo>
                  <a:cubicBezTo>
                    <a:pt x="1670" y="362"/>
                    <a:pt x="1653" y="369"/>
                    <a:pt x="1635" y="383"/>
                  </a:cubicBezTo>
                  <a:cubicBezTo>
                    <a:pt x="1621" y="397"/>
                    <a:pt x="1624" y="414"/>
                    <a:pt x="1600" y="414"/>
                  </a:cubicBezTo>
                  <a:cubicBezTo>
                    <a:pt x="1575" y="417"/>
                    <a:pt x="1569" y="414"/>
                    <a:pt x="1541" y="431"/>
                  </a:cubicBezTo>
                  <a:cubicBezTo>
                    <a:pt x="1516" y="449"/>
                    <a:pt x="1489" y="442"/>
                    <a:pt x="1478" y="438"/>
                  </a:cubicBezTo>
                  <a:cubicBezTo>
                    <a:pt x="1467" y="431"/>
                    <a:pt x="1450" y="431"/>
                    <a:pt x="1440" y="449"/>
                  </a:cubicBezTo>
                  <a:cubicBezTo>
                    <a:pt x="1429" y="466"/>
                    <a:pt x="1454" y="473"/>
                    <a:pt x="1450" y="494"/>
                  </a:cubicBezTo>
                  <a:cubicBezTo>
                    <a:pt x="1447" y="514"/>
                    <a:pt x="1422" y="507"/>
                    <a:pt x="1401" y="531"/>
                  </a:cubicBezTo>
                  <a:cubicBezTo>
                    <a:pt x="1384" y="552"/>
                    <a:pt x="1349" y="562"/>
                    <a:pt x="1332" y="559"/>
                  </a:cubicBezTo>
                  <a:cubicBezTo>
                    <a:pt x="1314" y="559"/>
                    <a:pt x="1276" y="549"/>
                    <a:pt x="1244" y="562"/>
                  </a:cubicBezTo>
                  <a:cubicBezTo>
                    <a:pt x="1209" y="579"/>
                    <a:pt x="1188" y="600"/>
                    <a:pt x="1174" y="597"/>
                  </a:cubicBezTo>
                  <a:cubicBezTo>
                    <a:pt x="1160" y="597"/>
                    <a:pt x="1160" y="579"/>
                    <a:pt x="1143" y="583"/>
                  </a:cubicBezTo>
                  <a:cubicBezTo>
                    <a:pt x="1125" y="586"/>
                    <a:pt x="1115" y="579"/>
                    <a:pt x="1104" y="573"/>
                  </a:cubicBezTo>
                  <a:cubicBezTo>
                    <a:pt x="1090" y="566"/>
                    <a:pt x="1080" y="579"/>
                    <a:pt x="1059" y="562"/>
                  </a:cubicBezTo>
                  <a:cubicBezTo>
                    <a:pt x="1041" y="549"/>
                    <a:pt x="1003" y="552"/>
                    <a:pt x="989" y="549"/>
                  </a:cubicBezTo>
                  <a:cubicBezTo>
                    <a:pt x="975" y="545"/>
                    <a:pt x="916" y="549"/>
                    <a:pt x="895" y="545"/>
                  </a:cubicBezTo>
                  <a:cubicBezTo>
                    <a:pt x="874" y="542"/>
                    <a:pt x="846" y="552"/>
                    <a:pt x="846" y="542"/>
                  </a:cubicBezTo>
                  <a:cubicBezTo>
                    <a:pt x="842" y="531"/>
                    <a:pt x="828" y="525"/>
                    <a:pt x="821" y="501"/>
                  </a:cubicBezTo>
                  <a:cubicBezTo>
                    <a:pt x="818" y="477"/>
                    <a:pt x="804" y="470"/>
                    <a:pt x="790" y="470"/>
                  </a:cubicBezTo>
                  <a:cubicBezTo>
                    <a:pt x="779" y="466"/>
                    <a:pt x="776" y="452"/>
                    <a:pt x="766" y="449"/>
                  </a:cubicBezTo>
                  <a:cubicBezTo>
                    <a:pt x="762" y="449"/>
                    <a:pt x="755" y="431"/>
                    <a:pt x="737" y="431"/>
                  </a:cubicBezTo>
                  <a:cubicBezTo>
                    <a:pt x="720" y="431"/>
                    <a:pt x="657" y="424"/>
                    <a:pt x="647" y="410"/>
                  </a:cubicBezTo>
                  <a:cubicBezTo>
                    <a:pt x="640" y="397"/>
                    <a:pt x="657" y="393"/>
                    <a:pt x="657" y="380"/>
                  </a:cubicBezTo>
                  <a:cubicBezTo>
                    <a:pt x="657" y="366"/>
                    <a:pt x="668" y="345"/>
                    <a:pt x="661" y="342"/>
                  </a:cubicBezTo>
                  <a:cubicBezTo>
                    <a:pt x="650" y="335"/>
                    <a:pt x="640" y="321"/>
                    <a:pt x="640" y="311"/>
                  </a:cubicBezTo>
                  <a:cubicBezTo>
                    <a:pt x="636" y="301"/>
                    <a:pt x="619" y="284"/>
                    <a:pt x="605" y="284"/>
                  </a:cubicBezTo>
                  <a:cubicBezTo>
                    <a:pt x="591" y="284"/>
                    <a:pt x="580" y="277"/>
                    <a:pt x="570" y="266"/>
                  </a:cubicBezTo>
                  <a:cubicBezTo>
                    <a:pt x="556" y="256"/>
                    <a:pt x="546" y="256"/>
                    <a:pt x="542" y="228"/>
                  </a:cubicBezTo>
                  <a:cubicBezTo>
                    <a:pt x="539" y="228"/>
                    <a:pt x="539" y="225"/>
                    <a:pt x="539" y="225"/>
                  </a:cubicBezTo>
                  <a:cubicBezTo>
                    <a:pt x="535" y="225"/>
                    <a:pt x="528" y="221"/>
                    <a:pt x="524" y="221"/>
                  </a:cubicBezTo>
                  <a:cubicBezTo>
                    <a:pt x="521" y="221"/>
                    <a:pt x="517" y="221"/>
                    <a:pt x="514" y="218"/>
                  </a:cubicBezTo>
                  <a:cubicBezTo>
                    <a:pt x="510" y="228"/>
                    <a:pt x="500" y="232"/>
                    <a:pt x="500" y="242"/>
                  </a:cubicBezTo>
                  <a:cubicBezTo>
                    <a:pt x="500" y="252"/>
                    <a:pt x="497" y="263"/>
                    <a:pt x="483" y="263"/>
                  </a:cubicBezTo>
                  <a:cubicBezTo>
                    <a:pt x="472" y="263"/>
                    <a:pt x="458" y="273"/>
                    <a:pt x="458" y="294"/>
                  </a:cubicBezTo>
                  <a:cubicBezTo>
                    <a:pt x="458" y="311"/>
                    <a:pt x="468" y="314"/>
                    <a:pt x="461" y="325"/>
                  </a:cubicBezTo>
                  <a:cubicBezTo>
                    <a:pt x="458" y="332"/>
                    <a:pt x="434" y="342"/>
                    <a:pt x="427" y="335"/>
                  </a:cubicBezTo>
                  <a:cubicBezTo>
                    <a:pt x="419" y="332"/>
                    <a:pt x="402" y="335"/>
                    <a:pt x="388" y="335"/>
                  </a:cubicBezTo>
                  <a:cubicBezTo>
                    <a:pt x="378" y="332"/>
                    <a:pt x="367" y="314"/>
                    <a:pt x="363" y="335"/>
                  </a:cubicBezTo>
                  <a:cubicBezTo>
                    <a:pt x="360" y="352"/>
                    <a:pt x="333" y="404"/>
                    <a:pt x="340" y="407"/>
                  </a:cubicBezTo>
                  <a:cubicBezTo>
                    <a:pt x="346" y="414"/>
                    <a:pt x="350" y="428"/>
                    <a:pt x="340" y="428"/>
                  </a:cubicBezTo>
                  <a:cubicBezTo>
                    <a:pt x="329" y="428"/>
                    <a:pt x="315" y="424"/>
                    <a:pt x="311" y="417"/>
                  </a:cubicBezTo>
                  <a:cubicBezTo>
                    <a:pt x="304" y="414"/>
                    <a:pt x="287" y="428"/>
                    <a:pt x="273" y="428"/>
                  </a:cubicBezTo>
                  <a:cubicBezTo>
                    <a:pt x="270" y="424"/>
                    <a:pt x="242" y="438"/>
                    <a:pt x="252" y="442"/>
                  </a:cubicBezTo>
                  <a:cubicBezTo>
                    <a:pt x="259" y="445"/>
                    <a:pt x="259" y="466"/>
                    <a:pt x="259" y="477"/>
                  </a:cubicBezTo>
                  <a:cubicBezTo>
                    <a:pt x="259" y="483"/>
                    <a:pt x="280" y="511"/>
                    <a:pt x="277" y="518"/>
                  </a:cubicBezTo>
                  <a:cubicBezTo>
                    <a:pt x="273" y="528"/>
                    <a:pt x="255" y="535"/>
                    <a:pt x="255" y="549"/>
                  </a:cubicBezTo>
                  <a:cubicBezTo>
                    <a:pt x="255" y="559"/>
                    <a:pt x="259" y="569"/>
                    <a:pt x="252" y="573"/>
                  </a:cubicBezTo>
                  <a:cubicBezTo>
                    <a:pt x="245" y="573"/>
                    <a:pt x="228" y="583"/>
                    <a:pt x="217" y="590"/>
                  </a:cubicBezTo>
                  <a:cubicBezTo>
                    <a:pt x="206" y="597"/>
                    <a:pt x="193" y="597"/>
                    <a:pt x="186" y="607"/>
                  </a:cubicBezTo>
                  <a:cubicBezTo>
                    <a:pt x="182" y="617"/>
                    <a:pt x="172" y="624"/>
                    <a:pt x="154" y="624"/>
                  </a:cubicBezTo>
                  <a:cubicBezTo>
                    <a:pt x="140" y="621"/>
                    <a:pt x="133" y="617"/>
                    <a:pt x="120" y="635"/>
                  </a:cubicBezTo>
                  <a:cubicBezTo>
                    <a:pt x="109" y="649"/>
                    <a:pt x="105" y="642"/>
                    <a:pt x="95" y="649"/>
                  </a:cubicBezTo>
                  <a:cubicBezTo>
                    <a:pt x="88" y="656"/>
                    <a:pt x="78" y="645"/>
                    <a:pt x="71" y="642"/>
                  </a:cubicBezTo>
                  <a:cubicBezTo>
                    <a:pt x="64" y="638"/>
                    <a:pt x="56" y="649"/>
                    <a:pt x="49" y="649"/>
                  </a:cubicBezTo>
                  <a:cubicBezTo>
                    <a:pt x="42" y="649"/>
                    <a:pt x="35" y="659"/>
                    <a:pt x="25" y="662"/>
                  </a:cubicBezTo>
                  <a:cubicBezTo>
                    <a:pt x="18" y="666"/>
                    <a:pt x="8" y="662"/>
                    <a:pt x="8" y="673"/>
                  </a:cubicBezTo>
                  <a:cubicBezTo>
                    <a:pt x="8" y="680"/>
                    <a:pt x="8" y="687"/>
                    <a:pt x="0" y="694"/>
                  </a:cubicBezTo>
                  <a:cubicBezTo>
                    <a:pt x="0" y="694"/>
                    <a:pt x="0" y="694"/>
                    <a:pt x="0" y="694"/>
                  </a:cubicBezTo>
                  <a:cubicBezTo>
                    <a:pt x="8" y="728"/>
                    <a:pt x="8" y="728"/>
                    <a:pt x="8" y="728"/>
                  </a:cubicBezTo>
                  <a:cubicBezTo>
                    <a:pt x="8" y="728"/>
                    <a:pt x="46" y="738"/>
                    <a:pt x="46" y="752"/>
                  </a:cubicBezTo>
                  <a:cubicBezTo>
                    <a:pt x="49" y="762"/>
                    <a:pt x="56" y="803"/>
                    <a:pt x="56" y="803"/>
                  </a:cubicBezTo>
                  <a:cubicBezTo>
                    <a:pt x="56" y="803"/>
                    <a:pt x="53" y="803"/>
                    <a:pt x="53" y="803"/>
                  </a:cubicBezTo>
                  <a:cubicBezTo>
                    <a:pt x="71" y="814"/>
                    <a:pt x="91" y="828"/>
                    <a:pt x="91" y="831"/>
                  </a:cubicBezTo>
                  <a:cubicBezTo>
                    <a:pt x="91" y="838"/>
                    <a:pt x="91" y="852"/>
                    <a:pt x="109" y="862"/>
                  </a:cubicBezTo>
                  <a:cubicBezTo>
                    <a:pt x="123" y="866"/>
                    <a:pt x="133" y="873"/>
                    <a:pt x="140" y="876"/>
                  </a:cubicBezTo>
                  <a:cubicBezTo>
                    <a:pt x="140" y="876"/>
                    <a:pt x="140" y="873"/>
                    <a:pt x="140" y="873"/>
                  </a:cubicBezTo>
                  <a:cubicBezTo>
                    <a:pt x="158" y="873"/>
                    <a:pt x="158" y="873"/>
                    <a:pt x="158" y="873"/>
                  </a:cubicBezTo>
                  <a:cubicBezTo>
                    <a:pt x="158" y="873"/>
                    <a:pt x="161" y="876"/>
                    <a:pt x="165" y="880"/>
                  </a:cubicBezTo>
                  <a:cubicBezTo>
                    <a:pt x="172" y="866"/>
                    <a:pt x="196" y="852"/>
                    <a:pt x="210" y="855"/>
                  </a:cubicBezTo>
                  <a:cubicBezTo>
                    <a:pt x="228" y="855"/>
                    <a:pt x="259" y="883"/>
                    <a:pt x="255" y="890"/>
                  </a:cubicBezTo>
                  <a:cubicBezTo>
                    <a:pt x="252" y="900"/>
                    <a:pt x="228" y="935"/>
                    <a:pt x="217" y="938"/>
                  </a:cubicBezTo>
                  <a:cubicBezTo>
                    <a:pt x="214" y="938"/>
                    <a:pt x="206" y="938"/>
                    <a:pt x="199" y="938"/>
                  </a:cubicBezTo>
                  <a:cubicBezTo>
                    <a:pt x="199" y="945"/>
                    <a:pt x="196" y="952"/>
                    <a:pt x="196" y="952"/>
                  </a:cubicBezTo>
                  <a:cubicBezTo>
                    <a:pt x="196" y="962"/>
                    <a:pt x="214" y="972"/>
                    <a:pt x="221" y="986"/>
                  </a:cubicBezTo>
                  <a:cubicBezTo>
                    <a:pt x="228" y="1000"/>
                    <a:pt x="206" y="1010"/>
                    <a:pt x="196" y="1000"/>
                  </a:cubicBezTo>
                  <a:cubicBezTo>
                    <a:pt x="186" y="993"/>
                    <a:pt x="182" y="1010"/>
                    <a:pt x="186" y="1017"/>
                  </a:cubicBezTo>
                  <a:cubicBezTo>
                    <a:pt x="193" y="1024"/>
                    <a:pt x="189" y="1048"/>
                    <a:pt x="199" y="1048"/>
                  </a:cubicBezTo>
                  <a:cubicBezTo>
                    <a:pt x="214" y="1052"/>
                    <a:pt x="221" y="1073"/>
                    <a:pt x="235" y="1073"/>
                  </a:cubicBezTo>
                  <a:cubicBezTo>
                    <a:pt x="245" y="1073"/>
                    <a:pt x="255" y="1093"/>
                    <a:pt x="255" y="1093"/>
                  </a:cubicBezTo>
                  <a:cubicBezTo>
                    <a:pt x="255" y="1093"/>
                    <a:pt x="273" y="1103"/>
                    <a:pt x="273" y="1107"/>
                  </a:cubicBezTo>
                  <a:cubicBezTo>
                    <a:pt x="273" y="1110"/>
                    <a:pt x="273" y="1110"/>
                    <a:pt x="273" y="1110"/>
                  </a:cubicBezTo>
                  <a:cubicBezTo>
                    <a:pt x="287" y="1110"/>
                    <a:pt x="297" y="1110"/>
                    <a:pt x="297" y="1103"/>
                  </a:cubicBezTo>
                  <a:cubicBezTo>
                    <a:pt x="301" y="1097"/>
                    <a:pt x="318" y="1097"/>
                    <a:pt x="329" y="1110"/>
                  </a:cubicBezTo>
                  <a:cubicBezTo>
                    <a:pt x="343" y="1121"/>
                    <a:pt x="392" y="1151"/>
                    <a:pt x="409" y="1165"/>
                  </a:cubicBezTo>
                  <a:cubicBezTo>
                    <a:pt x="427" y="1182"/>
                    <a:pt x="472" y="1196"/>
                    <a:pt x="486" y="1196"/>
                  </a:cubicBezTo>
                  <a:cubicBezTo>
                    <a:pt x="500" y="1196"/>
                    <a:pt x="514" y="1206"/>
                    <a:pt x="539" y="1206"/>
                  </a:cubicBezTo>
                  <a:cubicBezTo>
                    <a:pt x="539" y="1206"/>
                    <a:pt x="542" y="1206"/>
                    <a:pt x="546" y="1206"/>
                  </a:cubicBezTo>
                  <a:cubicBezTo>
                    <a:pt x="549" y="1203"/>
                    <a:pt x="556" y="1203"/>
                    <a:pt x="559" y="1196"/>
                  </a:cubicBezTo>
                  <a:cubicBezTo>
                    <a:pt x="566" y="1189"/>
                    <a:pt x="573" y="1203"/>
                    <a:pt x="570" y="1217"/>
                  </a:cubicBezTo>
                  <a:cubicBezTo>
                    <a:pt x="570" y="1224"/>
                    <a:pt x="570" y="1231"/>
                    <a:pt x="573" y="1234"/>
                  </a:cubicBezTo>
                  <a:cubicBezTo>
                    <a:pt x="577" y="1231"/>
                    <a:pt x="580" y="1224"/>
                    <a:pt x="584" y="1217"/>
                  </a:cubicBezTo>
                  <a:cubicBezTo>
                    <a:pt x="591" y="1199"/>
                    <a:pt x="601" y="1199"/>
                    <a:pt x="612" y="1193"/>
                  </a:cubicBezTo>
                  <a:cubicBezTo>
                    <a:pt x="619" y="1186"/>
                    <a:pt x="625" y="1189"/>
                    <a:pt x="643" y="1199"/>
                  </a:cubicBezTo>
                  <a:cubicBezTo>
                    <a:pt x="657" y="1206"/>
                    <a:pt x="664" y="1189"/>
                    <a:pt x="689" y="1210"/>
                  </a:cubicBezTo>
                  <a:cubicBezTo>
                    <a:pt x="692" y="1210"/>
                    <a:pt x="699" y="1206"/>
                    <a:pt x="703" y="1206"/>
                  </a:cubicBezTo>
                  <a:cubicBezTo>
                    <a:pt x="706" y="1206"/>
                    <a:pt x="713" y="1196"/>
                    <a:pt x="720" y="1189"/>
                  </a:cubicBezTo>
                  <a:cubicBezTo>
                    <a:pt x="727" y="1182"/>
                    <a:pt x="727" y="1172"/>
                    <a:pt x="734" y="1175"/>
                  </a:cubicBezTo>
                  <a:cubicBezTo>
                    <a:pt x="745" y="1175"/>
                    <a:pt x="752" y="1162"/>
                    <a:pt x="769" y="1151"/>
                  </a:cubicBezTo>
                  <a:cubicBezTo>
                    <a:pt x="790" y="1141"/>
                    <a:pt x="808" y="1158"/>
                    <a:pt x="818" y="1151"/>
                  </a:cubicBezTo>
                  <a:cubicBezTo>
                    <a:pt x="825" y="1145"/>
                    <a:pt x="835" y="1141"/>
                    <a:pt x="835" y="1148"/>
                  </a:cubicBezTo>
                  <a:cubicBezTo>
                    <a:pt x="835" y="1155"/>
                    <a:pt x="849" y="1165"/>
                    <a:pt x="853" y="1175"/>
                  </a:cubicBezTo>
                  <a:cubicBezTo>
                    <a:pt x="857" y="1182"/>
                    <a:pt x="870" y="1186"/>
                    <a:pt x="874" y="1186"/>
                  </a:cubicBezTo>
                  <a:cubicBezTo>
                    <a:pt x="877" y="1186"/>
                    <a:pt x="881" y="1182"/>
                    <a:pt x="881" y="1182"/>
                  </a:cubicBezTo>
                  <a:cubicBezTo>
                    <a:pt x="891" y="1175"/>
                    <a:pt x="909" y="1182"/>
                    <a:pt x="909" y="1193"/>
                  </a:cubicBezTo>
                  <a:cubicBezTo>
                    <a:pt x="909" y="1203"/>
                    <a:pt x="909" y="1213"/>
                    <a:pt x="916" y="1213"/>
                  </a:cubicBezTo>
                  <a:cubicBezTo>
                    <a:pt x="926" y="1213"/>
                    <a:pt x="933" y="1213"/>
                    <a:pt x="933" y="1234"/>
                  </a:cubicBezTo>
                  <a:cubicBezTo>
                    <a:pt x="933" y="1252"/>
                    <a:pt x="940" y="1276"/>
                    <a:pt x="923" y="1290"/>
                  </a:cubicBezTo>
                  <a:cubicBezTo>
                    <a:pt x="905" y="1307"/>
                    <a:pt x="887" y="1338"/>
                    <a:pt x="891" y="1344"/>
                  </a:cubicBezTo>
                  <a:cubicBezTo>
                    <a:pt x="895" y="1355"/>
                    <a:pt x="884" y="1368"/>
                    <a:pt x="898" y="1365"/>
                  </a:cubicBezTo>
                  <a:cubicBezTo>
                    <a:pt x="909" y="1358"/>
                    <a:pt x="936" y="1365"/>
                    <a:pt x="933" y="1372"/>
                  </a:cubicBezTo>
                  <a:cubicBezTo>
                    <a:pt x="930" y="1379"/>
                    <a:pt x="933" y="1403"/>
                    <a:pt x="947" y="1403"/>
                  </a:cubicBezTo>
                  <a:cubicBezTo>
                    <a:pt x="958" y="1403"/>
                    <a:pt x="965" y="1410"/>
                    <a:pt x="961" y="1420"/>
                  </a:cubicBezTo>
                  <a:cubicBezTo>
                    <a:pt x="958" y="1430"/>
                    <a:pt x="951" y="1444"/>
                    <a:pt x="961" y="1444"/>
                  </a:cubicBezTo>
                  <a:cubicBezTo>
                    <a:pt x="972" y="1444"/>
                    <a:pt x="985" y="1444"/>
                    <a:pt x="982" y="1455"/>
                  </a:cubicBezTo>
                  <a:cubicBezTo>
                    <a:pt x="982" y="1465"/>
                    <a:pt x="989" y="1476"/>
                    <a:pt x="1006" y="1469"/>
                  </a:cubicBezTo>
                  <a:cubicBezTo>
                    <a:pt x="1017" y="1465"/>
                    <a:pt x="1021" y="1462"/>
                    <a:pt x="1024" y="1465"/>
                  </a:cubicBezTo>
                  <a:cubicBezTo>
                    <a:pt x="1031" y="1465"/>
                    <a:pt x="1031" y="1483"/>
                    <a:pt x="1045" y="1483"/>
                  </a:cubicBezTo>
                  <a:cubicBezTo>
                    <a:pt x="1055" y="1486"/>
                    <a:pt x="1048" y="1458"/>
                    <a:pt x="1045" y="1455"/>
                  </a:cubicBezTo>
                  <a:cubicBezTo>
                    <a:pt x="1041" y="1448"/>
                    <a:pt x="1048" y="1427"/>
                    <a:pt x="1052" y="1434"/>
                  </a:cubicBezTo>
                  <a:cubicBezTo>
                    <a:pt x="1055" y="1437"/>
                    <a:pt x="1070" y="1434"/>
                    <a:pt x="1076" y="1424"/>
                  </a:cubicBezTo>
                  <a:cubicBezTo>
                    <a:pt x="1087" y="1413"/>
                    <a:pt x="1100" y="1430"/>
                    <a:pt x="1108" y="1420"/>
                  </a:cubicBezTo>
                  <a:cubicBezTo>
                    <a:pt x="1115" y="1410"/>
                    <a:pt x="1129" y="1427"/>
                    <a:pt x="1143" y="1420"/>
                  </a:cubicBezTo>
                  <a:cubicBezTo>
                    <a:pt x="1156" y="1413"/>
                    <a:pt x="1160" y="1427"/>
                    <a:pt x="1167" y="1417"/>
                  </a:cubicBezTo>
                  <a:cubicBezTo>
                    <a:pt x="1174" y="1406"/>
                    <a:pt x="1195" y="1392"/>
                    <a:pt x="1198" y="1396"/>
                  </a:cubicBezTo>
                  <a:cubicBezTo>
                    <a:pt x="1202" y="1399"/>
                    <a:pt x="1205" y="1410"/>
                    <a:pt x="1230" y="1413"/>
                  </a:cubicBezTo>
                  <a:cubicBezTo>
                    <a:pt x="1258" y="1417"/>
                    <a:pt x="1244" y="1427"/>
                    <a:pt x="1244" y="1437"/>
                  </a:cubicBezTo>
                  <a:cubicBezTo>
                    <a:pt x="1244" y="1444"/>
                    <a:pt x="1272" y="1465"/>
                    <a:pt x="1283" y="1465"/>
                  </a:cubicBezTo>
                  <a:cubicBezTo>
                    <a:pt x="1283" y="1465"/>
                    <a:pt x="1286" y="1469"/>
                    <a:pt x="1290" y="1472"/>
                  </a:cubicBezTo>
                  <a:cubicBezTo>
                    <a:pt x="1296" y="1469"/>
                    <a:pt x="1310" y="1476"/>
                    <a:pt x="1314" y="1465"/>
                  </a:cubicBezTo>
                  <a:cubicBezTo>
                    <a:pt x="1317" y="1455"/>
                    <a:pt x="1332" y="1458"/>
                    <a:pt x="1335" y="1465"/>
                  </a:cubicBezTo>
                  <a:cubicBezTo>
                    <a:pt x="1342" y="1476"/>
                    <a:pt x="1345" y="1476"/>
                    <a:pt x="1359" y="1465"/>
                  </a:cubicBezTo>
                  <a:cubicBezTo>
                    <a:pt x="1370" y="1455"/>
                    <a:pt x="1377" y="1476"/>
                    <a:pt x="1370" y="1483"/>
                  </a:cubicBezTo>
                  <a:cubicBezTo>
                    <a:pt x="1362" y="1489"/>
                    <a:pt x="1366" y="1507"/>
                    <a:pt x="1377" y="1517"/>
                  </a:cubicBezTo>
                  <a:cubicBezTo>
                    <a:pt x="1387" y="1527"/>
                    <a:pt x="1391" y="1510"/>
                    <a:pt x="1387" y="1500"/>
                  </a:cubicBezTo>
                  <a:cubicBezTo>
                    <a:pt x="1384" y="1489"/>
                    <a:pt x="1405" y="1479"/>
                    <a:pt x="1443" y="1469"/>
                  </a:cubicBezTo>
                  <a:cubicBezTo>
                    <a:pt x="1478" y="1455"/>
                    <a:pt x="1520" y="1427"/>
                    <a:pt x="1520" y="1424"/>
                  </a:cubicBezTo>
                  <a:cubicBezTo>
                    <a:pt x="1520" y="1417"/>
                    <a:pt x="1545" y="1434"/>
                    <a:pt x="1558" y="1424"/>
                  </a:cubicBezTo>
                  <a:cubicBezTo>
                    <a:pt x="1569" y="1413"/>
                    <a:pt x="1614" y="1413"/>
                    <a:pt x="1624" y="1413"/>
                  </a:cubicBezTo>
                  <a:cubicBezTo>
                    <a:pt x="1639" y="1413"/>
                    <a:pt x="1639" y="1403"/>
                    <a:pt x="1649" y="1392"/>
                  </a:cubicBezTo>
                  <a:cubicBezTo>
                    <a:pt x="1663" y="1382"/>
                    <a:pt x="1660" y="1379"/>
                    <a:pt x="1673" y="1375"/>
                  </a:cubicBezTo>
                  <a:cubicBezTo>
                    <a:pt x="1687" y="1372"/>
                    <a:pt x="1695" y="1358"/>
                    <a:pt x="1695" y="1351"/>
                  </a:cubicBezTo>
                  <a:cubicBezTo>
                    <a:pt x="1695" y="1344"/>
                    <a:pt x="1722" y="1341"/>
                    <a:pt x="1722" y="1334"/>
                  </a:cubicBezTo>
                  <a:cubicBezTo>
                    <a:pt x="1722" y="1327"/>
                    <a:pt x="1743" y="1324"/>
                    <a:pt x="1743" y="1317"/>
                  </a:cubicBezTo>
                  <a:cubicBezTo>
                    <a:pt x="1743" y="1307"/>
                    <a:pt x="1754" y="1307"/>
                    <a:pt x="1758" y="1300"/>
                  </a:cubicBezTo>
                  <a:cubicBezTo>
                    <a:pt x="1765" y="1293"/>
                    <a:pt x="1754" y="1276"/>
                    <a:pt x="1765" y="1272"/>
                  </a:cubicBezTo>
                  <a:cubicBezTo>
                    <a:pt x="1775" y="1269"/>
                    <a:pt x="1761" y="1258"/>
                    <a:pt x="1758" y="1252"/>
                  </a:cubicBezTo>
                  <a:cubicBezTo>
                    <a:pt x="1758" y="1248"/>
                    <a:pt x="1775" y="1245"/>
                    <a:pt x="1785" y="1241"/>
                  </a:cubicBezTo>
                  <a:cubicBezTo>
                    <a:pt x="1796" y="1234"/>
                    <a:pt x="1803" y="1224"/>
                    <a:pt x="1803" y="1213"/>
                  </a:cubicBezTo>
                  <a:cubicBezTo>
                    <a:pt x="1807" y="1203"/>
                    <a:pt x="1824" y="1193"/>
                    <a:pt x="1831" y="1189"/>
                  </a:cubicBezTo>
                  <a:cubicBezTo>
                    <a:pt x="1837" y="1186"/>
                    <a:pt x="1841" y="1172"/>
                    <a:pt x="1837" y="1158"/>
                  </a:cubicBezTo>
                  <a:cubicBezTo>
                    <a:pt x="1834" y="1145"/>
                    <a:pt x="1852" y="1148"/>
                    <a:pt x="1845" y="1141"/>
                  </a:cubicBezTo>
                  <a:cubicBezTo>
                    <a:pt x="1837" y="1138"/>
                    <a:pt x="1848" y="1124"/>
                    <a:pt x="1862" y="1121"/>
                  </a:cubicBezTo>
                  <a:cubicBezTo>
                    <a:pt x="1876" y="1114"/>
                    <a:pt x="1852" y="1110"/>
                    <a:pt x="1845" y="1114"/>
                  </a:cubicBezTo>
                  <a:cubicBezTo>
                    <a:pt x="1837" y="1121"/>
                    <a:pt x="1831" y="1097"/>
                    <a:pt x="1824" y="1107"/>
                  </a:cubicBezTo>
                  <a:cubicBezTo>
                    <a:pt x="1817" y="1114"/>
                    <a:pt x="1796" y="1100"/>
                    <a:pt x="1810" y="1100"/>
                  </a:cubicBezTo>
                  <a:cubicBezTo>
                    <a:pt x="1820" y="1097"/>
                    <a:pt x="1841" y="1083"/>
                    <a:pt x="1848" y="1079"/>
                  </a:cubicBezTo>
                  <a:cubicBezTo>
                    <a:pt x="1859" y="1076"/>
                    <a:pt x="1837" y="1055"/>
                    <a:pt x="1827" y="1059"/>
                  </a:cubicBezTo>
                  <a:cubicBezTo>
                    <a:pt x="1813" y="1059"/>
                    <a:pt x="1803" y="1031"/>
                    <a:pt x="1792" y="1031"/>
                  </a:cubicBezTo>
                  <a:cubicBezTo>
                    <a:pt x="1778" y="1031"/>
                    <a:pt x="1799" y="1024"/>
                    <a:pt x="1813" y="1031"/>
                  </a:cubicBezTo>
                  <a:cubicBezTo>
                    <a:pt x="1827" y="1038"/>
                    <a:pt x="1841" y="1045"/>
                    <a:pt x="1848" y="1038"/>
                  </a:cubicBezTo>
                  <a:cubicBezTo>
                    <a:pt x="1855" y="1031"/>
                    <a:pt x="1824" y="1010"/>
                    <a:pt x="1813" y="1000"/>
                  </a:cubicBezTo>
                  <a:cubicBezTo>
                    <a:pt x="1803" y="993"/>
                    <a:pt x="1813" y="983"/>
                    <a:pt x="1807" y="976"/>
                  </a:cubicBezTo>
                  <a:cubicBezTo>
                    <a:pt x="1803" y="972"/>
                    <a:pt x="1789" y="945"/>
                    <a:pt x="1782" y="931"/>
                  </a:cubicBezTo>
                  <a:cubicBezTo>
                    <a:pt x="1778" y="917"/>
                    <a:pt x="1754" y="914"/>
                    <a:pt x="1747" y="907"/>
                  </a:cubicBezTo>
                  <a:cubicBezTo>
                    <a:pt x="1743" y="897"/>
                    <a:pt x="1747" y="876"/>
                    <a:pt x="1768" y="869"/>
                  </a:cubicBezTo>
                  <a:cubicBezTo>
                    <a:pt x="1785" y="862"/>
                    <a:pt x="1778" y="848"/>
                    <a:pt x="1785" y="848"/>
                  </a:cubicBezTo>
                  <a:cubicBezTo>
                    <a:pt x="1792" y="852"/>
                    <a:pt x="1799" y="848"/>
                    <a:pt x="1807" y="834"/>
                  </a:cubicBezTo>
                  <a:cubicBezTo>
                    <a:pt x="1813" y="821"/>
                    <a:pt x="1824" y="828"/>
                    <a:pt x="1831" y="821"/>
                  </a:cubicBezTo>
                  <a:cubicBezTo>
                    <a:pt x="1837" y="814"/>
                    <a:pt x="1866" y="817"/>
                    <a:pt x="1876" y="810"/>
                  </a:cubicBezTo>
                  <a:cubicBezTo>
                    <a:pt x="1886" y="803"/>
                    <a:pt x="1866" y="779"/>
                    <a:pt x="1852" y="783"/>
                  </a:cubicBezTo>
                  <a:cubicBezTo>
                    <a:pt x="1837" y="786"/>
                    <a:pt x="1824" y="783"/>
                    <a:pt x="1813" y="769"/>
                  </a:cubicBezTo>
                  <a:cubicBezTo>
                    <a:pt x="1807" y="755"/>
                    <a:pt x="1782" y="793"/>
                    <a:pt x="1761" y="803"/>
                  </a:cubicBezTo>
                  <a:cubicBezTo>
                    <a:pt x="1743" y="810"/>
                    <a:pt x="1729" y="786"/>
                    <a:pt x="1736" y="772"/>
                  </a:cubicBezTo>
                  <a:cubicBezTo>
                    <a:pt x="1743" y="755"/>
                    <a:pt x="1722" y="755"/>
                    <a:pt x="1698" y="759"/>
                  </a:cubicBezTo>
                  <a:cubicBezTo>
                    <a:pt x="1670" y="759"/>
                    <a:pt x="1680" y="711"/>
                    <a:pt x="1695" y="711"/>
                  </a:cubicBezTo>
                  <a:cubicBezTo>
                    <a:pt x="1712" y="707"/>
                    <a:pt x="1736" y="724"/>
                    <a:pt x="1743" y="697"/>
                  </a:cubicBezTo>
                  <a:cubicBezTo>
                    <a:pt x="1754" y="666"/>
                    <a:pt x="1768" y="690"/>
                    <a:pt x="1792" y="662"/>
                  </a:cubicBezTo>
                  <a:cubicBezTo>
                    <a:pt x="1813" y="638"/>
                    <a:pt x="1837" y="624"/>
                    <a:pt x="1859" y="638"/>
                  </a:cubicBezTo>
                  <a:cubicBezTo>
                    <a:pt x="1876" y="652"/>
                    <a:pt x="1837" y="676"/>
                    <a:pt x="1831" y="690"/>
                  </a:cubicBezTo>
                  <a:cubicBezTo>
                    <a:pt x="1824" y="704"/>
                    <a:pt x="1837" y="711"/>
                    <a:pt x="1824" y="721"/>
                  </a:cubicBezTo>
                  <a:cubicBezTo>
                    <a:pt x="1813" y="731"/>
                    <a:pt x="1831" y="735"/>
                    <a:pt x="1852" y="721"/>
                  </a:cubicBezTo>
                  <a:cubicBezTo>
                    <a:pt x="1876" y="707"/>
                    <a:pt x="1904" y="690"/>
                    <a:pt x="1925" y="680"/>
                  </a:cubicBezTo>
                  <a:cubicBezTo>
                    <a:pt x="1932" y="676"/>
                    <a:pt x="1939" y="676"/>
                    <a:pt x="1946" y="676"/>
                  </a:cubicBezTo>
                  <a:cubicBezTo>
                    <a:pt x="1946" y="669"/>
                    <a:pt x="1949" y="662"/>
                    <a:pt x="1957" y="659"/>
                  </a:cubicBezTo>
                  <a:cubicBezTo>
                    <a:pt x="1971" y="652"/>
                    <a:pt x="2023" y="631"/>
                    <a:pt x="2030" y="621"/>
                  </a:cubicBezTo>
                  <a:cubicBezTo>
                    <a:pt x="2037" y="610"/>
                    <a:pt x="2044" y="593"/>
                    <a:pt x="2054" y="593"/>
                  </a:cubicBezTo>
                  <a:cubicBezTo>
                    <a:pt x="2065" y="593"/>
                    <a:pt x="2065" y="603"/>
                    <a:pt x="2079" y="603"/>
                  </a:cubicBezTo>
                  <a:cubicBezTo>
                    <a:pt x="2096" y="603"/>
                    <a:pt x="2114" y="607"/>
                    <a:pt x="2107" y="597"/>
                  </a:cubicBezTo>
                  <a:cubicBezTo>
                    <a:pt x="2096" y="583"/>
                    <a:pt x="2103" y="583"/>
                    <a:pt x="2121" y="579"/>
                  </a:cubicBezTo>
                  <a:cubicBezTo>
                    <a:pt x="2138" y="579"/>
                    <a:pt x="2135" y="559"/>
                    <a:pt x="2148" y="559"/>
                  </a:cubicBezTo>
                  <a:cubicBezTo>
                    <a:pt x="2162" y="559"/>
                    <a:pt x="2159" y="531"/>
                    <a:pt x="2170" y="531"/>
                  </a:cubicBezTo>
                  <a:cubicBezTo>
                    <a:pt x="2184" y="531"/>
                    <a:pt x="2191" y="549"/>
                    <a:pt x="2204" y="542"/>
                  </a:cubicBezTo>
                  <a:cubicBezTo>
                    <a:pt x="2208" y="542"/>
                    <a:pt x="2211" y="542"/>
                    <a:pt x="2215" y="545"/>
                  </a:cubicBezTo>
                  <a:cubicBezTo>
                    <a:pt x="2218" y="542"/>
                    <a:pt x="2222" y="538"/>
                    <a:pt x="2226" y="538"/>
                  </a:cubicBezTo>
                  <a:cubicBezTo>
                    <a:pt x="2222" y="521"/>
                    <a:pt x="2226" y="507"/>
                    <a:pt x="2222" y="501"/>
                  </a:cubicBezTo>
                  <a:cubicBezTo>
                    <a:pt x="2215" y="487"/>
                    <a:pt x="2222" y="477"/>
                    <a:pt x="2218" y="470"/>
                  </a:cubicBezTo>
                  <a:cubicBezTo>
                    <a:pt x="2218" y="459"/>
                    <a:pt x="2215" y="442"/>
                    <a:pt x="2226" y="442"/>
                  </a:cubicBezTo>
                  <a:cubicBezTo>
                    <a:pt x="2236" y="442"/>
                    <a:pt x="2246" y="417"/>
                    <a:pt x="2257" y="424"/>
                  </a:cubicBezTo>
                  <a:cubicBezTo>
                    <a:pt x="2271" y="435"/>
                    <a:pt x="2292" y="435"/>
                    <a:pt x="2292" y="424"/>
                  </a:cubicBezTo>
                  <a:cubicBezTo>
                    <a:pt x="2292" y="414"/>
                    <a:pt x="2309" y="414"/>
                    <a:pt x="2312" y="400"/>
                  </a:cubicBezTo>
                  <a:cubicBezTo>
                    <a:pt x="2312" y="386"/>
                    <a:pt x="2330" y="383"/>
                    <a:pt x="2334" y="369"/>
                  </a:cubicBezTo>
                  <a:cubicBezTo>
                    <a:pt x="2337" y="359"/>
                    <a:pt x="2344" y="328"/>
                    <a:pt x="2355" y="321"/>
                  </a:cubicBezTo>
                  <a:cubicBezTo>
                    <a:pt x="2368" y="314"/>
                    <a:pt x="2355" y="311"/>
                    <a:pt x="2355" y="290"/>
                  </a:cubicBezTo>
                  <a:close/>
                  <a:moveTo>
                    <a:pt x="1785" y="1375"/>
                  </a:moveTo>
                  <a:cubicBezTo>
                    <a:pt x="1771" y="1424"/>
                    <a:pt x="1799" y="1444"/>
                    <a:pt x="1807" y="1444"/>
                  </a:cubicBezTo>
                  <a:cubicBezTo>
                    <a:pt x="1817" y="1434"/>
                    <a:pt x="1866" y="1338"/>
                    <a:pt x="1855" y="1324"/>
                  </a:cubicBezTo>
                  <a:cubicBezTo>
                    <a:pt x="1845" y="1310"/>
                    <a:pt x="1796" y="1331"/>
                    <a:pt x="1785" y="1375"/>
                  </a:cubicBezTo>
                  <a:close/>
                  <a:moveTo>
                    <a:pt x="1370" y="1534"/>
                  </a:moveTo>
                  <a:cubicBezTo>
                    <a:pt x="1352" y="1534"/>
                    <a:pt x="1314" y="1555"/>
                    <a:pt x="1332" y="1585"/>
                  </a:cubicBezTo>
                  <a:cubicBezTo>
                    <a:pt x="1345" y="1616"/>
                    <a:pt x="1394" y="1596"/>
                    <a:pt x="1398" y="1582"/>
                  </a:cubicBezTo>
                  <a:cubicBezTo>
                    <a:pt x="1398" y="1568"/>
                    <a:pt x="1418" y="1548"/>
                    <a:pt x="1418" y="1537"/>
                  </a:cubicBezTo>
                  <a:cubicBezTo>
                    <a:pt x="1415" y="1527"/>
                    <a:pt x="1384" y="1534"/>
                    <a:pt x="1370" y="1534"/>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47" name="Chile">
              <a:extLst>
                <a:ext uri="{FF2B5EF4-FFF2-40B4-BE49-F238E27FC236}">
                  <a16:creationId xmlns:a16="http://schemas.microsoft.com/office/drawing/2014/main" id="{43A1856A-1604-4E0C-8AA1-78739A72B356}"/>
                </a:ext>
              </a:extLst>
            </p:cNvPr>
            <p:cNvSpPr>
              <a:spLocks/>
            </p:cNvSpPr>
            <p:nvPr/>
          </p:nvSpPr>
          <p:spPr bwMode="auto">
            <a:xfrm>
              <a:off x="3034792" y="4266057"/>
              <a:ext cx="280797" cy="1411224"/>
            </a:xfrm>
            <a:custGeom>
              <a:avLst/>
              <a:gdLst>
                <a:gd name="T0" fmla="*/ 141 w 352"/>
                <a:gd name="T1" fmla="*/ 1515 h 1776"/>
                <a:gd name="T2" fmla="*/ 95 w 352"/>
                <a:gd name="T3" fmla="*/ 1442 h 1776"/>
                <a:gd name="T4" fmla="*/ 134 w 352"/>
                <a:gd name="T5" fmla="*/ 1358 h 1776"/>
                <a:gd name="T6" fmla="*/ 162 w 352"/>
                <a:gd name="T7" fmla="*/ 1274 h 1776"/>
                <a:gd name="T8" fmla="*/ 180 w 352"/>
                <a:gd name="T9" fmla="*/ 1208 h 1776"/>
                <a:gd name="T10" fmla="*/ 155 w 352"/>
                <a:gd name="T11" fmla="*/ 1145 h 1776"/>
                <a:gd name="T12" fmla="*/ 159 w 352"/>
                <a:gd name="T13" fmla="*/ 1040 h 1776"/>
                <a:gd name="T14" fmla="*/ 173 w 352"/>
                <a:gd name="T15" fmla="*/ 960 h 1776"/>
                <a:gd name="T16" fmla="*/ 187 w 352"/>
                <a:gd name="T17" fmla="*/ 894 h 1776"/>
                <a:gd name="T18" fmla="*/ 215 w 352"/>
                <a:gd name="T19" fmla="*/ 754 h 1776"/>
                <a:gd name="T20" fmla="*/ 229 w 352"/>
                <a:gd name="T21" fmla="*/ 657 h 1776"/>
                <a:gd name="T22" fmla="*/ 233 w 352"/>
                <a:gd name="T23" fmla="*/ 545 h 1776"/>
                <a:gd name="T24" fmla="*/ 261 w 352"/>
                <a:gd name="T25" fmla="*/ 447 h 1776"/>
                <a:gd name="T26" fmla="*/ 296 w 352"/>
                <a:gd name="T27" fmla="*/ 370 h 1776"/>
                <a:gd name="T28" fmla="*/ 342 w 352"/>
                <a:gd name="T29" fmla="*/ 266 h 1776"/>
                <a:gd name="T30" fmla="*/ 314 w 352"/>
                <a:gd name="T31" fmla="*/ 182 h 1776"/>
                <a:gd name="T32" fmla="*/ 296 w 352"/>
                <a:gd name="T33" fmla="*/ 88 h 1776"/>
                <a:gd name="T34" fmla="*/ 250 w 352"/>
                <a:gd name="T35" fmla="*/ 4 h 1776"/>
                <a:gd name="T36" fmla="*/ 226 w 352"/>
                <a:gd name="T37" fmla="*/ 77 h 1776"/>
                <a:gd name="T38" fmla="*/ 219 w 352"/>
                <a:gd name="T39" fmla="*/ 262 h 1776"/>
                <a:gd name="T40" fmla="*/ 187 w 352"/>
                <a:gd name="T41" fmla="*/ 444 h 1776"/>
                <a:gd name="T42" fmla="*/ 169 w 352"/>
                <a:gd name="T43" fmla="*/ 569 h 1776"/>
                <a:gd name="T44" fmla="*/ 145 w 352"/>
                <a:gd name="T45" fmla="*/ 730 h 1776"/>
                <a:gd name="T46" fmla="*/ 92 w 352"/>
                <a:gd name="T47" fmla="*/ 873 h 1776"/>
                <a:gd name="T48" fmla="*/ 85 w 352"/>
                <a:gd name="T49" fmla="*/ 999 h 1776"/>
                <a:gd name="T50" fmla="*/ 60 w 352"/>
                <a:gd name="T51" fmla="*/ 1110 h 1776"/>
                <a:gd name="T52" fmla="*/ 110 w 352"/>
                <a:gd name="T53" fmla="*/ 1051 h 1776"/>
                <a:gd name="T54" fmla="*/ 120 w 352"/>
                <a:gd name="T55" fmla="*/ 1117 h 1776"/>
                <a:gd name="T56" fmla="*/ 106 w 352"/>
                <a:gd name="T57" fmla="*/ 1190 h 1776"/>
                <a:gd name="T58" fmla="*/ 85 w 352"/>
                <a:gd name="T59" fmla="*/ 1243 h 1776"/>
                <a:gd name="T60" fmla="*/ 81 w 352"/>
                <a:gd name="T61" fmla="*/ 1232 h 1776"/>
                <a:gd name="T62" fmla="*/ 53 w 352"/>
                <a:gd name="T63" fmla="*/ 1246 h 1776"/>
                <a:gd name="T64" fmla="*/ 7 w 352"/>
                <a:gd name="T65" fmla="*/ 1306 h 1776"/>
                <a:gd name="T66" fmla="*/ 57 w 352"/>
                <a:gd name="T67" fmla="*/ 1309 h 1776"/>
                <a:gd name="T68" fmla="*/ 85 w 352"/>
                <a:gd name="T69" fmla="*/ 1358 h 1776"/>
                <a:gd name="T70" fmla="*/ 36 w 352"/>
                <a:gd name="T71" fmla="*/ 1368 h 1776"/>
                <a:gd name="T72" fmla="*/ 46 w 352"/>
                <a:gd name="T73" fmla="*/ 1396 h 1776"/>
                <a:gd name="T74" fmla="*/ 22 w 352"/>
                <a:gd name="T75" fmla="*/ 1438 h 1776"/>
                <a:gd name="T76" fmla="*/ 50 w 352"/>
                <a:gd name="T77" fmla="*/ 1449 h 1776"/>
                <a:gd name="T78" fmla="*/ 57 w 352"/>
                <a:gd name="T79" fmla="*/ 1490 h 1776"/>
                <a:gd name="T80" fmla="*/ 32 w 352"/>
                <a:gd name="T81" fmla="*/ 1539 h 1776"/>
                <a:gd name="T82" fmla="*/ 81 w 352"/>
                <a:gd name="T83" fmla="*/ 1546 h 1776"/>
                <a:gd name="T84" fmla="*/ 99 w 352"/>
                <a:gd name="T85" fmla="*/ 1564 h 1776"/>
                <a:gd name="T86" fmla="*/ 78 w 352"/>
                <a:gd name="T87" fmla="*/ 1609 h 1776"/>
                <a:gd name="T88" fmla="*/ 145 w 352"/>
                <a:gd name="T89" fmla="*/ 1609 h 1776"/>
                <a:gd name="T90" fmla="*/ 99 w 352"/>
                <a:gd name="T91" fmla="*/ 1644 h 1776"/>
                <a:gd name="T92" fmla="*/ 148 w 352"/>
                <a:gd name="T93" fmla="*/ 1637 h 1776"/>
                <a:gd name="T94" fmla="*/ 92 w 352"/>
                <a:gd name="T95" fmla="*/ 1679 h 1776"/>
                <a:gd name="T96" fmla="*/ 145 w 352"/>
                <a:gd name="T97" fmla="*/ 1682 h 1776"/>
                <a:gd name="T98" fmla="*/ 226 w 352"/>
                <a:gd name="T99" fmla="*/ 1605 h 1776"/>
                <a:gd name="T100" fmla="*/ 250 w 352"/>
                <a:gd name="T101" fmla="*/ 1651 h 1776"/>
                <a:gd name="T102" fmla="*/ 212 w 352"/>
                <a:gd name="T103" fmla="*/ 1661 h 1776"/>
                <a:gd name="T104" fmla="*/ 176 w 352"/>
                <a:gd name="T105" fmla="*/ 1696 h 1776"/>
                <a:gd name="T106" fmla="*/ 205 w 352"/>
                <a:gd name="T107" fmla="*/ 1752 h 1776"/>
                <a:gd name="T108" fmla="*/ 261 w 352"/>
                <a:gd name="T109" fmla="*/ 1745 h 1776"/>
                <a:gd name="T110" fmla="*/ 321 w 352"/>
                <a:gd name="T111" fmla="*/ 1749 h 1776"/>
                <a:gd name="T112" fmla="*/ 286 w 352"/>
                <a:gd name="T113" fmla="*/ 1738 h 1776"/>
                <a:gd name="T114" fmla="*/ 250 w 352"/>
                <a:gd name="T115" fmla="*/ 1592 h 1776"/>
                <a:gd name="T116" fmla="*/ 162 w 352"/>
                <a:gd name="T117" fmla="*/ 1577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2" h="1776">
                  <a:moveTo>
                    <a:pt x="162" y="1577"/>
                  </a:moveTo>
                  <a:cubicBezTo>
                    <a:pt x="155" y="1577"/>
                    <a:pt x="152" y="1560"/>
                    <a:pt x="145" y="1560"/>
                  </a:cubicBezTo>
                  <a:cubicBezTo>
                    <a:pt x="138" y="1560"/>
                    <a:pt x="138" y="1529"/>
                    <a:pt x="141" y="1515"/>
                  </a:cubicBezTo>
                  <a:cubicBezTo>
                    <a:pt x="148" y="1501"/>
                    <a:pt x="113" y="1508"/>
                    <a:pt x="106" y="1504"/>
                  </a:cubicBezTo>
                  <a:cubicBezTo>
                    <a:pt x="95" y="1497"/>
                    <a:pt x="110" y="1490"/>
                    <a:pt x="99" y="1477"/>
                  </a:cubicBezTo>
                  <a:cubicBezTo>
                    <a:pt x="89" y="1466"/>
                    <a:pt x="95" y="1449"/>
                    <a:pt x="95" y="1442"/>
                  </a:cubicBezTo>
                  <a:cubicBezTo>
                    <a:pt x="99" y="1431"/>
                    <a:pt x="106" y="1414"/>
                    <a:pt x="117" y="1414"/>
                  </a:cubicBezTo>
                  <a:cubicBezTo>
                    <a:pt x="131" y="1414"/>
                    <a:pt x="120" y="1396"/>
                    <a:pt x="134" y="1386"/>
                  </a:cubicBezTo>
                  <a:cubicBezTo>
                    <a:pt x="148" y="1379"/>
                    <a:pt x="124" y="1365"/>
                    <a:pt x="134" y="1358"/>
                  </a:cubicBezTo>
                  <a:cubicBezTo>
                    <a:pt x="145" y="1347"/>
                    <a:pt x="134" y="1334"/>
                    <a:pt x="152" y="1330"/>
                  </a:cubicBezTo>
                  <a:cubicBezTo>
                    <a:pt x="166" y="1330"/>
                    <a:pt x="152" y="1306"/>
                    <a:pt x="162" y="1302"/>
                  </a:cubicBezTo>
                  <a:cubicBezTo>
                    <a:pt x="173" y="1298"/>
                    <a:pt x="159" y="1288"/>
                    <a:pt x="162" y="1274"/>
                  </a:cubicBezTo>
                  <a:cubicBezTo>
                    <a:pt x="166" y="1260"/>
                    <a:pt x="155" y="1250"/>
                    <a:pt x="169" y="1243"/>
                  </a:cubicBezTo>
                  <a:cubicBezTo>
                    <a:pt x="183" y="1236"/>
                    <a:pt x="173" y="1225"/>
                    <a:pt x="162" y="1215"/>
                  </a:cubicBezTo>
                  <a:cubicBezTo>
                    <a:pt x="152" y="1208"/>
                    <a:pt x="166" y="1208"/>
                    <a:pt x="180" y="1208"/>
                  </a:cubicBezTo>
                  <a:cubicBezTo>
                    <a:pt x="191" y="1208"/>
                    <a:pt x="183" y="1187"/>
                    <a:pt x="173" y="1190"/>
                  </a:cubicBezTo>
                  <a:cubicBezTo>
                    <a:pt x="159" y="1194"/>
                    <a:pt x="152" y="1180"/>
                    <a:pt x="162" y="1169"/>
                  </a:cubicBezTo>
                  <a:cubicBezTo>
                    <a:pt x="173" y="1159"/>
                    <a:pt x="152" y="1152"/>
                    <a:pt x="155" y="1145"/>
                  </a:cubicBezTo>
                  <a:cubicBezTo>
                    <a:pt x="159" y="1138"/>
                    <a:pt x="159" y="1127"/>
                    <a:pt x="152" y="1124"/>
                  </a:cubicBezTo>
                  <a:cubicBezTo>
                    <a:pt x="145" y="1120"/>
                    <a:pt x="148" y="1086"/>
                    <a:pt x="159" y="1082"/>
                  </a:cubicBezTo>
                  <a:cubicBezTo>
                    <a:pt x="166" y="1082"/>
                    <a:pt x="159" y="1051"/>
                    <a:pt x="159" y="1040"/>
                  </a:cubicBezTo>
                  <a:cubicBezTo>
                    <a:pt x="159" y="1030"/>
                    <a:pt x="152" y="1023"/>
                    <a:pt x="152" y="1012"/>
                  </a:cubicBezTo>
                  <a:cubicBezTo>
                    <a:pt x="152" y="1005"/>
                    <a:pt x="162" y="1002"/>
                    <a:pt x="162" y="984"/>
                  </a:cubicBezTo>
                  <a:cubicBezTo>
                    <a:pt x="162" y="971"/>
                    <a:pt x="166" y="964"/>
                    <a:pt x="173" y="960"/>
                  </a:cubicBezTo>
                  <a:cubicBezTo>
                    <a:pt x="180" y="960"/>
                    <a:pt x="173" y="943"/>
                    <a:pt x="176" y="932"/>
                  </a:cubicBezTo>
                  <a:cubicBezTo>
                    <a:pt x="176" y="922"/>
                    <a:pt x="194" y="932"/>
                    <a:pt x="197" y="915"/>
                  </a:cubicBezTo>
                  <a:cubicBezTo>
                    <a:pt x="201" y="901"/>
                    <a:pt x="187" y="904"/>
                    <a:pt x="187" y="894"/>
                  </a:cubicBezTo>
                  <a:cubicBezTo>
                    <a:pt x="191" y="883"/>
                    <a:pt x="187" y="869"/>
                    <a:pt x="187" y="841"/>
                  </a:cubicBezTo>
                  <a:cubicBezTo>
                    <a:pt x="187" y="817"/>
                    <a:pt x="208" y="810"/>
                    <a:pt x="215" y="803"/>
                  </a:cubicBezTo>
                  <a:cubicBezTo>
                    <a:pt x="226" y="796"/>
                    <a:pt x="205" y="758"/>
                    <a:pt x="215" y="754"/>
                  </a:cubicBezTo>
                  <a:cubicBezTo>
                    <a:pt x="229" y="747"/>
                    <a:pt x="222" y="730"/>
                    <a:pt x="229" y="726"/>
                  </a:cubicBezTo>
                  <a:cubicBezTo>
                    <a:pt x="236" y="719"/>
                    <a:pt x="236" y="705"/>
                    <a:pt x="240" y="691"/>
                  </a:cubicBezTo>
                  <a:cubicBezTo>
                    <a:pt x="243" y="677"/>
                    <a:pt x="229" y="670"/>
                    <a:pt x="229" y="657"/>
                  </a:cubicBezTo>
                  <a:cubicBezTo>
                    <a:pt x="229" y="646"/>
                    <a:pt x="229" y="632"/>
                    <a:pt x="215" y="618"/>
                  </a:cubicBezTo>
                  <a:cubicBezTo>
                    <a:pt x="205" y="604"/>
                    <a:pt x="208" y="576"/>
                    <a:pt x="215" y="576"/>
                  </a:cubicBezTo>
                  <a:cubicBezTo>
                    <a:pt x="226" y="576"/>
                    <a:pt x="222" y="548"/>
                    <a:pt x="233" y="545"/>
                  </a:cubicBezTo>
                  <a:cubicBezTo>
                    <a:pt x="247" y="541"/>
                    <a:pt x="240" y="520"/>
                    <a:pt x="233" y="506"/>
                  </a:cubicBezTo>
                  <a:cubicBezTo>
                    <a:pt x="229" y="489"/>
                    <a:pt x="243" y="496"/>
                    <a:pt x="243" y="486"/>
                  </a:cubicBezTo>
                  <a:cubicBezTo>
                    <a:pt x="243" y="472"/>
                    <a:pt x="250" y="454"/>
                    <a:pt x="261" y="447"/>
                  </a:cubicBezTo>
                  <a:cubicBezTo>
                    <a:pt x="272" y="444"/>
                    <a:pt x="275" y="423"/>
                    <a:pt x="275" y="416"/>
                  </a:cubicBezTo>
                  <a:cubicBezTo>
                    <a:pt x="275" y="409"/>
                    <a:pt x="289" y="405"/>
                    <a:pt x="300" y="398"/>
                  </a:cubicBezTo>
                  <a:cubicBezTo>
                    <a:pt x="307" y="391"/>
                    <a:pt x="282" y="377"/>
                    <a:pt x="296" y="370"/>
                  </a:cubicBezTo>
                  <a:cubicBezTo>
                    <a:pt x="310" y="363"/>
                    <a:pt x="286" y="335"/>
                    <a:pt x="293" y="328"/>
                  </a:cubicBezTo>
                  <a:cubicBezTo>
                    <a:pt x="300" y="322"/>
                    <a:pt x="293" y="311"/>
                    <a:pt x="296" y="301"/>
                  </a:cubicBezTo>
                  <a:cubicBezTo>
                    <a:pt x="296" y="290"/>
                    <a:pt x="335" y="273"/>
                    <a:pt x="342" y="266"/>
                  </a:cubicBezTo>
                  <a:cubicBezTo>
                    <a:pt x="345" y="259"/>
                    <a:pt x="349" y="238"/>
                    <a:pt x="349" y="217"/>
                  </a:cubicBezTo>
                  <a:cubicBezTo>
                    <a:pt x="338" y="227"/>
                    <a:pt x="324" y="231"/>
                    <a:pt x="324" y="227"/>
                  </a:cubicBezTo>
                  <a:cubicBezTo>
                    <a:pt x="321" y="217"/>
                    <a:pt x="324" y="192"/>
                    <a:pt x="314" y="182"/>
                  </a:cubicBezTo>
                  <a:cubicBezTo>
                    <a:pt x="303" y="171"/>
                    <a:pt x="310" y="151"/>
                    <a:pt x="300" y="147"/>
                  </a:cubicBezTo>
                  <a:cubicBezTo>
                    <a:pt x="289" y="144"/>
                    <a:pt x="279" y="123"/>
                    <a:pt x="286" y="116"/>
                  </a:cubicBezTo>
                  <a:cubicBezTo>
                    <a:pt x="296" y="109"/>
                    <a:pt x="286" y="95"/>
                    <a:pt x="296" y="88"/>
                  </a:cubicBezTo>
                  <a:cubicBezTo>
                    <a:pt x="303" y="81"/>
                    <a:pt x="289" y="77"/>
                    <a:pt x="279" y="63"/>
                  </a:cubicBezTo>
                  <a:cubicBezTo>
                    <a:pt x="268" y="49"/>
                    <a:pt x="282" y="32"/>
                    <a:pt x="268" y="21"/>
                  </a:cubicBezTo>
                  <a:cubicBezTo>
                    <a:pt x="254" y="11"/>
                    <a:pt x="254" y="0"/>
                    <a:pt x="250" y="4"/>
                  </a:cubicBezTo>
                  <a:cubicBezTo>
                    <a:pt x="247" y="11"/>
                    <a:pt x="247" y="32"/>
                    <a:pt x="236" y="36"/>
                  </a:cubicBezTo>
                  <a:cubicBezTo>
                    <a:pt x="233" y="39"/>
                    <a:pt x="229" y="39"/>
                    <a:pt x="226" y="42"/>
                  </a:cubicBezTo>
                  <a:cubicBezTo>
                    <a:pt x="226" y="53"/>
                    <a:pt x="222" y="70"/>
                    <a:pt x="226" y="77"/>
                  </a:cubicBezTo>
                  <a:cubicBezTo>
                    <a:pt x="233" y="91"/>
                    <a:pt x="233" y="154"/>
                    <a:pt x="229" y="179"/>
                  </a:cubicBezTo>
                  <a:cubicBezTo>
                    <a:pt x="222" y="203"/>
                    <a:pt x="219" y="224"/>
                    <a:pt x="212" y="238"/>
                  </a:cubicBezTo>
                  <a:cubicBezTo>
                    <a:pt x="208" y="252"/>
                    <a:pt x="226" y="255"/>
                    <a:pt x="219" y="262"/>
                  </a:cubicBezTo>
                  <a:cubicBezTo>
                    <a:pt x="212" y="269"/>
                    <a:pt x="215" y="287"/>
                    <a:pt x="215" y="315"/>
                  </a:cubicBezTo>
                  <a:cubicBezTo>
                    <a:pt x="215" y="342"/>
                    <a:pt x="197" y="388"/>
                    <a:pt x="197" y="402"/>
                  </a:cubicBezTo>
                  <a:cubicBezTo>
                    <a:pt x="194" y="419"/>
                    <a:pt x="183" y="426"/>
                    <a:pt x="187" y="444"/>
                  </a:cubicBezTo>
                  <a:cubicBezTo>
                    <a:pt x="187" y="461"/>
                    <a:pt x="176" y="472"/>
                    <a:pt x="169" y="478"/>
                  </a:cubicBezTo>
                  <a:cubicBezTo>
                    <a:pt x="159" y="486"/>
                    <a:pt x="183" y="510"/>
                    <a:pt x="183" y="524"/>
                  </a:cubicBezTo>
                  <a:cubicBezTo>
                    <a:pt x="183" y="538"/>
                    <a:pt x="162" y="545"/>
                    <a:pt x="169" y="569"/>
                  </a:cubicBezTo>
                  <a:cubicBezTo>
                    <a:pt x="173" y="597"/>
                    <a:pt x="169" y="646"/>
                    <a:pt x="169" y="653"/>
                  </a:cubicBezTo>
                  <a:cubicBezTo>
                    <a:pt x="169" y="664"/>
                    <a:pt x="155" y="664"/>
                    <a:pt x="159" y="681"/>
                  </a:cubicBezTo>
                  <a:cubicBezTo>
                    <a:pt x="162" y="698"/>
                    <a:pt x="148" y="705"/>
                    <a:pt x="145" y="730"/>
                  </a:cubicBezTo>
                  <a:cubicBezTo>
                    <a:pt x="141" y="758"/>
                    <a:pt x="124" y="793"/>
                    <a:pt x="113" y="813"/>
                  </a:cubicBezTo>
                  <a:cubicBezTo>
                    <a:pt x="106" y="834"/>
                    <a:pt x="106" y="845"/>
                    <a:pt x="95" y="845"/>
                  </a:cubicBezTo>
                  <a:cubicBezTo>
                    <a:pt x="85" y="845"/>
                    <a:pt x="81" y="856"/>
                    <a:pt x="92" y="873"/>
                  </a:cubicBezTo>
                  <a:cubicBezTo>
                    <a:pt x="99" y="890"/>
                    <a:pt x="85" y="908"/>
                    <a:pt x="95" y="925"/>
                  </a:cubicBezTo>
                  <a:cubicBezTo>
                    <a:pt x="106" y="943"/>
                    <a:pt x="103" y="946"/>
                    <a:pt x="99" y="964"/>
                  </a:cubicBezTo>
                  <a:cubicBezTo>
                    <a:pt x="92" y="981"/>
                    <a:pt x="85" y="981"/>
                    <a:pt x="85" y="999"/>
                  </a:cubicBezTo>
                  <a:cubicBezTo>
                    <a:pt x="85" y="1012"/>
                    <a:pt x="74" y="1026"/>
                    <a:pt x="81" y="1044"/>
                  </a:cubicBezTo>
                  <a:cubicBezTo>
                    <a:pt x="89" y="1061"/>
                    <a:pt x="85" y="1068"/>
                    <a:pt x="78" y="1068"/>
                  </a:cubicBezTo>
                  <a:cubicBezTo>
                    <a:pt x="67" y="1068"/>
                    <a:pt x="64" y="1082"/>
                    <a:pt x="60" y="1110"/>
                  </a:cubicBezTo>
                  <a:cubicBezTo>
                    <a:pt x="57" y="1138"/>
                    <a:pt x="57" y="1138"/>
                    <a:pt x="78" y="1135"/>
                  </a:cubicBezTo>
                  <a:cubicBezTo>
                    <a:pt x="99" y="1135"/>
                    <a:pt x="81" y="1065"/>
                    <a:pt x="95" y="1065"/>
                  </a:cubicBezTo>
                  <a:cubicBezTo>
                    <a:pt x="110" y="1065"/>
                    <a:pt x="99" y="1054"/>
                    <a:pt x="110" y="1051"/>
                  </a:cubicBezTo>
                  <a:cubicBezTo>
                    <a:pt x="124" y="1047"/>
                    <a:pt x="113" y="1061"/>
                    <a:pt x="120" y="1065"/>
                  </a:cubicBezTo>
                  <a:cubicBezTo>
                    <a:pt x="131" y="1068"/>
                    <a:pt x="138" y="1075"/>
                    <a:pt x="124" y="1082"/>
                  </a:cubicBezTo>
                  <a:cubicBezTo>
                    <a:pt x="113" y="1089"/>
                    <a:pt x="127" y="1107"/>
                    <a:pt x="120" y="1117"/>
                  </a:cubicBezTo>
                  <a:cubicBezTo>
                    <a:pt x="113" y="1124"/>
                    <a:pt x="106" y="1135"/>
                    <a:pt x="110" y="1148"/>
                  </a:cubicBezTo>
                  <a:cubicBezTo>
                    <a:pt x="117" y="1159"/>
                    <a:pt x="106" y="1159"/>
                    <a:pt x="103" y="1173"/>
                  </a:cubicBezTo>
                  <a:cubicBezTo>
                    <a:pt x="103" y="1187"/>
                    <a:pt x="113" y="1187"/>
                    <a:pt x="106" y="1190"/>
                  </a:cubicBezTo>
                  <a:cubicBezTo>
                    <a:pt x="99" y="1194"/>
                    <a:pt x="113" y="1208"/>
                    <a:pt x="106" y="1208"/>
                  </a:cubicBezTo>
                  <a:cubicBezTo>
                    <a:pt x="95" y="1211"/>
                    <a:pt x="103" y="1222"/>
                    <a:pt x="106" y="1232"/>
                  </a:cubicBezTo>
                  <a:cubicBezTo>
                    <a:pt x="113" y="1243"/>
                    <a:pt x="95" y="1236"/>
                    <a:pt x="85" y="1243"/>
                  </a:cubicBezTo>
                  <a:cubicBezTo>
                    <a:pt x="78" y="1250"/>
                    <a:pt x="95" y="1260"/>
                    <a:pt x="89" y="1271"/>
                  </a:cubicBezTo>
                  <a:cubicBezTo>
                    <a:pt x="85" y="1278"/>
                    <a:pt x="71" y="1264"/>
                    <a:pt x="64" y="1260"/>
                  </a:cubicBezTo>
                  <a:cubicBezTo>
                    <a:pt x="57" y="1253"/>
                    <a:pt x="74" y="1243"/>
                    <a:pt x="81" y="1232"/>
                  </a:cubicBezTo>
                  <a:cubicBezTo>
                    <a:pt x="89" y="1222"/>
                    <a:pt x="74" y="1197"/>
                    <a:pt x="60" y="1204"/>
                  </a:cubicBezTo>
                  <a:cubicBezTo>
                    <a:pt x="46" y="1208"/>
                    <a:pt x="74" y="1225"/>
                    <a:pt x="74" y="1236"/>
                  </a:cubicBezTo>
                  <a:cubicBezTo>
                    <a:pt x="74" y="1246"/>
                    <a:pt x="53" y="1232"/>
                    <a:pt x="53" y="1246"/>
                  </a:cubicBezTo>
                  <a:cubicBezTo>
                    <a:pt x="53" y="1257"/>
                    <a:pt x="39" y="1253"/>
                    <a:pt x="28" y="1260"/>
                  </a:cubicBezTo>
                  <a:cubicBezTo>
                    <a:pt x="22" y="1271"/>
                    <a:pt x="39" y="1278"/>
                    <a:pt x="32" y="1281"/>
                  </a:cubicBezTo>
                  <a:cubicBezTo>
                    <a:pt x="22" y="1285"/>
                    <a:pt x="7" y="1295"/>
                    <a:pt x="7" y="1306"/>
                  </a:cubicBezTo>
                  <a:cubicBezTo>
                    <a:pt x="7" y="1312"/>
                    <a:pt x="18" y="1316"/>
                    <a:pt x="18" y="1306"/>
                  </a:cubicBezTo>
                  <a:cubicBezTo>
                    <a:pt x="18" y="1298"/>
                    <a:pt x="32" y="1295"/>
                    <a:pt x="36" y="1306"/>
                  </a:cubicBezTo>
                  <a:cubicBezTo>
                    <a:pt x="39" y="1316"/>
                    <a:pt x="46" y="1306"/>
                    <a:pt x="57" y="1309"/>
                  </a:cubicBezTo>
                  <a:cubicBezTo>
                    <a:pt x="71" y="1312"/>
                    <a:pt x="67" y="1330"/>
                    <a:pt x="60" y="1330"/>
                  </a:cubicBezTo>
                  <a:cubicBezTo>
                    <a:pt x="53" y="1326"/>
                    <a:pt x="46" y="1340"/>
                    <a:pt x="50" y="1354"/>
                  </a:cubicBezTo>
                  <a:cubicBezTo>
                    <a:pt x="50" y="1365"/>
                    <a:pt x="74" y="1354"/>
                    <a:pt x="85" y="1358"/>
                  </a:cubicBezTo>
                  <a:cubicBezTo>
                    <a:pt x="95" y="1361"/>
                    <a:pt x="92" y="1379"/>
                    <a:pt x="89" y="1372"/>
                  </a:cubicBezTo>
                  <a:cubicBezTo>
                    <a:pt x="81" y="1365"/>
                    <a:pt x="67" y="1354"/>
                    <a:pt x="60" y="1365"/>
                  </a:cubicBezTo>
                  <a:cubicBezTo>
                    <a:pt x="53" y="1375"/>
                    <a:pt x="46" y="1372"/>
                    <a:pt x="36" y="1368"/>
                  </a:cubicBezTo>
                  <a:cubicBezTo>
                    <a:pt x="28" y="1365"/>
                    <a:pt x="0" y="1382"/>
                    <a:pt x="11" y="1389"/>
                  </a:cubicBezTo>
                  <a:cubicBezTo>
                    <a:pt x="22" y="1396"/>
                    <a:pt x="18" y="1407"/>
                    <a:pt x="25" y="1407"/>
                  </a:cubicBezTo>
                  <a:cubicBezTo>
                    <a:pt x="32" y="1407"/>
                    <a:pt x="43" y="1403"/>
                    <a:pt x="46" y="1396"/>
                  </a:cubicBezTo>
                  <a:cubicBezTo>
                    <a:pt x="50" y="1389"/>
                    <a:pt x="60" y="1382"/>
                    <a:pt x="60" y="1396"/>
                  </a:cubicBezTo>
                  <a:cubicBezTo>
                    <a:pt x="64" y="1414"/>
                    <a:pt x="46" y="1403"/>
                    <a:pt x="43" y="1414"/>
                  </a:cubicBezTo>
                  <a:cubicBezTo>
                    <a:pt x="39" y="1421"/>
                    <a:pt x="32" y="1428"/>
                    <a:pt x="22" y="1438"/>
                  </a:cubicBezTo>
                  <a:cubicBezTo>
                    <a:pt x="11" y="1445"/>
                    <a:pt x="22" y="1459"/>
                    <a:pt x="28" y="1452"/>
                  </a:cubicBezTo>
                  <a:cubicBezTo>
                    <a:pt x="39" y="1449"/>
                    <a:pt x="25" y="1462"/>
                    <a:pt x="39" y="1466"/>
                  </a:cubicBezTo>
                  <a:cubicBezTo>
                    <a:pt x="50" y="1466"/>
                    <a:pt x="53" y="1459"/>
                    <a:pt x="50" y="1449"/>
                  </a:cubicBezTo>
                  <a:cubicBezTo>
                    <a:pt x="50" y="1442"/>
                    <a:pt x="57" y="1421"/>
                    <a:pt x="67" y="1431"/>
                  </a:cubicBezTo>
                  <a:cubicBezTo>
                    <a:pt x="78" y="1442"/>
                    <a:pt x="64" y="1452"/>
                    <a:pt x="64" y="1459"/>
                  </a:cubicBezTo>
                  <a:cubicBezTo>
                    <a:pt x="64" y="1469"/>
                    <a:pt x="57" y="1480"/>
                    <a:pt x="57" y="1490"/>
                  </a:cubicBezTo>
                  <a:cubicBezTo>
                    <a:pt x="57" y="1497"/>
                    <a:pt x="46" y="1494"/>
                    <a:pt x="46" y="1504"/>
                  </a:cubicBezTo>
                  <a:cubicBezTo>
                    <a:pt x="46" y="1515"/>
                    <a:pt x="22" y="1508"/>
                    <a:pt x="32" y="1515"/>
                  </a:cubicBezTo>
                  <a:cubicBezTo>
                    <a:pt x="43" y="1522"/>
                    <a:pt x="25" y="1532"/>
                    <a:pt x="32" y="1539"/>
                  </a:cubicBezTo>
                  <a:cubicBezTo>
                    <a:pt x="39" y="1546"/>
                    <a:pt x="43" y="1529"/>
                    <a:pt x="53" y="1532"/>
                  </a:cubicBezTo>
                  <a:cubicBezTo>
                    <a:pt x="64" y="1536"/>
                    <a:pt x="60" y="1539"/>
                    <a:pt x="74" y="1532"/>
                  </a:cubicBezTo>
                  <a:cubicBezTo>
                    <a:pt x="85" y="1529"/>
                    <a:pt x="92" y="1543"/>
                    <a:pt x="81" y="1546"/>
                  </a:cubicBezTo>
                  <a:cubicBezTo>
                    <a:pt x="71" y="1550"/>
                    <a:pt x="57" y="1564"/>
                    <a:pt x="64" y="1564"/>
                  </a:cubicBezTo>
                  <a:cubicBezTo>
                    <a:pt x="67" y="1567"/>
                    <a:pt x="81" y="1557"/>
                    <a:pt x="85" y="1567"/>
                  </a:cubicBezTo>
                  <a:cubicBezTo>
                    <a:pt x="89" y="1577"/>
                    <a:pt x="99" y="1574"/>
                    <a:pt x="99" y="1564"/>
                  </a:cubicBezTo>
                  <a:cubicBezTo>
                    <a:pt x="99" y="1550"/>
                    <a:pt x="120" y="1560"/>
                    <a:pt x="124" y="1571"/>
                  </a:cubicBezTo>
                  <a:cubicBezTo>
                    <a:pt x="127" y="1581"/>
                    <a:pt x="103" y="1588"/>
                    <a:pt x="89" y="1585"/>
                  </a:cubicBezTo>
                  <a:cubicBezTo>
                    <a:pt x="78" y="1581"/>
                    <a:pt x="71" y="1599"/>
                    <a:pt x="78" y="1609"/>
                  </a:cubicBezTo>
                  <a:cubicBezTo>
                    <a:pt x="89" y="1620"/>
                    <a:pt x="99" y="1609"/>
                    <a:pt x="106" y="1599"/>
                  </a:cubicBezTo>
                  <a:cubicBezTo>
                    <a:pt x="117" y="1588"/>
                    <a:pt x="166" y="1592"/>
                    <a:pt x="169" y="1602"/>
                  </a:cubicBezTo>
                  <a:cubicBezTo>
                    <a:pt x="173" y="1613"/>
                    <a:pt x="145" y="1605"/>
                    <a:pt x="145" y="1609"/>
                  </a:cubicBezTo>
                  <a:cubicBezTo>
                    <a:pt x="141" y="1616"/>
                    <a:pt x="120" y="1623"/>
                    <a:pt x="120" y="1616"/>
                  </a:cubicBezTo>
                  <a:cubicBezTo>
                    <a:pt x="117" y="1609"/>
                    <a:pt x="99" y="1616"/>
                    <a:pt x="95" y="1630"/>
                  </a:cubicBezTo>
                  <a:cubicBezTo>
                    <a:pt x="95" y="1640"/>
                    <a:pt x="81" y="1640"/>
                    <a:pt x="99" y="1644"/>
                  </a:cubicBezTo>
                  <a:cubicBezTo>
                    <a:pt x="113" y="1648"/>
                    <a:pt x="110" y="1626"/>
                    <a:pt x="134" y="1630"/>
                  </a:cubicBezTo>
                  <a:cubicBezTo>
                    <a:pt x="159" y="1630"/>
                    <a:pt x="173" y="1605"/>
                    <a:pt x="180" y="1620"/>
                  </a:cubicBezTo>
                  <a:cubicBezTo>
                    <a:pt x="187" y="1633"/>
                    <a:pt x="159" y="1648"/>
                    <a:pt x="148" y="1637"/>
                  </a:cubicBezTo>
                  <a:cubicBezTo>
                    <a:pt x="138" y="1630"/>
                    <a:pt x="127" y="1644"/>
                    <a:pt x="127" y="1658"/>
                  </a:cubicBezTo>
                  <a:cubicBezTo>
                    <a:pt x="131" y="1668"/>
                    <a:pt x="99" y="1654"/>
                    <a:pt x="85" y="1651"/>
                  </a:cubicBezTo>
                  <a:cubicBezTo>
                    <a:pt x="71" y="1651"/>
                    <a:pt x="78" y="1665"/>
                    <a:pt x="92" y="1679"/>
                  </a:cubicBezTo>
                  <a:cubicBezTo>
                    <a:pt x="103" y="1689"/>
                    <a:pt x="110" y="1675"/>
                    <a:pt x="124" y="1686"/>
                  </a:cubicBezTo>
                  <a:cubicBezTo>
                    <a:pt x="141" y="1696"/>
                    <a:pt x="141" y="1707"/>
                    <a:pt x="152" y="1696"/>
                  </a:cubicBezTo>
                  <a:cubicBezTo>
                    <a:pt x="162" y="1686"/>
                    <a:pt x="152" y="1686"/>
                    <a:pt x="145" y="1682"/>
                  </a:cubicBezTo>
                  <a:cubicBezTo>
                    <a:pt x="138" y="1679"/>
                    <a:pt x="141" y="1665"/>
                    <a:pt x="159" y="1672"/>
                  </a:cubicBezTo>
                  <a:cubicBezTo>
                    <a:pt x="176" y="1679"/>
                    <a:pt x="194" y="1665"/>
                    <a:pt x="191" y="1644"/>
                  </a:cubicBezTo>
                  <a:cubicBezTo>
                    <a:pt x="183" y="1623"/>
                    <a:pt x="205" y="1613"/>
                    <a:pt x="226" y="1605"/>
                  </a:cubicBezTo>
                  <a:cubicBezTo>
                    <a:pt x="247" y="1599"/>
                    <a:pt x="236" y="1620"/>
                    <a:pt x="219" y="1626"/>
                  </a:cubicBezTo>
                  <a:cubicBezTo>
                    <a:pt x="205" y="1630"/>
                    <a:pt x="201" y="1637"/>
                    <a:pt x="215" y="1648"/>
                  </a:cubicBezTo>
                  <a:cubicBezTo>
                    <a:pt x="226" y="1661"/>
                    <a:pt x="240" y="1640"/>
                    <a:pt x="250" y="1651"/>
                  </a:cubicBezTo>
                  <a:cubicBezTo>
                    <a:pt x="261" y="1658"/>
                    <a:pt x="233" y="1658"/>
                    <a:pt x="229" y="1668"/>
                  </a:cubicBezTo>
                  <a:cubicBezTo>
                    <a:pt x="222" y="1675"/>
                    <a:pt x="243" y="1689"/>
                    <a:pt x="229" y="1696"/>
                  </a:cubicBezTo>
                  <a:cubicBezTo>
                    <a:pt x="215" y="1703"/>
                    <a:pt x="222" y="1665"/>
                    <a:pt x="212" y="1661"/>
                  </a:cubicBezTo>
                  <a:cubicBezTo>
                    <a:pt x="205" y="1658"/>
                    <a:pt x="197" y="1668"/>
                    <a:pt x="205" y="1686"/>
                  </a:cubicBezTo>
                  <a:cubicBezTo>
                    <a:pt x="215" y="1707"/>
                    <a:pt x="194" y="1689"/>
                    <a:pt x="187" y="1679"/>
                  </a:cubicBezTo>
                  <a:cubicBezTo>
                    <a:pt x="176" y="1672"/>
                    <a:pt x="166" y="1686"/>
                    <a:pt x="176" y="1696"/>
                  </a:cubicBezTo>
                  <a:cubicBezTo>
                    <a:pt x="187" y="1707"/>
                    <a:pt x="155" y="1693"/>
                    <a:pt x="155" y="1710"/>
                  </a:cubicBezTo>
                  <a:cubicBezTo>
                    <a:pt x="155" y="1728"/>
                    <a:pt x="169" y="1714"/>
                    <a:pt x="183" y="1717"/>
                  </a:cubicBezTo>
                  <a:cubicBezTo>
                    <a:pt x="201" y="1721"/>
                    <a:pt x="194" y="1742"/>
                    <a:pt x="205" y="1752"/>
                  </a:cubicBezTo>
                  <a:cubicBezTo>
                    <a:pt x="215" y="1759"/>
                    <a:pt x="205" y="1724"/>
                    <a:pt x="219" y="1721"/>
                  </a:cubicBezTo>
                  <a:cubicBezTo>
                    <a:pt x="229" y="1717"/>
                    <a:pt x="219" y="1749"/>
                    <a:pt x="247" y="1759"/>
                  </a:cubicBezTo>
                  <a:cubicBezTo>
                    <a:pt x="275" y="1766"/>
                    <a:pt x="247" y="1752"/>
                    <a:pt x="261" y="1745"/>
                  </a:cubicBezTo>
                  <a:cubicBezTo>
                    <a:pt x="272" y="1735"/>
                    <a:pt x="289" y="1769"/>
                    <a:pt x="303" y="1773"/>
                  </a:cubicBezTo>
                  <a:cubicBezTo>
                    <a:pt x="314" y="1776"/>
                    <a:pt x="307" y="1759"/>
                    <a:pt x="296" y="1749"/>
                  </a:cubicBezTo>
                  <a:cubicBezTo>
                    <a:pt x="286" y="1738"/>
                    <a:pt x="307" y="1742"/>
                    <a:pt x="321" y="1749"/>
                  </a:cubicBezTo>
                  <a:cubicBezTo>
                    <a:pt x="331" y="1752"/>
                    <a:pt x="342" y="1752"/>
                    <a:pt x="345" y="1745"/>
                  </a:cubicBezTo>
                  <a:cubicBezTo>
                    <a:pt x="349" y="1742"/>
                    <a:pt x="349" y="1742"/>
                    <a:pt x="352" y="1742"/>
                  </a:cubicBezTo>
                  <a:cubicBezTo>
                    <a:pt x="338" y="1731"/>
                    <a:pt x="293" y="1738"/>
                    <a:pt x="286" y="1738"/>
                  </a:cubicBezTo>
                  <a:cubicBezTo>
                    <a:pt x="279" y="1738"/>
                    <a:pt x="286" y="1633"/>
                    <a:pt x="286" y="1609"/>
                  </a:cubicBezTo>
                  <a:cubicBezTo>
                    <a:pt x="286" y="1609"/>
                    <a:pt x="286" y="1609"/>
                    <a:pt x="282" y="1609"/>
                  </a:cubicBezTo>
                  <a:cubicBezTo>
                    <a:pt x="272" y="1609"/>
                    <a:pt x="247" y="1609"/>
                    <a:pt x="250" y="1592"/>
                  </a:cubicBezTo>
                  <a:cubicBezTo>
                    <a:pt x="250" y="1592"/>
                    <a:pt x="254" y="1588"/>
                    <a:pt x="254" y="1588"/>
                  </a:cubicBezTo>
                  <a:cubicBezTo>
                    <a:pt x="250" y="1581"/>
                    <a:pt x="243" y="1577"/>
                    <a:pt x="233" y="1574"/>
                  </a:cubicBezTo>
                  <a:cubicBezTo>
                    <a:pt x="215" y="1571"/>
                    <a:pt x="173" y="1574"/>
                    <a:pt x="162" y="157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48" name="Chad">
              <a:extLst>
                <a:ext uri="{FF2B5EF4-FFF2-40B4-BE49-F238E27FC236}">
                  <a16:creationId xmlns:a16="http://schemas.microsoft.com/office/drawing/2014/main" id="{ADE68887-2F96-4BB1-A5F5-2A14225C4C9E}"/>
                </a:ext>
              </a:extLst>
            </p:cNvPr>
            <p:cNvSpPr>
              <a:spLocks/>
            </p:cNvSpPr>
            <p:nvPr/>
          </p:nvSpPr>
          <p:spPr bwMode="auto">
            <a:xfrm>
              <a:off x="5831967" y="2966339"/>
              <a:ext cx="316738" cy="504063"/>
            </a:xfrm>
            <a:custGeom>
              <a:avLst/>
              <a:gdLst>
                <a:gd name="T0" fmla="*/ 397 w 400"/>
                <a:gd name="T1" fmla="*/ 161 h 656"/>
                <a:gd name="T2" fmla="*/ 93 w 400"/>
                <a:gd name="T3" fmla="*/ 0 h 656"/>
                <a:gd name="T4" fmla="*/ 57 w 400"/>
                <a:gd name="T5" fmla="*/ 18 h 656"/>
                <a:gd name="T6" fmla="*/ 61 w 400"/>
                <a:gd name="T7" fmla="*/ 71 h 656"/>
                <a:gd name="T8" fmla="*/ 75 w 400"/>
                <a:gd name="T9" fmla="*/ 105 h 656"/>
                <a:gd name="T10" fmla="*/ 82 w 400"/>
                <a:gd name="T11" fmla="*/ 137 h 656"/>
                <a:gd name="T12" fmla="*/ 75 w 400"/>
                <a:gd name="T13" fmla="*/ 178 h 656"/>
                <a:gd name="T14" fmla="*/ 71 w 400"/>
                <a:gd name="T15" fmla="*/ 276 h 656"/>
                <a:gd name="T16" fmla="*/ 8 w 400"/>
                <a:gd name="T17" fmla="*/ 356 h 656"/>
                <a:gd name="T18" fmla="*/ 0 w 400"/>
                <a:gd name="T19" fmla="*/ 388 h 656"/>
                <a:gd name="T20" fmla="*/ 0 w 400"/>
                <a:gd name="T21" fmla="*/ 402 h 656"/>
                <a:gd name="T22" fmla="*/ 8 w 400"/>
                <a:gd name="T23" fmla="*/ 409 h 656"/>
                <a:gd name="T24" fmla="*/ 25 w 400"/>
                <a:gd name="T25" fmla="*/ 426 h 656"/>
                <a:gd name="T26" fmla="*/ 50 w 400"/>
                <a:gd name="T27" fmla="*/ 465 h 656"/>
                <a:gd name="T28" fmla="*/ 54 w 400"/>
                <a:gd name="T29" fmla="*/ 499 h 656"/>
                <a:gd name="T30" fmla="*/ 71 w 400"/>
                <a:gd name="T31" fmla="*/ 548 h 656"/>
                <a:gd name="T32" fmla="*/ 54 w 400"/>
                <a:gd name="T33" fmla="*/ 552 h 656"/>
                <a:gd name="T34" fmla="*/ 22 w 400"/>
                <a:gd name="T35" fmla="*/ 559 h 656"/>
                <a:gd name="T36" fmla="*/ 29 w 400"/>
                <a:gd name="T37" fmla="*/ 587 h 656"/>
                <a:gd name="T38" fmla="*/ 64 w 400"/>
                <a:gd name="T39" fmla="*/ 618 h 656"/>
                <a:gd name="T40" fmla="*/ 79 w 400"/>
                <a:gd name="T41" fmla="*/ 653 h 656"/>
                <a:gd name="T42" fmla="*/ 100 w 400"/>
                <a:gd name="T43" fmla="*/ 643 h 656"/>
                <a:gd name="T44" fmla="*/ 128 w 400"/>
                <a:gd name="T45" fmla="*/ 643 h 656"/>
                <a:gd name="T46" fmla="*/ 170 w 400"/>
                <a:gd name="T47" fmla="*/ 629 h 656"/>
                <a:gd name="T48" fmla="*/ 206 w 400"/>
                <a:gd name="T49" fmla="*/ 611 h 656"/>
                <a:gd name="T50" fmla="*/ 209 w 400"/>
                <a:gd name="T51" fmla="*/ 590 h 656"/>
                <a:gd name="T52" fmla="*/ 266 w 400"/>
                <a:gd name="T53" fmla="*/ 580 h 656"/>
                <a:gd name="T54" fmla="*/ 305 w 400"/>
                <a:gd name="T55" fmla="*/ 538 h 656"/>
                <a:gd name="T56" fmla="*/ 312 w 400"/>
                <a:gd name="T57" fmla="*/ 521 h 656"/>
                <a:gd name="T58" fmla="*/ 344 w 400"/>
                <a:gd name="T59" fmla="*/ 506 h 656"/>
                <a:gd name="T60" fmla="*/ 351 w 400"/>
                <a:gd name="T61" fmla="*/ 510 h 656"/>
                <a:gd name="T62" fmla="*/ 351 w 400"/>
                <a:gd name="T63" fmla="*/ 506 h 656"/>
                <a:gd name="T64" fmla="*/ 354 w 400"/>
                <a:gd name="T65" fmla="*/ 489 h 656"/>
                <a:gd name="T66" fmla="*/ 337 w 400"/>
                <a:gd name="T67" fmla="*/ 465 h 656"/>
                <a:gd name="T68" fmla="*/ 330 w 400"/>
                <a:gd name="T69" fmla="*/ 437 h 656"/>
                <a:gd name="T70" fmla="*/ 323 w 400"/>
                <a:gd name="T71" fmla="*/ 416 h 656"/>
                <a:gd name="T72" fmla="*/ 326 w 400"/>
                <a:gd name="T73" fmla="*/ 388 h 656"/>
                <a:gd name="T74" fmla="*/ 344 w 400"/>
                <a:gd name="T75" fmla="*/ 356 h 656"/>
                <a:gd name="T76" fmla="*/ 358 w 400"/>
                <a:gd name="T77" fmla="*/ 332 h 656"/>
                <a:gd name="T78" fmla="*/ 393 w 400"/>
                <a:gd name="T79" fmla="*/ 311 h 656"/>
                <a:gd name="T80" fmla="*/ 397 w 400"/>
                <a:gd name="T81" fmla="*/ 269 h 656"/>
                <a:gd name="T82" fmla="*/ 397 w 400"/>
                <a:gd name="T83" fmla="*/ 161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0" h="656">
                  <a:moveTo>
                    <a:pt x="397" y="161"/>
                  </a:moveTo>
                  <a:cubicBezTo>
                    <a:pt x="93" y="0"/>
                    <a:pt x="93" y="0"/>
                    <a:pt x="93" y="0"/>
                  </a:cubicBezTo>
                  <a:cubicBezTo>
                    <a:pt x="57" y="18"/>
                    <a:pt x="57" y="18"/>
                    <a:pt x="57" y="18"/>
                  </a:cubicBezTo>
                  <a:cubicBezTo>
                    <a:pt x="57" y="39"/>
                    <a:pt x="61" y="63"/>
                    <a:pt x="61" y="71"/>
                  </a:cubicBezTo>
                  <a:cubicBezTo>
                    <a:pt x="61" y="81"/>
                    <a:pt x="79" y="91"/>
                    <a:pt x="75" y="105"/>
                  </a:cubicBezTo>
                  <a:cubicBezTo>
                    <a:pt x="75" y="123"/>
                    <a:pt x="89" y="119"/>
                    <a:pt x="82" y="137"/>
                  </a:cubicBezTo>
                  <a:cubicBezTo>
                    <a:pt x="79" y="154"/>
                    <a:pt x="75" y="168"/>
                    <a:pt x="75" y="178"/>
                  </a:cubicBezTo>
                  <a:cubicBezTo>
                    <a:pt x="75" y="189"/>
                    <a:pt x="75" y="273"/>
                    <a:pt x="71" y="276"/>
                  </a:cubicBezTo>
                  <a:cubicBezTo>
                    <a:pt x="68" y="280"/>
                    <a:pt x="11" y="336"/>
                    <a:pt x="8" y="356"/>
                  </a:cubicBezTo>
                  <a:cubicBezTo>
                    <a:pt x="4" y="377"/>
                    <a:pt x="0" y="367"/>
                    <a:pt x="0" y="388"/>
                  </a:cubicBezTo>
                  <a:cubicBezTo>
                    <a:pt x="0" y="391"/>
                    <a:pt x="0" y="399"/>
                    <a:pt x="0" y="402"/>
                  </a:cubicBezTo>
                  <a:cubicBezTo>
                    <a:pt x="0" y="402"/>
                    <a:pt x="4" y="405"/>
                    <a:pt x="8" y="409"/>
                  </a:cubicBezTo>
                  <a:cubicBezTo>
                    <a:pt x="15" y="416"/>
                    <a:pt x="15" y="426"/>
                    <a:pt x="25" y="426"/>
                  </a:cubicBezTo>
                  <a:cubicBezTo>
                    <a:pt x="36" y="426"/>
                    <a:pt x="50" y="454"/>
                    <a:pt x="50" y="465"/>
                  </a:cubicBezTo>
                  <a:cubicBezTo>
                    <a:pt x="50" y="475"/>
                    <a:pt x="57" y="478"/>
                    <a:pt x="54" y="499"/>
                  </a:cubicBezTo>
                  <a:cubicBezTo>
                    <a:pt x="54" y="517"/>
                    <a:pt x="64" y="545"/>
                    <a:pt x="71" y="548"/>
                  </a:cubicBezTo>
                  <a:cubicBezTo>
                    <a:pt x="79" y="552"/>
                    <a:pt x="68" y="555"/>
                    <a:pt x="54" y="552"/>
                  </a:cubicBezTo>
                  <a:cubicBezTo>
                    <a:pt x="39" y="552"/>
                    <a:pt x="22" y="552"/>
                    <a:pt x="22" y="559"/>
                  </a:cubicBezTo>
                  <a:cubicBezTo>
                    <a:pt x="22" y="562"/>
                    <a:pt x="15" y="573"/>
                    <a:pt x="29" y="587"/>
                  </a:cubicBezTo>
                  <a:cubicBezTo>
                    <a:pt x="47" y="601"/>
                    <a:pt x="57" y="604"/>
                    <a:pt x="64" y="618"/>
                  </a:cubicBezTo>
                  <a:cubicBezTo>
                    <a:pt x="68" y="636"/>
                    <a:pt x="75" y="649"/>
                    <a:pt x="79" y="653"/>
                  </a:cubicBezTo>
                  <a:cubicBezTo>
                    <a:pt x="82" y="656"/>
                    <a:pt x="93" y="653"/>
                    <a:pt x="100" y="643"/>
                  </a:cubicBezTo>
                  <a:cubicBezTo>
                    <a:pt x="110" y="632"/>
                    <a:pt x="117" y="653"/>
                    <a:pt x="128" y="643"/>
                  </a:cubicBezTo>
                  <a:cubicBezTo>
                    <a:pt x="135" y="632"/>
                    <a:pt x="163" y="632"/>
                    <a:pt x="170" y="629"/>
                  </a:cubicBezTo>
                  <a:cubicBezTo>
                    <a:pt x="177" y="625"/>
                    <a:pt x="199" y="618"/>
                    <a:pt x="206" y="611"/>
                  </a:cubicBezTo>
                  <a:cubicBezTo>
                    <a:pt x="213" y="604"/>
                    <a:pt x="199" y="597"/>
                    <a:pt x="209" y="590"/>
                  </a:cubicBezTo>
                  <a:cubicBezTo>
                    <a:pt x="220" y="583"/>
                    <a:pt x="252" y="594"/>
                    <a:pt x="266" y="580"/>
                  </a:cubicBezTo>
                  <a:cubicBezTo>
                    <a:pt x="277" y="562"/>
                    <a:pt x="298" y="545"/>
                    <a:pt x="305" y="538"/>
                  </a:cubicBezTo>
                  <a:cubicBezTo>
                    <a:pt x="308" y="534"/>
                    <a:pt x="305" y="527"/>
                    <a:pt x="312" y="521"/>
                  </a:cubicBezTo>
                  <a:cubicBezTo>
                    <a:pt x="319" y="514"/>
                    <a:pt x="337" y="503"/>
                    <a:pt x="344" y="506"/>
                  </a:cubicBezTo>
                  <a:cubicBezTo>
                    <a:pt x="348" y="510"/>
                    <a:pt x="348" y="510"/>
                    <a:pt x="351" y="510"/>
                  </a:cubicBezTo>
                  <a:cubicBezTo>
                    <a:pt x="351" y="506"/>
                    <a:pt x="351" y="506"/>
                    <a:pt x="351" y="506"/>
                  </a:cubicBezTo>
                  <a:cubicBezTo>
                    <a:pt x="354" y="489"/>
                    <a:pt x="354" y="489"/>
                    <a:pt x="354" y="489"/>
                  </a:cubicBezTo>
                  <a:cubicBezTo>
                    <a:pt x="354" y="489"/>
                    <a:pt x="337" y="482"/>
                    <a:pt x="337" y="465"/>
                  </a:cubicBezTo>
                  <a:cubicBezTo>
                    <a:pt x="337" y="451"/>
                    <a:pt x="340" y="437"/>
                    <a:pt x="330" y="437"/>
                  </a:cubicBezTo>
                  <a:cubicBezTo>
                    <a:pt x="316" y="437"/>
                    <a:pt x="312" y="426"/>
                    <a:pt x="323" y="416"/>
                  </a:cubicBezTo>
                  <a:cubicBezTo>
                    <a:pt x="333" y="405"/>
                    <a:pt x="308" y="388"/>
                    <a:pt x="326" y="388"/>
                  </a:cubicBezTo>
                  <a:cubicBezTo>
                    <a:pt x="344" y="388"/>
                    <a:pt x="330" y="360"/>
                    <a:pt x="344" y="356"/>
                  </a:cubicBezTo>
                  <a:cubicBezTo>
                    <a:pt x="354" y="356"/>
                    <a:pt x="358" y="346"/>
                    <a:pt x="358" y="332"/>
                  </a:cubicBezTo>
                  <a:cubicBezTo>
                    <a:pt x="358" y="322"/>
                    <a:pt x="386" y="315"/>
                    <a:pt x="393" y="311"/>
                  </a:cubicBezTo>
                  <a:cubicBezTo>
                    <a:pt x="400" y="308"/>
                    <a:pt x="397" y="269"/>
                    <a:pt x="397" y="269"/>
                  </a:cubicBezTo>
                  <a:lnTo>
                    <a:pt x="397" y="16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49" name="Central Africa Republic">
              <a:extLst>
                <a:ext uri="{FF2B5EF4-FFF2-40B4-BE49-F238E27FC236}">
                  <a16:creationId xmlns:a16="http://schemas.microsoft.com/office/drawing/2014/main" id="{6EFBB1B4-49BF-460C-8EA0-D89CC9B801FA}"/>
                </a:ext>
              </a:extLst>
            </p:cNvPr>
            <p:cNvSpPr>
              <a:spLocks/>
            </p:cNvSpPr>
            <p:nvPr/>
          </p:nvSpPr>
          <p:spPr bwMode="auto">
            <a:xfrm>
              <a:off x="5860796" y="3347974"/>
              <a:ext cx="392430" cy="266446"/>
            </a:xfrm>
            <a:custGeom>
              <a:avLst/>
              <a:gdLst>
                <a:gd name="T0" fmla="*/ 446 w 480"/>
                <a:gd name="T1" fmla="*/ 193 h 336"/>
                <a:gd name="T2" fmla="*/ 432 w 480"/>
                <a:gd name="T3" fmla="*/ 165 h 336"/>
                <a:gd name="T4" fmla="*/ 408 w 480"/>
                <a:gd name="T5" fmla="*/ 145 h 336"/>
                <a:gd name="T6" fmla="*/ 390 w 480"/>
                <a:gd name="T7" fmla="*/ 121 h 336"/>
                <a:gd name="T8" fmla="*/ 359 w 480"/>
                <a:gd name="T9" fmla="*/ 107 h 336"/>
                <a:gd name="T10" fmla="*/ 352 w 480"/>
                <a:gd name="T11" fmla="*/ 93 h 336"/>
                <a:gd name="T12" fmla="*/ 335 w 480"/>
                <a:gd name="T13" fmla="*/ 90 h 336"/>
                <a:gd name="T14" fmla="*/ 342 w 480"/>
                <a:gd name="T15" fmla="*/ 76 h 336"/>
                <a:gd name="T16" fmla="*/ 338 w 480"/>
                <a:gd name="T17" fmla="*/ 42 h 336"/>
                <a:gd name="T18" fmla="*/ 310 w 480"/>
                <a:gd name="T19" fmla="*/ 7 h 336"/>
                <a:gd name="T20" fmla="*/ 303 w 480"/>
                <a:gd name="T21" fmla="*/ 4 h 336"/>
                <a:gd name="T22" fmla="*/ 272 w 480"/>
                <a:gd name="T23" fmla="*/ 18 h 336"/>
                <a:gd name="T24" fmla="*/ 265 w 480"/>
                <a:gd name="T25" fmla="*/ 35 h 336"/>
                <a:gd name="T26" fmla="*/ 227 w 480"/>
                <a:gd name="T27" fmla="*/ 76 h 336"/>
                <a:gd name="T28" fmla="*/ 171 w 480"/>
                <a:gd name="T29" fmla="*/ 86 h 336"/>
                <a:gd name="T30" fmla="*/ 168 w 480"/>
                <a:gd name="T31" fmla="*/ 107 h 336"/>
                <a:gd name="T32" fmla="*/ 133 w 480"/>
                <a:gd name="T33" fmla="*/ 124 h 336"/>
                <a:gd name="T34" fmla="*/ 91 w 480"/>
                <a:gd name="T35" fmla="*/ 138 h 336"/>
                <a:gd name="T36" fmla="*/ 63 w 480"/>
                <a:gd name="T37" fmla="*/ 138 h 336"/>
                <a:gd name="T38" fmla="*/ 42 w 480"/>
                <a:gd name="T39" fmla="*/ 148 h 336"/>
                <a:gd name="T40" fmla="*/ 39 w 480"/>
                <a:gd name="T41" fmla="*/ 141 h 336"/>
                <a:gd name="T42" fmla="*/ 18 w 480"/>
                <a:gd name="T43" fmla="*/ 165 h 336"/>
                <a:gd name="T44" fmla="*/ 0 w 480"/>
                <a:gd name="T45" fmla="*/ 206 h 336"/>
                <a:gd name="T46" fmla="*/ 4 w 480"/>
                <a:gd name="T47" fmla="*/ 237 h 336"/>
                <a:gd name="T48" fmla="*/ 15 w 480"/>
                <a:gd name="T49" fmla="*/ 268 h 336"/>
                <a:gd name="T50" fmla="*/ 22 w 480"/>
                <a:gd name="T51" fmla="*/ 292 h 336"/>
                <a:gd name="T52" fmla="*/ 32 w 480"/>
                <a:gd name="T53" fmla="*/ 302 h 336"/>
                <a:gd name="T54" fmla="*/ 56 w 480"/>
                <a:gd name="T55" fmla="*/ 330 h 336"/>
                <a:gd name="T56" fmla="*/ 63 w 480"/>
                <a:gd name="T57" fmla="*/ 336 h 336"/>
                <a:gd name="T58" fmla="*/ 67 w 480"/>
                <a:gd name="T59" fmla="*/ 333 h 336"/>
                <a:gd name="T60" fmla="*/ 74 w 480"/>
                <a:gd name="T61" fmla="*/ 302 h 336"/>
                <a:gd name="T62" fmla="*/ 95 w 480"/>
                <a:gd name="T63" fmla="*/ 299 h 336"/>
                <a:gd name="T64" fmla="*/ 112 w 480"/>
                <a:gd name="T65" fmla="*/ 292 h 336"/>
                <a:gd name="T66" fmla="*/ 147 w 480"/>
                <a:gd name="T67" fmla="*/ 299 h 336"/>
                <a:gd name="T68" fmla="*/ 147 w 480"/>
                <a:gd name="T69" fmla="*/ 271 h 336"/>
                <a:gd name="T70" fmla="*/ 185 w 480"/>
                <a:gd name="T71" fmla="*/ 241 h 336"/>
                <a:gd name="T72" fmla="*/ 216 w 480"/>
                <a:gd name="T73" fmla="*/ 261 h 336"/>
                <a:gd name="T74" fmla="*/ 293 w 480"/>
                <a:gd name="T75" fmla="*/ 278 h 336"/>
                <a:gd name="T76" fmla="*/ 303 w 480"/>
                <a:gd name="T77" fmla="*/ 251 h 336"/>
                <a:gd name="T78" fmla="*/ 335 w 480"/>
                <a:gd name="T79" fmla="*/ 251 h 336"/>
                <a:gd name="T80" fmla="*/ 376 w 480"/>
                <a:gd name="T81" fmla="*/ 237 h 336"/>
                <a:gd name="T82" fmla="*/ 408 w 480"/>
                <a:gd name="T83" fmla="*/ 234 h 336"/>
                <a:gd name="T84" fmla="*/ 453 w 480"/>
                <a:gd name="T85" fmla="*/ 237 h 336"/>
                <a:gd name="T86" fmla="*/ 480 w 480"/>
                <a:gd name="T87" fmla="*/ 234 h 336"/>
                <a:gd name="T88" fmla="*/ 470 w 480"/>
                <a:gd name="T89" fmla="*/ 210 h 336"/>
                <a:gd name="T90" fmla="*/ 446 w 480"/>
                <a:gd name="T91" fmla="*/ 19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0" h="336">
                  <a:moveTo>
                    <a:pt x="446" y="193"/>
                  </a:moveTo>
                  <a:cubicBezTo>
                    <a:pt x="446" y="182"/>
                    <a:pt x="446" y="175"/>
                    <a:pt x="432" y="165"/>
                  </a:cubicBezTo>
                  <a:cubicBezTo>
                    <a:pt x="415" y="151"/>
                    <a:pt x="408" y="151"/>
                    <a:pt x="408" y="145"/>
                  </a:cubicBezTo>
                  <a:cubicBezTo>
                    <a:pt x="408" y="138"/>
                    <a:pt x="400" y="134"/>
                    <a:pt x="390" y="121"/>
                  </a:cubicBezTo>
                  <a:cubicBezTo>
                    <a:pt x="376" y="107"/>
                    <a:pt x="359" y="107"/>
                    <a:pt x="359" y="107"/>
                  </a:cubicBezTo>
                  <a:cubicBezTo>
                    <a:pt x="352" y="93"/>
                    <a:pt x="352" y="93"/>
                    <a:pt x="352" y="93"/>
                  </a:cubicBezTo>
                  <a:cubicBezTo>
                    <a:pt x="335" y="90"/>
                    <a:pt x="335" y="90"/>
                    <a:pt x="335" y="90"/>
                  </a:cubicBezTo>
                  <a:cubicBezTo>
                    <a:pt x="335" y="90"/>
                    <a:pt x="328" y="83"/>
                    <a:pt x="342" y="76"/>
                  </a:cubicBezTo>
                  <a:cubicBezTo>
                    <a:pt x="355" y="69"/>
                    <a:pt x="342" y="52"/>
                    <a:pt x="338" y="42"/>
                  </a:cubicBezTo>
                  <a:cubicBezTo>
                    <a:pt x="338" y="38"/>
                    <a:pt x="317" y="14"/>
                    <a:pt x="310" y="7"/>
                  </a:cubicBezTo>
                  <a:cubicBezTo>
                    <a:pt x="307" y="7"/>
                    <a:pt x="307" y="7"/>
                    <a:pt x="303" y="4"/>
                  </a:cubicBezTo>
                  <a:cubicBezTo>
                    <a:pt x="296" y="0"/>
                    <a:pt x="279" y="11"/>
                    <a:pt x="272" y="18"/>
                  </a:cubicBezTo>
                  <a:cubicBezTo>
                    <a:pt x="265" y="25"/>
                    <a:pt x="268" y="31"/>
                    <a:pt x="265" y="35"/>
                  </a:cubicBezTo>
                  <a:cubicBezTo>
                    <a:pt x="258" y="42"/>
                    <a:pt x="237" y="59"/>
                    <a:pt x="227" y="76"/>
                  </a:cubicBezTo>
                  <a:cubicBezTo>
                    <a:pt x="213" y="90"/>
                    <a:pt x="182" y="80"/>
                    <a:pt x="171" y="86"/>
                  </a:cubicBezTo>
                  <a:cubicBezTo>
                    <a:pt x="160" y="93"/>
                    <a:pt x="175" y="100"/>
                    <a:pt x="168" y="107"/>
                  </a:cubicBezTo>
                  <a:cubicBezTo>
                    <a:pt x="160" y="114"/>
                    <a:pt x="140" y="121"/>
                    <a:pt x="133" y="124"/>
                  </a:cubicBezTo>
                  <a:cubicBezTo>
                    <a:pt x="126" y="128"/>
                    <a:pt x="98" y="128"/>
                    <a:pt x="91" y="138"/>
                  </a:cubicBezTo>
                  <a:cubicBezTo>
                    <a:pt x="80" y="148"/>
                    <a:pt x="74" y="128"/>
                    <a:pt x="63" y="138"/>
                  </a:cubicBezTo>
                  <a:cubicBezTo>
                    <a:pt x="56" y="148"/>
                    <a:pt x="46" y="151"/>
                    <a:pt x="42" y="148"/>
                  </a:cubicBezTo>
                  <a:cubicBezTo>
                    <a:pt x="42" y="145"/>
                    <a:pt x="39" y="145"/>
                    <a:pt x="39" y="141"/>
                  </a:cubicBezTo>
                  <a:cubicBezTo>
                    <a:pt x="32" y="148"/>
                    <a:pt x="22" y="158"/>
                    <a:pt x="18" y="165"/>
                  </a:cubicBezTo>
                  <a:cubicBezTo>
                    <a:pt x="15" y="182"/>
                    <a:pt x="0" y="196"/>
                    <a:pt x="0" y="206"/>
                  </a:cubicBezTo>
                  <a:cubicBezTo>
                    <a:pt x="0" y="213"/>
                    <a:pt x="4" y="223"/>
                    <a:pt x="4" y="237"/>
                  </a:cubicBezTo>
                  <a:cubicBezTo>
                    <a:pt x="4" y="251"/>
                    <a:pt x="8" y="258"/>
                    <a:pt x="15" y="268"/>
                  </a:cubicBezTo>
                  <a:cubicBezTo>
                    <a:pt x="25" y="278"/>
                    <a:pt x="22" y="292"/>
                    <a:pt x="22" y="292"/>
                  </a:cubicBezTo>
                  <a:cubicBezTo>
                    <a:pt x="22" y="292"/>
                    <a:pt x="25" y="296"/>
                    <a:pt x="32" y="302"/>
                  </a:cubicBezTo>
                  <a:cubicBezTo>
                    <a:pt x="39" y="313"/>
                    <a:pt x="56" y="323"/>
                    <a:pt x="56" y="330"/>
                  </a:cubicBezTo>
                  <a:cubicBezTo>
                    <a:pt x="56" y="333"/>
                    <a:pt x="60" y="333"/>
                    <a:pt x="63" y="336"/>
                  </a:cubicBezTo>
                  <a:cubicBezTo>
                    <a:pt x="63" y="333"/>
                    <a:pt x="63" y="333"/>
                    <a:pt x="67" y="333"/>
                  </a:cubicBezTo>
                  <a:cubicBezTo>
                    <a:pt x="74" y="319"/>
                    <a:pt x="74" y="302"/>
                    <a:pt x="74" y="302"/>
                  </a:cubicBezTo>
                  <a:cubicBezTo>
                    <a:pt x="95" y="299"/>
                    <a:pt x="95" y="299"/>
                    <a:pt x="95" y="299"/>
                  </a:cubicBezTo>
                  <a:cubicBezTo>
                    <a:pt x="112" y="292"/>
                    <a:pt x="112" y="292"/>
                    <a:pt x="112" y="292"/>
                  </a:cubicBezTo>
                  <a:cubicBezTo>
                    <a:pt x="147" y="299"/>
                    <a:pt x="147" y="299"/>
                    <a:pt x="147" y="299"/>
                  </a:cubicBezTo>
                  <a:cubicBezTo>
                    <a:pt x="147" y="271"/>
                    <a:pt x="147" y="271"/>
                    <a:pt x="147" y="271"/>
                  </a:cubicBezTo>
                  <a:cubicBezTo>
                    <a:pt x="147" y="271"/>
                    <a:pt x="171" y="241"/>
                    <a:pt x="185" y="241"/>
                  </a:cubicBezTo>
                  <a:cubicBezTo>
                    <a:pt x="202" y="241"/>
                    <a:pt x="216" y="261"/>
                    <a:pt x="216" y="261"/>
                  </a:cubicBezTo>
                  <a:cubicBezTo>
                    <a:pt x="293" y="278"/>
                    <a:pt x="293" y="278"/>
                    <a:pt x="293" y="278"/>
                  </a:cubicBezTo>
                  <a:cubicBezTo>
                    <a:pt x="293" y="278"/>
                    <a:pt x="296" y="254"/>
                    <a:pt x="303" y="251"/>
                  </a:cubicBezTo>
                  <a:cubicBezTo>
                    <a:pt x="314" y="248"/>
                    <a:pt x="328" y="254"/>
                    <a:pt x="335" y="251"/>
                  </a:cubicBezTo>
                  <a:cubicBezTo>
                    <a:pt x="345" y="248"/>
                    <a:pt x="359" y="237"/>
                    <a:pt x="376" y="237"/>
                  </a:cubicBezTo>
                  <a:cubicBezTo>
                    <a:pt x="394" y="237"/>
                    <a:pt x="400" y="248"/>
                    <a:pt x="408" y="234"/>
                  </a:cubicBezTo>
                  <a:cubicBezTo>
                    <a:pt x="415" y="220"/>
                    <a:pt x="453" y="237"/>
                    <a:pt x="453" y="237"/>
                  </a:cubicBezTo>
                  <a:cubicBezTo>
                    <a:pt x="480" y="234"/>
                    <a:pt x="480" y="234"/>
                    <a:pt x="480" y="234"/>
                  </a:cubicBezTo>
                  <a:cubicBezTo>
                    <a:pt x="470" y="210"/>
                    <a:pt x="470" y="210"/>
                    <a:pt x="470" y="210"/>
                  </a:cubicBezTo>
                  <a:cubicBezTo>
                    <a:pt x="470" y="210"/>
                    <a:pt x="446" y="199"/>
                    <a:pt x="446" y="193"/>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50" name="Canada">
              <a:extLst>
                <a:ext uri="{FF2B5EF4-FFF2-40B4-BE49-F238E27FC236}">
                  <a16:creationId xmlns:a16="http://schemas.microsoft.com/office/drawing/2014/main" id="{0182095E-C08A-4F14-9A58-9B27DF173388}"/>
                </a:ext>
              </a:extLst>
            </p:cNvPr>
            <p:cNvSpPr>
              <a:spLocks noEditPoints="1"/>
            </p:cNvSpPr>
            <p:nvPr/>
          </p:nvSpPr>
          <p:spPr bwMode="auto">
            <a:xfrm>
              <a:off x="997204" y="158369"/>
              <a:ext cx="2779141" cy="2134743"/>
            </a:xfrm>
            <a:custGeom>
              <a:avLst/>
              <a:gdLst>
                <a:gd name="T0" fmla="*/ 715 w 3504"/>
                <a:gd name="T1" fmla="*/ 2372 h 2688"/>
                <a:gd name="T2" fmla="*/ 659 w 3504"/>
                <a:gd name="T3" fmla="*/ 789 h 2688"/>
                <a:gd name="T4" fmla="*/ 1350 w 3504"/>
                <a:gd name="T5" fmla="*/ 872 h 2688"/>
                <a:gd name="T6" fmla="*/ 897 w 3504"/>
                <a:gd name="T7" fmla="*/ 935 h 2688"/>
                <a:gd name="T8" fmla="*/ 1346 w 3504"/>
                <a:gd name="T9" fmla="*/ 1161 h 2688"/>
                <a:gd name="T10" fmla="*/ 827 w 3504"/>
                <a:gd name="T11" fmla="*/ 674 h 2688"/>
                <a:gd name="T12" fmla="*/ 726 w 3504"/>
                <a:gd name="T13" fmla="*/ 643 h 2688"/>
                <a:gd name="T14" fmla="*/ 1287 w 3504"/>
                <a:gd name="T15" fmla="*/ 740 h 2688"/>
                <a:gd name="T16" fmla="*/ 1036 w 3504"/>
                <a:gd name="T17" fmla="*/ 501 h 2688"/>
                <a:gd name="T18" fmla="*/ 1441 w 3504"/>
                <a:gd name="T19" fmla="*/ 414 h 2688"/>
                <a:gd name="T20" fmla="*/ 1451 w 3504"/>
                <a:gd name="T21" fmla="*/ 560 h 2688"/>
                <a:gd name="T22" fmla="*/ 1465 w 3504"/>
                <a:gd name="T23" fmla="*/ 643 h 2688"/>
                <a:gd name="T24" fmla="*/ 1894 w 3504"/>
                <a:gd name="T25" fmla="*/ 511 h 2688"/>
                <a:gd name="T26" fmla="*/ 1716 w 3504"/>
                <a:gd name="T27" fmla="*/ 806 h 2688"/>
                <a:gd name="T28" fmla="*/ 2396 w 3504"/>
                <a:gd name="T29" fmla="*/ 764 h 2688"/>
                <a:gd name="T30" fmla="*/ 2023 w 3504"/>
                <a:gd name="T31" fmla="*/ 525 h 2688"/>
                <a:gd name="T32" fmla="*/ 2086 w 3504"/>
                <a:gd name="T33" fmla="*/ 289 h 2688"/>
                <a:gd name="T34" fmla="*/ 2047 w 3504"/>
                <a:gd name="T35" fmla="*/ 230 h 2688"/>
                <a:gd name="T36" fmla="*/ 2211 w 3504"/>
                <a:gd name="T37" fmla="*/ 417 h 2688"/>
                <a:gd name="T38" fmla="*/ 2434 w 3504"/>
                <a:gd name="T39" fmla="*/ 626 h 2688"/>
                <a:gd name="T40" fmla="*/ 2772 w 3504"/>
                <a:gd name="T41" fmla="*/ 303 h 2688"/>
                <a:gd name="T42" fmla="*/ 2650 w 3504"/>
                <a:gd name="T43" fmla="*/ 32 h 2688"/>
                <a:gd name="T44" fmla="*/ 1985 w 3504"/>
                <a:gd name="T45" fmla="*/ 160 h 2688"/>
                <a:gd name="T46" fmla="*/ 2176 w 3504"/>
                <a:gd name="T47" fmla="*/ 1528 h 2688"/>
                <a:gd name="T48" fmla="*/ 2884 w 3504"/>
                <a:gd name="T49" fmla="*/ 1181 h 2688"/>
                <a:gd name="T50" fmla="*/ 2601 w 3504"/>
                <a:gd name="T51" fmla="*/ 945 h 2688"/>
                <a:gd name="T52" fmla="*/ 2176 w 3504"/>
                <a:gd name="T53" fmla="*/ 869 h 2688"/>
                <a:gd name="T54" fmla="*/ 2455 w 3504"/>
                <a:gd name="T55" fmla="*/ 1074 h 2688"/>
                <a:gd name="T56" fmla="*/ 2567 w 3504"/>
                <a:gd name="T57" fmla="*/ 1421 h 2688"/>
                <a:gd name="T58" fmla="*/ 2964 w 3504"/>
                <a:gd name="T59" fmla="*/ 1456 h 2688"/>
                <a:gd name="T60" fmla="*/ 2378 w 3504"/>
                <a:gd name="T61" fmla="*/ 838 h 2688"/>
                <a:gd name="T62" fmla="*/ 3358 w 3504"/>
                <a:gd name="T63" fmla="*/ 2230 h 2688"/>
                <a:gd name="T64" fmla="*/ 384 w 3504"/>
                <a:gd name="T65" fmla="*/ 2185 h 2688"/>
                <a:gd name="T66" fmla="*/ 2863 w 3504"/>
                <a:gd name="T67" fmla="*/ 2386 h 2688"/>
                <a:gd name="T68" fmla="*/ 3358 w 3504"/>
                <a:gd name="T69" fmla="*/ 2115 h 2688"/>
                <a:gd name="T70" fmla="*/ 3121 w 3504"/>
                <a:gd name="T71" fmla="*/ 1945 h 2688"/>
                <a:gd name="T72" fmla="*/ 2943 w 3504"/>
                <a:gd name="T73" fmla="*/ 1834 h 2688"/>
                <a:gd name="T74" fmla="*/ 2661 w 3504"/>
                <a:gd name="T75" fmla="*/ 1608 h 2688"/>
                <a:gd name="T76" fmla="*/ 2535 w 3504"/>
                <a:gd name="T77" fmla="*/ 1886 h 2688"/>
                <a:gd name="T78" fmla="*/ 2323 w 3504"/>
                <a:gd name="T79" fmla="*/ 2147 h 2688"/>
                <a:gd name="T80" fmla="*/ 1876 w 3504"/>
                <a:gd name="T81" fmla="*/ 1827 h 2688"/>
                <a:gd name="T82" fmla="*/ 2019 w 3504"/>
                <a:gd name="T83" fmla="*/ 1497 h 2688"/>
                <a:gd name="T84" fmla="*/ 2260 w 3504"/>
                <a:gd name="T85" fmla="*/ 1345 h 2688"/>
                <a:gd name="T86" fmla="*/ 2218 w 3504"/>
                <a:gd name="T87" fmla="*/ 1181 h 2688"/>
                <a:gd name="T88" fmla="*/ 2019 w 3504"/>
                <a:gd name="T89" fmla="*/ 1195 h 2688"/>
                <a:gd name="T90" fmla="*/ 1873 w 3504"/>
                <a:gd name="T91" fmla="*/ 942 h 2688"/>
                <a:gd name="T92" fmla="*/ 1807 w 3504"/>
                <a:gd name="T93" fmla="*/ 1015 h 2688"/>
                <a:gd name="T94" fmla="*/ 1772 w 3504"/>
                <a:gd name="T95" fmla="*/ 1265 h 2688"/>
                <a:gd name="T96" fmla="*/ 1716 w 3504"/>
                <a:gd name="T97" fmla="*/ 1213 h 2688"/>
                <a:gd name="T98" fmla="*/ 1392 w 3504"/>
                <a:gd name="T99" fmla="*/ 1209 h 2688"/>
                <a:gd name="T100" fmla="*/ 931 w 3504"/>
                <a:gd name="T101" fmla="*/ 1181 h 2688"/>
                <a:gd name="T102" fmla="*/ 339 w 3504"/>
                <a:gd name="T103" fmla="*/ 1185 h 2688"/>
                <a:gd name="T104" fmla="*/ 164 w 3504"/>
                <a:gd name="T105" fmla="*/ 1185 h 2688"/>
                <a:gd name="T106" fmla="*/ 443 w 3504"/>
                <a:gd name="T107" fmla="*/ 2042 h 2688"/>
                <a:gd name="T108" fmla="*/ 632 w 3504"/>
                <a:gd name="T109" fmla="*/ 2286 h 2688"/>
                <a:gd name="T110" fmla="*/ 2173 w 3504"/>
                <a:gd name="T111" fmla="*/ 2393 h 2688"/>
                <a:gd name="T112" fmla="*/ 2445 w 3504"/>
                <a:gd name="T113" fmla="*/ 2661 h 2688"/>
                <a:gd name="T114" fmla="*/ 3016 w 3504"/>
                <a:gd name="T115" fmla="*/ 2508 h 2688"/>
                <a:gd name="T116" fmla="*/ 848 w 3504"/>
                <a:gd name="T117" fmla="*/ 1414 h 2688"/>
                <a:gd name="T118" fmla="*/ 841 w 3504"/>
                <a:gd name="T119" fmla="*/ 1362 h 2688"/>
                <a:gd name="T120" fmla="*/ 1754 w 3504"/>
                <a:gd name="T121" fmla="*/ 2279 h 2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04" h="2688">
                  <a:moveTo>
                    <a:pt x="691" y="2359"/>
                  </a:moveTo>
                  <a:cubicBezTo>
                    <a:pt x="680" y="2345"/>
                    <a:pt x="649" y="2348"/>
                    <a:pt x="646" y="2338"/>
                  </a:cubicBezTo>
                  <a:cubicBezTo>
                    <a:pt x="642" y="2324"/>
                    <a:pt x="614" y="2286"/>
                    <a:pt x="600" y="2286"/>
                  </a:cubicBezTo>
                  <a:cubicBezTo>
                    <a:pt x="587" y="2286"/>
                    <a:pt x="565" y="2286"/>
                    <a:pt x="548" y="2275"/>
                  </a:cubicBezTo>
                  <a:cubicBezTo>
                    <a:pt x="531" y="2261"/>
                    <a:pt x="520" y="2261"/>
                    <a:pt x="506" y="2268"/>
                  </a:cubicBezTo>
                  <a:cubicBezTo>
                    <a:pt x="496" y="2275"/>
                    <a:pt x="520" y="2279"/>
                    <a:pt x="520" y="2286"/>
                  </a:cubicBezTo>
                  <a:cubicBezTo>
                    <a:pt x="520" y="2296"/>
                    <a:pt x="527" y="2299"/>
                    <a:pt x="538" y="2299"/>
                  </a:cubicBezTo>
                  <a:cubicBezTo>
                    <a:pt x="548" y="2296"/>
                    <a:pt x="555" y="2317"/>
                    <a:pt x="565" y="2320"/>
                  </a:cubicBezTo>
                  <a:cubicBezTo>
                    <a:pt x="576" y="2320"/>
                    <a:pt x="579" y="2338"/>
                    <a:pt x="590" y="2338"/>
                  </a:cubicBezTo>
                  <a:cubicBezTo>
                    <a:pt x="604" y="2338"/>
                    <a:pt x="607" y="2352"/>
                    <a:pt x="611" y="2359"/>
                  </a:cubicBezTo>
                  <a:cubicBezTo>
                    <a:pt x="618" y="2366"/>
                    <a:pt x="632" y="2359"/>
                    <a:pt x="632" y="2366"/>
                  </a:cubicBezTo>
                  <a:cubicBezTo>
                    <a:pt x="632" y="2372"/>
                    <a:pt x="646" y="2379"/>
                    <a:pt x="649" y="2390"/>
                  </a:cubicBezTo>
                  <a:cubicBezTo>
                    <a:pt x="674" y="2393"/>
                    <a:pt x="695" y="2393"/>
                    <a:pt x="712" y="2390"/>
                  </a:cubicBezTo>
                  <a:cubicBezTo>
                    <a:pt x="712" y="2383"/>
                    <a:pt x="715" y="2379"/>
                    <a:pt x="715" y="2372"/>
                  </a:cubicBezTo>
                  <a:cubicBezTo>
                    <a:pt x="722" y="2362"/>
                    <a:pt x="701" y="2369"/>
                    <a:pt x="691" y="2359"/>
                  </a:cubicBezTo>
                  <a:close/>
                  <a:moveTo>
                    <a:pt x="663" y="976"/>
                  </a:moveTo>
                  <a:cubicBezTo>
                    <a:pt x="695" y="983"/>
                    <a:pt x="698" y="1039"/>
                    <a:pt x="719" y="1039"/>
                  </a:cubicBezTo>
                  <a:cubicBezTo>
                    <a:pt x="733" y="1039"/>
                    <a:pt x="722" y="1021"/>
                    <a:pt x="743" y="1021"/>
                  </a:cubicBezTo>
                  <a:cubicBezTo>
                    <a:pt x="768" y="1021"/>
                    <a:pt x="761" y="1011"/>
                    <a:pt x="782" y="1011"/>
                  </a:cubicBezTo>
                  <a:cubicBezTo>
                    <a:pt x="803" y="1015"/>
                    <a:pt x="820" y="1008"/>
                    <a:pt x="820" y="983"/>
                  </a:cubicBezTo>
                  <a:cubicBezTo>
                    <a:pt x="820" y="959"/>
                    <a:pt x="837" y="949"/>
                    <a:pt x="858" y="945"/>
                  </a:cubicBezTo>
                  <a:cubicBezTo>
                    <a:pt x="879" y="938"/>
                    <a:pt x="858" y="914"/>
                    <a:pt x="890" y="907"/>
                  </a:cubicBezTo>
                  <a:cubicBezTo>
                    <a:pt x="918" y="900"/>
                    <a:pt x="1001" y="865"/>
                    <a:pt x="1015" y="855"/>
                  </a:cubicBezTo>
                  <a:cubicBezTo>
                    <a:pt x="1029" y="844"/>
                    <a:pt x="998" y="831"/>
                    <a:pt x="966" y="810"/>
                  </a:cubicBezTo>
                  <a:cubicBezTo>
                    <a:pt x="935" y="792"/>
                    <a:pt x="911" y="786"/>
                    <a:pt x="886" y="803"/>
                  </a:cubicBezTo>
                  <a:cubicBezTo>
                    <a:pt x="862" y="817"/>
                    <a:pt x="879" y="786"/>
                    <a:pt x="862" y="792"/>
                  </a:cubicBezTo>
                  <a:cubicBezTo>
                    <a:pt x="841" y="803"/>
                    <a:pt x="789" y="779"/>
                    <a:pt x="782" y="771"/>
                  </a:cubicBezTo>
                  <a:cubicBezTo>
                    <a:pt x="775" y="761"/>
                    <a:pt x="680" y="789"/>
                    <a:pt x="659" y="789"/>
                  </a:cubicBezTo>
                  <a:cubicBezTo>
                    <a:pt x="635" y="789"/>
                    <a:pt x="659" y="813"/>
                    <a:pt x="677" y="827"/>
                  </a:cubicBezTo>
                  <a:cubicBezTo>
                    <a:pt x="691" y="838"/>
                    <a:pt x="639" y="876"/>
                    <a:pt x="649" y="886"/>
                  </a:cubicBezTo>
                  <a:cubicBezTo>
                    <a:pt x="659" y="893"/>
                    <a:pt x="639" y="917"/>
                    <a:pt x="614" y="945"/>
                  </a:cubicBezTo>
                  <a:cubicBezTo>
                    <a:pt x="590" y="973"/>
                    <a:pt x="632" y="969"/>
                    <a:pt x="663" y="976"/>
                  </a:cubicBezTo>
                  <a:close/>
                  <a:moveTo>
                    <a:pt x="1535" y="1119"/>
                  </a:moveTo>
                  <a:cubicBezTo>
                    <a:pt x="1545" y="1108"/>
                    <a:pt x="1587" y="1143"/>
                    <a:pt x="1590" y="1119"/>
                  </a:cubicBezTo>
                  <a:cubicBezTo>
                    <a:pt x="1590" y="1091"/>
                    <a:pt x="1542" y="1081"/>
                    <a:pt x="1521" y="1067"/>
                  </a:cubicBezTo>
                  <a:cubicBezTo>
                    <a:pt x="1500" y="1053"/>
                    <a:pt x="1490" y="1060"/>
                    <a:pt x="1458" y="1036"/>
                  </a:cubicBezTo>
                  <a:cubicBezTo>
                    <a:pt x="1423" y="1011"/>
                    <a:pt x="1465" y="997"/>
                    <a:pt x="1441" y="980"/>
                  </a:cubicBezTo>
                  <a:cubicBezTo>
                    <a:pt x="1416" y="959"/>
                    <a:pt x="1409" y="907"/>
                    <a:pt x="1427" y="890"/>
                  </a:cubicBezTo>
                  <a:cubicBezTo>
                    <a:pt x="1444" y="872"/>
                    <a:pt x="1462" y="848"/>
                    <a:pt x="1430" y="834"/>
                  </a:cubicBezTo>
                  <a:cubicBezTo>
                    <a:pt x="1399" y="824"/>
                    <a:pt x="1350" y="844"/>
                    <a:pt x="1354" y="851"/>
                  </a:cubicBezTo>
                  <a:cubicBezTo>
                    <a:pt x="1360" y="858"/>
                    <a:pt x="1402" y="883"/>
                    <a:pt x="1402" y="893"/>
                  </a:cubicBezTo>
                  <a:cubicBezTo>
                    <a:pt x="1402" y="904"/>
                    <a:pt x="1364" y="865"/>
                    <a:pt x="1350" y="872"/>
                  </a:cubicBezTo>
                  <a:cubicBezTo>
                    <a:pt x="1336" y="883"/>
                    <a:pt x="1318" y="855"/>
                    <a:pt x="1308" y="872"/>
                  </a:cubicBezTo>
                  <a:cubicBezTo>
                    <a:pt x="1294" y="890"/>
                    <a:pt x="1322" y="952"/>
                    <a:pt x="1333" y="969"/>
                  </a:cubicBezTo>
                  <a:cubicBezTo>
                    <a:pt x="1343" y="987"/>
                    <a:pt x="1322" y="987"/>
                    <a:pt x="1308" y="990"/>
                  </a:cubicBezTo>
                  <a:cubicBezTo>
                    <a:pt x="1294" y="994"/>
                    <a:pt x="1294" y="942"/>
                    <a:pt x="1280" y="921"/>
                  </a:cubicBezTo>
                  <a:cubicBezTo>
                    <a:pt x="1266" y="904"/>
                    <a:pt x="1210" y="879"/>
                    <a:pt x="1207" y="893"/>
                  </a:cubicBezTo>
                  <a:cubicBezTo>
                    <a:pt x="1203" y="907"/>
                    <a:pt x="1242" y="907"/>
                    <a:pt x="1235" y="928"/>
                  </a:cubicBezTo>
                  <a:cubicBezTo>
                    <a:pt x="1231" y="945"/>
                    <a:pt x="1210" y="914"/>
                    <a:pt x="1190" y="931"/>
                  </a:cubicBezTo>
                  <a:cubicBezTo>
                    <a:pt x="1172" y="945"/>
                    <a:pt x="1175" y="935"/>
                    <a:pt x="1179" y="921"/>
                  </a:cubicBezTo>
                  <a:cubicBezTo>
                    <a:pt x="1183" y="904"/>
                    <a:pt x="1151" y="886"/>
                    <a:pt x="1116" y="890"/>
                  </a:cubicBezTo>
                  <a:cubicBezTo>
                    <a:pt x="1082" y="893"/>
                    <a:pt x="1099" y="917"/>
                    <a:pt x="1088" y="928"/>
                  </a:cubicBezTo>
                  <a:cubicBezTo>
                    <a:pt x="1078" y="935"/>
                    <a:pt x="1026" y="921"/>
                    <a:pt x="1061" y="914"/>
                  </a:cubicBezTo>
                  <a:cubicBezTo>
                    <a:pt x="1092" y="907"/>
                    <a:pt x="1078" y="890"/>
                    <a:pt x="1067" y="869"/>
                  </a:cubicBezTo>
                  <a:cubicBezTo>
                    <a:pt x="1054" y="851"/>
                    <a:pt x="1022" y="872"/>
                    <a:pt x="966" y="893"/>
                  </a:cubicBezTo>
                  <a:cubicBezTo>
                    <a:pt x="914" y="911"/>
                    <a:pt x="890" y="931"/>
                    <a:pt x="897" y="935"/>
                  </a:cubicBezTo>
                  <a:cubicBezTo>
                    <a:pt x="904" y="935"/>
                    <a:pt x="904" y="945"/>
                    <a:pt x="883" y="963"/>
                  </a:cubicBezTo>
                  <a:cubicBezTo>
                    <a:pt x="862" y="980"/>
                    <a:pt x="883" y="994"/>
                    <a:pt x="904" y="994"/>
                  </a:cubicBezTo>
                  <a:cubicBezTo>
                    <a:pt x="921" y="994"/>
                    <a:pt x="904" y="1011"/>
                    <a:pt x="918" y="1015"/>
                  </a:cubicBezTo>
                  <a:cubicBezTo>
                    <a:pt x="931" y="1018"/>
                    <a:pt x="994" y="990"/>
                    <a:pt x="1012" y="1001"/>
                  </a:cubicBezTo>
                  <a:cubicBezTo>
                    <a:pt x="1029" y="1015"/>
                    <a:pt x="907" y="1021"/>
                    <a:pt x="907" y="1043"/>
                  </a:cubicBezTo>
                  <a:cubicBezTo>
                    <a:pt x="907" y="1063"/>
                    <a:pt x="973" y="1074"/>
                    <a:pt x="1022" y="1067"/>
                  </a:cubicBezTo>
                  <a:cubicBezTo>
                    <a:pt x="1071" y="1056"/>
                    <a:pt x="1158" y="1074"/>
                    <a:pt x="1158" y="1084"/>
                  </a:cubicBezTo>
                  <a:cubicBezTo>
                    <a:pt x="1158" y="1098"/>
                    <a:pt x="1099" y="1094"/>
                    <a:pt x="1057" y="1091"/>
                  </a:cubicBezTo>
                  <a:cubicBezTo>
                    <a:pt x="1012" y="1091"/>
                    <a:pt x="939" y="1105"/>
                    <a:pt x="942" y="1119"/>
                  </a:cubicBezTo>
                  <a:cubicBezTo>
                    <a:pt x="946" y="1133"/>
                    <a:pt x="949" y="1133"/>
                    <a:pt x="994" y="1153"/>
                  </a:cubicBezTo>
                  <a:cubicBezTo>
                    <a:pt x="1040" y="1174"/>
                    <a:pt x="1088" y="1143"/>
                    <a:pt x="1085" y="1174"/>
                  </a:cubicBezTo>
                  <a:cubicBezTo>
                    <a:pt x="1085" y="1202"/>
                    <a:pt x="1109" y="1209"/>
                    <a:pt x="1172" y="1213"/>
                  </a:cubicBezTo>
                  <a:cubicBezTo>
                    <a:pt x="1231" y="1213"/>
                    <a:pt x="1259" y="1185"/>
                    <a:pt x="1291" y="1185"/>
                  </a:cubicBezTo>
                  <a:cubicBezTo>
                    <a:pt x="1318" y="1188"/>
                    <a:pt x="1333" y="1181"/>
                    <a:pt x="1346" y="1161"/>
                  </a:cubicBezTo>
                  <a:cubicBezTo>
                    <a:pt x="1360" y="1140"/>
                    <a:pt x="1374" y="1153"/>
                    <a:pt x="1378" y="1164"/>
                  </a:cubicBezTo>
                  <a:cubicBezTo>
                    <a:pt x="1381" y="1174"/>
                    <a:pt x="1420" y="1171"/>
                    <a:pt x="1427" y="1181"/>
                  </a:cubicBezTo>
                  <a:cubicBezTo>
                    <a:pt x="1451" y="1202"/>
                    <a:pt x="1524" y="1195"/>
                    <a:pt x="1552" y="1181"/>
                  </a:cubicBezTo>
                  <a:cubicBezTo>
                    <a:pt x="1580" y="1168"/>
                    <a:pt x="1538" y="1129"/>
                    <a:pt x="1524" y="1146"/>
                  </a:cubicBezTo>
                  <a:cubicBezTo>
                    <a:pt x="1510" y="1164"/>
                    <a:pt x="1500" y="1153"/>
                    <a:pt x="1496" y="1146"/>
                  </a:cubicBezTo>
                  <a:cubicBezTo>
                    <a:pt x="1493" y="1136"/>
                    <a:pt x="1524" y="1133"/>
                    <a:pt x="1535" y="1119"/>
                  </a:cubicBezTo>
                  <a:close/>
                  <a:moveTo>
                    <a:pt x="872" y="692"/>
                  </a:moveTo>
                  <a:cubicBezTo>
                    <a:pt x="904" y="695"/>
                    <a:pt x="935" y="667"/>
                    <a:pt x="931" y="654"/>
                  </a:cubicBezTo>
                  <a:cubicBezTo>
                    <a:pt x="931" y="636"/>
                    <a:pt x="855" y="692"/>
                    <a:pt x="872" y="692"/>
                  </a:cubicBezTo>
                  <a:close/>
                  <a:moveTo>
                    <a:pt x="726" y="643"/>
                  </a:moveTo>
                  <a:cubicBezTo>
                    <a:pt x="740" y="650"/>
                    <a:pt x="726" y="674"/>
                    <a:pt x="740" y="667"/>
                  </a:cubicBezTo>
                  <a:cubicBezTo>
                    <a:pt x="754" y="661"/>
                    <a:pt x="757" y="657"/>
                    <a:pt x="768" y="661"/>
                  </a:cubicBezTo>
                  <a:cubicBezTo>
                    <a:pt x="789" y="667"/>
                    <a:pt x="792" y="650"/>
                    <a:pt x="799" y="643"/>
                  </a:cubicBezTo>
                  <a:cubicBezTo>
                    <a:pt x="810" y="633"/>
                    <a:pt x="806" y="674"/>
                    <a:pt x="827" y="674"/>
                  </a:cubicBezTo>
                  <a:cubicBezTo>
                    <a:pt x="848" y="674"/>
                    <a:pt x="844" y="633"/>
                    <a:pt x="862" y="643"/>
                  </a:cubicBezTo>
                  <a:cubicBezTo>
                    <a:pt x="879" y="657"/>
                    <a:pt x="883" y="639"/>
                    <a:pt x="886" y="626"/>
                  </a:cubicBezTo>
                  <a:cubicBezTo>
                    <a:pt x="890" y="615"/>
                    <a:pt x="890" y="594"/>
                    <a:pt x="911" y="591"/>
                  </a:cubicBezTo>
                  <a:cubicBezTo>
                    <a:pt x="928" y="587"/>
                    <a:pt x="914" y="608"/>
                    <a:pt x="921" y="626"/>
                  </a:cubicBezTo>
                  <a:cubicBezTo>
                    <a:pt x="935" y="650"/>
                    <a:pt x="956" y="626"/>
                    <a:pt x="959" y="615"/>
                  </a:cubicBezTo>
                  <a:cubicBezTo>
                    <a:pt x="959" y="605"/>
                    <a:pt x="991" y="612"/>
                    <a:pt x="991" y="601"/>
                  </a:cubicBezTo>
                  <a:cubicBezTo>
                    <a:pt x="987" y="587"/>
                    <a:pt x="998" y="584"/>
                    <a:pt x="991" y="570"/>
                  </a:cubicBezTo>
                  <a:cubicBezTo>
                    <a:pt x="980" y="556"/>
                    <a:pt x="1005" y="560"/>
                    <a:pt x="1015" y="549"/>
                  </a:cubicBezTo>
                  <a:cubicBezTo>
                    <a:pt x="1026" y="539"/>
                    <a:pt x="1001" y="549"/>
                    <a:pt x="984" y="532"/>
                  </a:cubicBezTo>
                  <a:cubicBezTo>
                    <a:pt x="966" y="518"/>
                    <a:pt x="959" y="539"/>
                    <a:pt x="959" y="549"/>
                  </a:cubicBezTo>
                  <a:cubicBezTo>
                    <a:pt x="959" y="560"/>
                    <a:pt x="925" y="549"/>
                    <a:pt x="907" y="542"/>
                  </a:cubicBezTo>
                  <a:cubicBezTo>
                    <a:pt x="886" y="535"/>
                    <a:pt x="862" y="567"/>
                    <a:pt x="834" y="581"/>
                  </a:cubicBezTo>
                  <a:cubicBezTo>
                    <a:pt x="806" y="594"/>
                    <a:pt x="806" y="619"/>
                    <a:pt x="778" y="615"/>
                  </a:cubicBezTo>
                  <a:cubicBezTo>
                    <a:pt x="754" y="615"/>
                    <a:pt x="715" y="639"/>
                    <a:pt x="726" y="643"/>
                  </a:cubicBezTo>
                  <a:close/>
                  <a:moveTo>
                    <a:pt x="998" y="636"/>
                  </a:moveTo>
                  <a:cubicBezTo>
                    <a:pt x="973" y="636"/>
                    <a:pt x="977" y="661"/>
                    <a:pt x="1005" y="661"/>
                  </a:cubicBezTo>
                  <a:cubicBezTo>
                    <a:pt x="1033" y="661"/>
                    <a:pt x="1040" y="671"/>
                    <a:pt x="1001" y="667"/>
                  </a:cubicBezTo>
                  <a:cubicBezTo>
                    <a:pt x="959" y="667"/>
                    <a:pt x="942" y="702"/>
                    <a:pt x="970" y="695"/>
                  </a:cubicBezTo>
                  <a:cubicBezTo>
                    <a:pt x="998" y="688"/>
                    <a:pt x="1033" y="688"/>
                    <a:pt x="1012" y="695"/>
                  </a:cubicBezTo>
                  <a:cubicBezTo>
                    <a:pt x="991" y="702"/>
                    <a:pt x="931" y="706"/>
                    <a:pt x="942" y="716"/>
                  </a:cubicBezTo>
                  <a:cubicBezTo>
                    <a:pt x="946" y="723"/>
                    <a:pt x="970" y="723"/>
                    <a:pt x="991" y="730"/>
                  </a:cubicBezTo>
                  <a:cubicBezTo>
                    <a:pt x="1015" y="740"/>
                    <a:pt x="1029" y="744"/>
                    <a:pt x="1047" y="726"/>
                  </a:cubicBezTo>
                  <a:cubicBezTo>
                    <a:pt x="1064" y="706"/>
                    <a:pt x="1085" y="688"/>
                    <a:pt x="1078" y="712"/>
                  </a:cubicBezTo>
                  <a:cubicBezTo>
                    <a:pt x="1067" y="740"/>
                    <a:pt x="1106" y="719"/>
                    <a:pt x="1151" y="719"/>
                  </a:cubicBezTo>
                  <a:cubicBezTo>
                    <a:pt x="1200" y="716"/>
                    <a:pt x="1144" y="747"/>
                    <a:pt x="1095" y="751"/>
                  </a:cubicBezTo>
                  <a:cubicBezTo>
                    <a:pt x="1047" y="754"/>
                    <a:pt x="1054" y="779"/>
                    <a:pt x="1092" y="786"/>
                  </a:cubicBezTo>
                  <a:cubicBezTo>
                    <a:pt x="1130" y="796"/>
                    <a:pt x="1214" y="761"/>
                    <a:pt x="1231" y="744"/>
                  </a:cubicBezTo>
                  <a:cubicBezTo>
                    <a:pt x="1252" y="723"/>
                    <a:pt x="1270" y="754"/>
                    <a:pt x="1287" y="740"/>
                  </a:cubicBezTo>
                  <a:cubicBezTo>
                    <a:pt x="1308" y="726"/>
                    <a:pt x="1343" y="740"/>
                    <a:pt x="1378" y="733"/>
                  </a:cubicBezTo>
                  <a:cubicBezTo>
                    <a:pt x="1409" y="726"/>
                    <a:pt x="1416" y="664"/>
                    <a:pt x="1392" y="654"/>
                  </a:cubicBezTo>
                  <a:cubicBezTo>
                    <a:pt x="1367" y="643"/>
                    <a:pt x="1367" y="667"/>
                    <a:pt x="1346" y="671"/>
                  </a:cubicBezTo>
                  <a:cubicBezTo>
                    <a:pt x="1329" y="674"/>
                    <a:pt x="1318" y="650"/>
                    <a:pt x="1301" y="633"/>
                  </a:cubicBezTo>
                  <a:cubicBezTo>
                    <a:pt x="1287" y="619"/>
                    <a:pt x="1298" y="587"/>
                    <a:pt x="1273" y="591"/>
                  </a:cubicBezTo>
                  <a:cubicBezTo>
                    <a:pt x="1252" y="594"/>
                    <a:pt x="1203" y="633"/>
                    <a:pt x="1231" y="636"/>
                  </a:cubicBezTo>
                  <a:cubicBezTo>
                    <a:pt x="1263" y="639"/>
                    <a:pt x="1252" y="654"/>
                    <a:pt x="1235" y="661"/>
                  </a:cubicBezTo>
                  <a:cubicBezTo>
                    <a:pt x="1221" y="667"/>
                    <a:pt x="1273" y="681"/>
                    <a:pt x="1266" y="692"/>
                  </a:cubicBezTo>
                  <a:cubicBezTo>
                    <a:pt x="1259" y="702"/>
                    <a:pt x="1179" y="692"/>
                    <a:pt x="1175" y="674"/>
                  </a:cubicBezTo>
                  <a:cubicBezTo>
                    <a:pt x="1172" y="657"/>
                    <a:pt x="1109" y="626"/>
                    <a:pt x="1082" y="633"/>
                  </a:cubicBezTo>
                  <a:cubicBezTo>
                    <a:pt x="1057" y="639"/>
                    <a:pt x="1067" y="612"/>
                    <a:pt x="1040" y="612"/>
                  </a:cubicBezTo>
                  <a:cubicBezTo>
                    <a:pt x="1015" y="608"/>
                    <a:pt x="1022" y="633"/>
                    <a:pt x="998" y="636"/>
                  </a:cubicBezTo>
                  <a:close/>
                  <a:moveTo>
                    <a:pt x="1088" y="511"/>
                  </a:moveTo>
                  <a:cubicBezTo>
                    <a:pt x="1099" y="490"/>
                    <a:pt x="1033" y="494"/>
                    <a:pt x="1036" y="501"/>
                  </a:cubicBezTo>
                  <a:cubicBezTo>
                    <a:pt x="1050" y="514"/>
                    <a:pt x="1082" y="532"/>
                    <a:pt x="1088" y="511"/>
                  </a:cubicBezTo>
                  <a:close/>
                  <a:moveTo>
                    <a:pt x="1235" y="501"/>
                  </a:moveTo>
                  <a:cubicBezTo>
                    <a:pt x="1256" y="497"/>
                    <a:pt x="1245" y="480"/>
                    <a:pt x="1210" y="487"/>
                  </a:cubicBezTo>
                  <a:cubicBezTo>
                    <a:pt x="1172" y="490"/>
                    <a:pt x="1109" y="490"/>
                    <a:pt x="1109" y="518"/>
                  </a:cubicBezTo>
                  <a:cubicBezTo>
                    <a:pt x="1109" y="539"/>
                    <a:pt x="1123" y="549"/>
                    <a:pt x="1162" y="553"/>
                  </a:cubicBezTo>
                  <a:cubicBezTo>
                    <a:pt x="1203" y="556"/>
                    <a:pt x="1238" y="518"/>
                    <a:pt x="1218" y="518"/>
                  </a:cubicBezTo>
                  <a:cubicBezTo>
                    <a:pt x="1200" y="518"/>
                    <a:pt x="1210" y="504"/>
                    <a:pt x="1235" y="501"/>
                  </a:cubicBezTo>
                  <a:close/>
                  <a:moveTo>
                    <a:pt x="1148" y="469"/>
                  </a:moveTo>
                  <a:cubicBezTo>
                    <a:pt x="1165" y="476"/>
                    <a:pt x="1183" y="452"/>
                    <a:pt x="1197" y="462"/>
                  </a:cubicBezTo>
                  <a:cubicBezTo>
                    <a:pt x="1207" y="473"/>
                    <a:pt x="1263" y="483"/>
                    <a:pt x="1263" y="456"/>
                  </a:cubicBezTo>
                  <a:cubicBezTo>
                    <a:pt x="1263" y="428"/>
                    <a:pt x="1193" y="424"/>
                    <a:pt x="1175" y="435"/>
                  </a:cubicBezTo>
                  <a:cubicBezTo>
                    <a:pt x="1158" y="445"/>
                    <a:pt x="1078" y="449"/>
                    <a:pt x="1102" y="466"/>
                  </a:cubicBezTo>
                  <a:cubicBezTo>
                    <a:pt x="1116" y="476"/>
                    <a:pt x="1130" y="462"/>
                    <a:pt x="1148" y="469"/>
                  </a:cubicBezTo>
                  <a:close/>
                  <a:moveTo>
                    <a:pt x="1441" y="414"/>
                  </a:moveTo>
                  <a:cubicBezTo>
                    <a:pt x="1462" y="400"/>
                    <a:pt x="1500" y="424"/>
                    <a:pt x="1493" y="438"/>
                  </a:cubicBezTo>
                  <a:cubicBezTo>
                    <a:pt x="1486" y="456"/>
                    <a:pt x="1423" y="438"/>
                    <a:pt x="1430" y="449"/>
                  </a:cubicBezTo>
                  <a:cubicBezTo>
                    <a:pt x="1430" y="456"/>
                    <a:pt x="1437" y="476"/>
                    <a:pt x="1479" y="462"/>
                  </a:cubicBezTo>
                  <a:cubicBezTo>
                    <a:pt x="1521" y="452"/>
                    <a:pt x="1556" y="459"/>
                    <a:pt x="1583" y="483"/>
                  </a:cubicBezTo>
                  <a:cubicBezTo>
                    <a:pt x="1611" y="504"/>
                    <a:pt x="1639" y="514"/>
                    <a:pt x="1657" y="490"/>
                  </a:cubicBezTo>
                  <a:cubicBezTo>
                    <a:pt x="1678" y="469"/>
                    <a:pt x="1632" y="466"/>
                    <a:pt x="1643" y="449"/>
                  </a:cubicBezTo>
                  <a:cubicBezTo>
                    <a:pt x="1650" y="431"/>
                    <a:pt x="1615" y="421"/>
                    <a:pt x="1594" y="421"/>
                  </a:cubicBezTo>
                  <a:cubicBezTo>
                    <a:pt x="1577" y="421"/>
                    <a:pt x="1570" y="386"/>
                    <a:pt x="1552" y="393"/>
                  </a:cubicBezTo>
                  <a:cubicBezTo>
                    <a:pt x="1538" y="400"/>
                    <a:pt x="1528" y="410"/>
                    <a:pt x="1528" y="389"/>
                  </a:cubicBezTo>
                  <a:cubicBezTo>
                    <a:pt x="1528" y="365"/>
                    <a:pt x="1437" y="365"/>
                    <a:pt x="1413" y="372"/>
                  </a:cubicBezTo>
                  <a:cubicBezTo>
                    <a:pt x="1392" y="382"/>
                    <a:pt x="1420" y="428"/>
                    <a:pt x="1441" y="414"/>
                  </a:cubicBezTo>
                  <a:close/>
                  <a:moveTo>
                    <a:pt x="1451" y="560"/>
                  </a:moveTo>
                  <a:cubicBezTo>
                    <a:pt x="1465" y="542"/>
                    <a:pt x="1395" y="487"/>
                    <a:pt x="1392" y="514"/>
                  </a:cubicBezTo>
                  <a:cubicBezTo>
                    <a:pt x="1388" y="539"/>
                    <a:pt x="1437" y="581"/>
                    <a:pt x="1451" y="560"/>
                  </a:cubicBezTo>
                  <a:close/>
                  <a:moveTo>
                    <a:pt x="1678" y="334"/>
                  </a:moveTo>
                  <a:cubicBezTo>
                    <a:pt x="1692" y="313"/>
                    <a:pt x="1605" y="296"/>
                    <a:pt x="1625" y="313"/>
                  </a:cubicBezTo>
                  <a:cubicBezTo>
                    <a:pt x="1639" y="324"/>
                    <a:pt x="1667" y="355"/>
                    <a:pt x="1678" y="334"/>
                  </a:cubicBezTo>
                  <a:close/>
                  <a:moveTo>
                    <a:pt x="1482" y="726"/>
                  </a:moveTo>
                  <a:cubicBezTo>
                    <a:pt x="1493" y="712"/>
                    <a:pt x="1454" y="685"/>
                    <a:pt x="1444" y="709"/>
                  </a:cubicBezTo>
                  <a:cubicBezTo>
                    <a:pt x="1434" y="733"/>
                    <a:pt x="1469" y="744"/>
                    <a:pt x="1482" y="726"/>
                  </a:cubicBezTo>
                  <a:close/>
                  <a:moveTo>
                    <a:pt x="1678" y="605"/>
                  </a:moveTo>
                  <a:cubicBezTo>
                    <a:pt x="1678" y="622"/>
                    <a:pt x="1636" y="601"/>
                    <a:pt x="1605" y="591"/>
                  </a:cubicBezTo>
                  <a:cubicBezTo>
                    <a:pt x="1573" y="577"/>
                    <a:pt x="1594" y="615"/>
                    <a:pt x="1618" y="636"/>
                  </a:cubicBezTo>
                  <a:cubicBezTo>
                    <a:pt x="1643" y="657"/>
                    <a:pt x="1605" y="646"/>
                    <a:pt x="1573" y="622"/>
                  </a:cubicBezTo>
                  <a:cubicBezTo>
                    <a:pt x="1538" y="601"/>
                    <a:pt x="1542" y="639"/>
                    <a:pt x="1559" y="650"/>
                  </a:cubicBezTo>
                  <a:cubicBezTo>
                    <a:pt x="1573" y="664"/>
                    <a:pt x="1556" y="681"/>
                    <a:pt x="1535" y="654"/>
                  </a:cubicBezTo>
                  <a:cubicBezTo>
                    <a:pt x="1514" y="626"/>
                    <a:pt x="1503" y="594"/>
                    <a:pt x="1469" y="594"/>
                  </a:cubicBezTo>
                  <a:cubicBezTo>
                    <a:pt x="1437" y="591"/>
                    <a:pt x="1451" y="626"/>
                    <a:pt x="1465" y="643"/>
                  </a:cubicBezTo>
                  <a:cubicBezTo>
                    <a:pt x="1482" y="664"/>
                    <a:pt x="1500" y="671"/>
                    <a:pt x="1528" y="685"/>
                  </a:cubicBezTo>
                  <a:cubicBezTo>
                    <a:pt x="1556" y="702"/>
                    <a:pt x="1601" y="678"/>
                    <a:pt x="1622" y="685"/>
                  </a:cubicBezTo>
                  <a:cubicBezTo>
                    <a:pt x="1643" y="688"/>
                    <a:pt x="1598" y="716"/>
                    <a:pt x="1611" y="733"/>
                  </a:cubicBezTo>
                  <a:cubicBezTo>
                    <a:pt x="1625" y="751"/>
                    <a:pt x="1664" y="737"/>
                    <a:pt x="1695" y="737"/>
                  </a:cubicBezTo>
                  <a:cubicBezTo>
                    <a:pt x="1723" y="733"/>
                    <a:pt x="1709" y="716"/>
                    <a:pt x="1726" y="706"/>
                  </a:cubicBezTo>
                  <a:cubicBezTo>
                    <a:pt x="1744" y="692"/>
                    <a:pt x="1709" y="695"/>
                    <a:pt x="1723" y="664"/>
                  </a:cubicBezTo>
                  <a:cubicBezTo>
                    <a:pt x="1737" y="636"/>
                    <a:pt x="1681" y="587"/>
                    <a:pt x="1678" y="605"/>
                  </a:cubicBezTo>
                  <a:close/>
                  <a:moveTo>
                    <a:pt x="1751" y="504"/>
                  </a:moveTo>
                  <a:cubicBezTo>
                    <a:pt x="1779" y="504"/>
                    <a:pt x="1800" y="501"/>
                    <a:pt x="1821" y="490"/>
                  </a:cubicBezTo>
                  <a:cubicBezTo>
                    <a:pt x="1845" y="483"/>
                    <a:pt x="1810" y="483"/>
                    <a:pt x="1824" y="462"/>
                  </a:cubicBezTo>
                  <a:cubicBezTo>
                    <a:pt x="1842" y="442"/>
                    <a:pt x="1786" y="438"/>
                    <a:pt x="1782" y="445"/>
                  </a:cubicBezTo>
                  <a:cubicBezTo>
                    <a:pt x="1779" y="452"/>
                    <a:pt x="1713" y="404"/>
                    <a:pt x="1702" y="421"/>
                  </a:cubicBezTo>
                  <a:cubicBezTo>
                    <a:pt x="1692" y="435"/>
                    <a:pt x="1726" y="504"/>
                    <a:pt x="1751" y="504"/>
                  </a:cubicBezTo>
                  <a:close/>
                  <a:moveTo>
                    <a:pt x="1894" y="511"/>
                  </a:moveTo>
                  <a:cubicBezTo>
                    <a:pt x="1890" y="501"/>
                    <a:pt x="1758" y="518"/>
                    <a:pt x="1779" y="532"/>
                  </a:cubicBezTo>
                  <a:cubicBezTo>
                    <a:pt x="1814" y="560"/>
                    <a:pt x="1897" y="522"/>
                    <a:pt x="1894" y="511"/>
                  </a:cubicBezTo>
                  <a:close/>
                  <a:moveTo>
                    <a:pt x="1873" y="764"/>
                  </a:moveTo>
                  <a:cubicBezTo>
                    <a:pt x="1904" y="764"/>
                    <a:pt x="1890" y="726"/>
                    <a:pt x="1855" y="699"/>
                  </a:cubicBezTo>
                  <a:cubicBezTo>
                    <a:pt x="1821" y="674"/>
                    <a:pt x="1741" y="726"/>
                    <a:pt x="1754" y="737"/>
                  </a:cubicBezTo>
                  <a:cubicBezTo>
                    <a:pt x="1772" y="751"/>
                    <a:pt x="1842" y="768"/>
                    <a:pt x="1873" y="764"/>
                  </a:cubicBezTo>
                  <a:close/>
                  <a:moveTo>
                    <a:pt x="1650" y="1008"/>
                  </a:moveTo>
                  <a:cubicBezTo>
                    <a:pt x="1688" y="1036"/>
                    <a:pt x="1678" y="987"/>
                    <a:pt x="1719" y="990"/>
                  </a:cubicBezTo>
                  <a:cubicBezTo>
                    <a:pt x="1765" y="990"/>
                    <a:pt x="1765" y="921"/>
                    <a:pt x="1772" y="893"/>
                  </a:cubicBezTo>
                  <a:cubicBezTo>
                    <a:pt x="1779" y="869"/>
                    <a:pt x="1737" y="869"/>
                    <a:pt x="1747" y="890"/>
                  </a:cubicBezTo>
                  <a:cubicBezTo>
                    <a:pt x="1758" y="907"/>
                    <a:pt x="1747" y="928"/>
                    <a:pt x="1744" y="904"/>
                  </a:cubicBezTo>
                  <a:cubicBezTo>
                    <a:pt x="1741" y="883"/>
                    <a:pt x="1706" y="904"/>
                    <a:pt x="1695" y="886"/>
                  </a:cubicBezTo>
                  <a:cubicBezTo>
                    <a:pt x="1681" y="869"/>
                    <a:pt x="1734" y="865"/>
                    <a:pt x="1744" y="844"/>
                  </a:cubicBezTo>
                  <a:cubicBezTo>
                    <a:pt x="1758" y="820"/>
                    <a:pt x="1706" y="824"/>
                    <a:pt x="1716" y="806"/>
                  </a:cubicBezTo>
                  <a:cubicBezTo>
                    <a:pt x="1730" y="789"/>
                    <a:pt x="1639" y="810"/>
                    <a:pt x="1667" y="820"/>
                  </a:cubicBezTo>
                  <a:cubicBezTo>
                    <a:pt x="1692" y="831"/>
                    <a:pt x="1667" y="844"/>
                    <a:pt x="1643" y="827"/>
                  </a:cubicBezTo>
                  <a:cubicBezTo>
                    <a:pt x="1618" y="810"/>
                    <a:pt x="1552" y="838"/>
                    <a:pt x="1577" y="858"/>
                  </a:cubicBezTo>
                  <a:cubicBezTo>
                    <a:pt x="1594" y="872"/>
                    <a:pt x="1653" y="848"/>
                    <a:pt x="1618" y="893"/>
                  </a:cubicBezTo>
                  <a:cubicBezTo>
                    <a:pt x="1587" y="938"/>
                    <a:pt x="1573" y="879"/>
                    <a:pt x="1542" y="886"/>
                  </a:cubicBezTo>
                  <a:cubicBezTo>
                    <a:pt x="1510" y="890"/>
                    <a:pt x="1524" y="928"/>
                    <a:pt x="1570" y="942"/>
                  </a:cubicBezTo>
                  <a:cubicBezTo>
                    <a:pt x="1618" y="956"/>
                    <a:pt x="1611" y="983"/>
                    <a:pt x="1650" y="1008"/>
                  </a:cubicBezTo>
                  <a:close/>
                  <a:moveTo>
                    <a:pt x="1936" y="730"/>
                  </a:moveTo>
                  <a:cubicBezTo>
                    <a:pt x="1946" y="764"/>
                    <a:pt x="1960" y="740"/>
                    <a:pt x="1981" y="754"/>
                  </a:cubicBezTo>
                  <a:cubicBezTo>
                    <a:pt x="1998" y="768"/>
                    <a:pt x="2030" y="779"/>
                    <a:pt x="2044" y="764"/>
                  </a:cubicBezTo>
                  <a:cubicBezTo>
                    <a:pt x="2061" y="751"/>
                    <a:pt x="2068" y="740"/>
                    <a:pt x="2072" y="751"/>
                  </a:cubicBezTo>
                  <a:cubicBezTo>
                    <a:pt x="2082" y="771"/>
                    <a:pt x="2121" y="775"/>
                    <a:pt x="2204" y="775"/>
                  </a:cubicBezTo>
                  <a:cubicBezTo>
                    <a:pt x="2288" y="779"/>
                    <a:pt x="2267" y="740"/>
                    <a:pt x="2291" y="754"/>
                  </a:cubicBezTo>
                  <a:cubicBezTo>
                    <a:pt x="2316" y="768"/>
                    <a:pt x="2372" y="768"/>
                    <a:pt x="2396" y="764"/>
                  </a:cubicBezTo>
                  <a:cubicBezTo>
                    <a:pt x="2420" y="758"/>
                    <a:pt x="2431" y="719"/>
                    <a:pt x="2431" y="702"/>
                  </a:cubicBezTo>
                  <a:cubicBezTo>
                    <a:pt x="2427" y="681"/>
                    <a:pt x="2242" y="667"/>
                    <a:pt x="2208" y="685"/>
                  </a:cubicBezTo>
                  <a:cubicBezTo>
                    <a:pt x="2176" y="706"/>
                    <a:pt x="2124" y="678"/>
                    <a:pt x="2096" y="692"/>
                  </a:cubicBezTo>
                  <a:cubicBezTo>
                    <a:pt x="2072" y="706"/>
                    <a:pt x="2079" y="674"/>
                    <a:pt x="2033" y="671"/>
                  </a:cubicBezTo>
                  <a:cubicBezTo>
                    <a:pt x="1985" y="671"/>
                    <a:pt x="2037" y="646"/>
                    <a:pt x="2044" y="636"/>
                  </a:cubicBezTo>
                  <a:cubicBezTo>
                    <a:pt x="2054" y="626"/>
                    <a:pt x="1974" y="598"/>
                    <a:pt x="1939" y="605"/>
                  </a:cubicBezTo>
                  <a:cubicBezTo>
                    <a:pt x="1908" y="612"/>
                    <a:pt x="1887" y="594"/>
                    <a:pt x="1855" y="581"/>
                  </a:cubicBezTo>
                  <a:cubicBezTo>
                    <a:pt x="1824" y="567"/>
                    <a:pt x="1741" y="570"/>
                    <a:pt x="1758" y="594"/>
                  </a:cubicBezTo>
                  <a:cubicBezTo>
                    <a:pt x="1768" y="612"/>
                    <a:pt x="1869" y="646"/>
                    <a:pt x="1880" y="629"/>
                  </a:cubicBezTo>
                  <a:cubicBezTo>
                    <a:pt x="1890" y="612"/>
                    <a:pt x="1918" y="650"/>
                    <a:pt x="1932" y="671"/>
                  </a:cubicBezTo>
                  <a:cubicBezTo>
                    <a:pt x="1950" y="688"/>
                    <a:pt x="1922" y="695"/>
                    <a:pt x="1936" y="730"/>
                  </a:cubicBezTo>
                  <a:close/>
                  <a:moveTo>
                    <a:pt x="2023" y="525"/>
                  </a:moveTo>
                  <a:cubicBezTo>
                    <a:pt x="1991" y="511"/>
                    <a:pt x="1953" y="542"/>
                    <a:pt x="1985" y="556"/>
                  </a:cubicBezTo>
                  <a:cubicBezTo>
                    <a:pt x="2012" y="567"/>
                    <a:pt x="2054" y="542"/>
                    <a:pt x="2023" y="525"/>
                  </a:cubicBezTo>
                  <a:close/>
                  <a:moveTo>
                    <a:pt x="1772" y="330"/>
                  </a:moveTo>
                  <a:cubicBezTo>
                    <a:pt x="1800" y="344"/>
                    <a:pt x="1782" y="362"/>
                    <a:pt x="1810" y="372"/>
                  </a:cubicBezTo>
                  <a:cubicBezTo>
                    <a:pt x="1838" y="386"/>
                    <a:pt x="1918" y="358"/>
                    <a:pt x="1925" y="376"/>
                  </a:cubicBezTo>
                  <a:cubicBezTo>
                    <a:pt x="1932" y="397"/>
                    <a:pt x="1845" y="397"/>
                    <a:pt x="1855" y="410"/>
                  </a:cubicBezTo>
                  <a:cubicBezTo>
                    <a:pt x="1869" y="421"/>
                    <a:pt x="1918" y="442"/>
                    <a:pt x="1911" y="452"/>
                  </a:cubicBezTo>
                  <a:cubicBezTo>
                    <a:pt x="1904" y="462"/>
                    <a:pt x="1995" y="490"/>
                    <a:pt x="2005" y="476"/>
                  </a:cubicBezTo>
                  <a:cubicBezTo>
                    <a:pt x="2012" y="462"/>
                    <a:pt x="2037" y="466"/>
                    <a:pt x="2061" y="476"/>
                  </a:cubicBezTo>
                  <a:cubicBezTo>
                    <a:pt x="2082" y="483"/>
                    <a:pt x="2086" y="421"/>
                    <a:pt x="2100" y="431"/>
                  </a:cubicBezTo>
                  <a:cubicBezTo>
                    <a:pt x="2117" y="442"/>
                    <a:pt x="2113" y="410"/>
                    <a:pt x="2141" y="400"/>
                  </a:cubicBezTo>
                  <a:cubicBezTo>
                    <a:pt x="2166" y="389"/>
                    <a:pt x="2204" y="389"/>
                    <a:pt x="2208" y="376"/>
                  </a:cubicBezTo>
                  <a:cubicBezTo>
                    <a:pt x="2208" y="369"/>
                    <a:pt x="2201" y="355"/>
                    <a:pt x="2169" y="358"/>
                  </a:cubicBezTo>
                  <a:cubicBezTo>
                    <a:pt x="2138" y="362"/>
                    <a:pt x="2117" y="351"/>
                    <a:pt x="2131" y="334"/>
                  </a:cubicBezTo>
                  <a:cubicBezTo>
                    <a:pt x="2145" y="317"/>
                    <a:pt x="2096" y="310"/>
                    <a:pt x="2113" y="296"/>
                  </a:cubicBezTo>
                  <a:cubicBezTo>
                    <a:pt x="2131" y="282"/>
                    <a:pt x="2079" y="268"/>
                    <a:pt x="2086" y="289"/>
                  </a:cubicBezTo>
                  <a:cubicBezTo>
                    <a:pt x="2089" y="310"/>
                    <a:pt x="2054" y="292"/>
                    <a:pt x="2047" y="272"/>
                  </a:cubicBezTo>
                  <a:cubicBezTo>
                    <a:pt x="2044" y="254"/>
                    <a:pt x="1970" y="247"/>
                    <a:pt x="1925" y="205"/>
                  </a:cubicBezTo>
                  <a:cubicBezTo>
                    <a:pt x="1876" y="164"/>
                    <a:pt x="1828" y="192"/>
                    <a:pt x="1855" y="195"/>
                  </a:cubicBezTo>
                  <a:cubicBezTo>
                    <a:pt x="1883" y="202"/>
                    <a:pt x="1883" y="216"/>
                    <a:pt x="1859" y="212"/>
                  </a:cubicBezTo>
                  <a:cubicBezTo>
                    <a:pt x="1838" y="212"/>
                    <a:pt x="1796" y="216"/>
                    <a:pt x="1834" y="230"/>
                  </a:cubicBezTo>
                  <a:cubicBezTo>
                    <a:pt x="1869" y="244"/>
                    <a:pt x="1831" y="247"/>
                    <a:pt x="1800" y="247"/>
                  </a:cubicBezTo>
                  <a:cubicBezTo>
                    <a:pt x="1772" y="247"/>
                    <a:pt x="1768" y="285"/>
                    <a:pt x="1807" y="292"/>
                  </a:cubicBezTo>
                  <a:cubicBezTo>
                    <a:pt x="1845" y="296"/>
                    <a:pt x="1817" y="320"/>
                    <a:pt x="1786" y="310"/>
                  </a:cubicBezTo>
                  <a:cubicBezTo>
                    <a:pt x="1754" y="303"/>
                    <a:pt x="1744" y="317"/>
                    <a:pt x="1772" y="330"/>
                  </a:cubicBezTo>
                  <a:close/>
                  <a:moveTo>
                    <a:pt x="1985" y="160"/>
                  </a:moveTo>
                  <a:cubicBezTo>
                    <a:pt x="2009" y="143"/>
                    <a:pt x="2026" y="153"/>
                    <a:pt x="2005" y="164"/>
                  </a:cubicBezTo>
                  <a:cubicBezTo>
                    <a:pt x="1985" y="174"/>
                    <a:pt x="1991" y="181"/>
                    <a:pt x="2023" y="181"/>
                  </a:cubicBezTo>
                  <a:cubicBezTo>
                    <a:pt x="2051" y="178"/>
                    <a:pt x="2009" y="188"/>
                    <a:pt x="2009" y="205"/>
                  </a:cubicBezTo>
                  <a:cubicBezTo>
                    <a:pt x="2009" y="223"/>
                    <a:pt x="2044" y="212"/>
                    <a:pt x="2047" y="230"/>
                  </a:cubicBezTo>
                  <a:cubicBezTo>
                    <a:pt x="2047" y="247"/>
                    <a:pt x="2124" y="254"/>
                    <a:pt x="2145" y="233"/>
                  </a:cubicBezTo>
                  <a:cubicBezTo>
                    <a:pt x="2169" y="212"/>
                    <a:pt x="2159" y="240"/>
                    <a:pt x="2159" y="254"/>
                  </a:cubicBezTo>
                  <a:cubicBezTo>
                    <a:pt x="2155" y="268"/>
                    <a:pt x="2263" y="279"/>
                    <a:pt x="2270" y="261"/>
                  </a:cubicBezTo>
                  <a:cubicBezTo>
                    <a:pt x="2274" y="244"/>
                    <a:pt x="2291" y="251"/>
                    <a:pt x="2312" y="257"/>
                  </a:cubicBezTo>
                  <a:cubicBezTo>
                    <a:pt x="2333" y="261"/>
                    <a:pt x="2434" y="237"/>
                    <a:pt x="2438" y="216"/>
                  </a:cubicBezTo>
                  <a:cubicBezTo>
                    <a:pt x="2438" y="195"/>
                    <a:pt x="2469" y="226"/>
                    <a:pt x="2438" y="251"/>
                  </a:cubicBezTo>
                  <a:cubicBezTo>
                    <a:pt x="2403" y="272"/>
                    <a:pt x="2337" y="268"/>
                    <a:pt x="2309" y="279"/>
                  </a:cubicBezTo>
                  <a:cubicBezTo>
                    <a:pt x="2277" y="285"/>
                    <a:pt x="2326" y="306"/>
                    <a:pt x="2357" y="330"/>
                  </a:cubicBezTo>
                  <a:cubicBezTo>
                    <a:pt x="2385" y="351"/>
                    <a:pt x="2319" y="341"/>
                    <a:pt x="2291" y="310"/>
                  </a:cubicBezTo>
                  <a:cubicBezTo>
                    <a:pt x="2263" y="282"/>
                    <a:pt x="2201" y="282"/>
                    <a:pt x="2166" y="282"/>
                  </a:cubicBezTo>
                  <a:cubicBezTo>
                    <a:pt x="2134" y="285"/>
                    <a:pt x="2145" y="344"/>
                    <a:pt x="2169" y="344"/>
                  </a:cubicBezTo>
                  <a:cubicBezTo>
                    <a:pt x="2194" y="344"/>
                    <a:pt x="2218" y="355"/>
                    <a:pt x="2242" y="393"/>
                  </a:cubicBezTo>
                  <a:cubicBezTo>
                    <a:pt x="2267" y="431"/>
                    <a:pt x="2319" y="421"/>
                    <a:pt x="2319" y="438"/>
                  </a:cubicBezTo>
                  <a:cubicBezTo>
                    <a:pt x="2319" y="456"/>
                    <a:pt x="2249" y="424"/>
                    <a:pt x="2211" y="417"/>
                  </a:cubicBezTo>
                  <a:cubicBezTo>
                    <a:pt x="2173" y="410"/>
                    <a:pt x="2113" y="435"/>
                    <a:pt x="2110" y="462"/>
                  </a:cubicBezTo>
                  <a:cubicBezTo>
                    <a:pt x="2110" y="490"/>
                    <a:pt x="2166" y="487"/>
                    <a:pt x="2204" y="466"/>
                  </a:cubicBezTo>
                  <a:cubicBezTo>
                    <a:pt x="2242" y="442"/>
                    <a:pt x="2215" y="473"/>
                    <a:pt x="2197" y="490"/>
                  </a:cubicBezTo>
                  <a:cubicBezTo>
                    <a:pt x="2176" y="508"/>
                    <a:pt x="2242" y="522"/>
                    <a:pt x="2242" y="542"/>
                  </a:cubicBezTo>
                  <a:cubicBezTo>
                    <a:pt x="2242" y="563"/>
                    <a:pt x="2194" y="556"/>
                    <a:pt x="2190" y="535"/>
                  </a:cubicBezTo>
                  <a:cubicBezTo>
                    <a:pt x="2183" y="518"/>
                    <a:pt x="2166" y="497"/>
                    <a:pt x="2121" y="501"/>
                  </a:cubicBezTo>
                  <a:cubicBezTo>
                    <a:pt x="2075" y="504"/>
                    <a:pt x="2089" y="535"/>
                    <a:pt x="2117" y="539"/>
                  </a:cubicBezTo>
                  <a:cubicBezTo>
                    <a:pt x="2145" y="542"/>
                    <a:pt x="2145" y="563"/>
                    <a:pt x="2113" y="563"/>
                  </a:cubicBezTo>
                  <a:cubicBezTo>
                    <a:pt x="2082" y="563"/>
                    <a:pt x="2012" y="584"/>
                    <a:pt x="2033" y="605"/>
                  </a:cubicBezTo>
                  <a:cubicBezTo>
                    <a:pt x="2058" y="626"/>
                    <a:pt x="2148" y="605"/>
                    <a:pt x="2162" y="619"/>
                  </a:cubicBezTo>
                  <a:cubicBezTo>
                    <a:pt x="2180" y="633"/>
                    <a:pt x="2221" y="636"/>
                    <a:pt x="2232" y="622"/>
                  </a:cubicBezTo>
                  <a:cubicBezTo>
                    <a:pt x="2242" y="605"/>
                    <a:pt x="2277" y="612"/>
                    <a:pt x="2312" y="612"/>
                  </a:cubicBezTo>
                  <a:cubicBezTo>
                    <a:pt x="2347" y="612"/>
                    <a:pt x="2357" y="619"/>
                    <a:pt x="2372" y="633"/>
                  </a:cubicBezTo>
                  <a:cubicBezTo>
                    <a:pt x="2389" y="646"/>
                    <a:pt x="2417" y="639"/>
                    <a:pt x="2434" y="626"/>
                  </a:cubicBezTo>
                  <a:cubicBezTo>
                    <a:pt x="2455" y="612"/>
                    <a:pt x="2455" y="612"/>
                    <a:pt x="2480" y="612"/>
                  </a:cubicBezTo>
                  <a:cubicBezTo>
                    <a:pt x="2504" y="612"/>
                    <a:pt x="2508" y="598"/>
                    <a:pt x="2497" y="577"/>
                  </a:cubicBezTo>
                  <a:cubicBezTo>
                    <a:pt x="2483" y="560"/>
                    <a:pt x="2452" y="591"/>
                    <a:pt x="2448" y="577"/>
                  </a:cubicBezTo>
                  <a:cubicBezTo>
                    <a:pt x="2445" y="563"/>
                    <a:pt x="2417" y="556"/>
                    <a:pt x="2368" y="563"/>
                  </a:cubicBezTo>
                  <a:cubicBezTo>
                    <a:pt x="2319" y="570"/>
                    <a:pt x="2340" y="532"/>
                    <a:pt x="2368" y="539"/>
                  </a:cubicBezTo>
                  <a:cubicBezTo>
                    <a:pt x="2399" y="549"/>
                    <a:pt x="2438" y="546"/>
                    <a:pt x="2473" y="535"/>
                  </a:cubicBezTo>
                  <a:cubicBezTo>
                    <a:pt x="2504" y="529"/>
                    <a:pt x="2480" y="511"/>
                    <a:pt x="2480" y="497"/>
                  </a:cubicBezTo>
                  <a:cubicBezTo>
                    <a:pt x="2480" y="483"/>
                    <a:pt x="2521" y="494"/>
                    <a:pt x="2553" y="494"/>
                  </a:cubicBezTo>
                  <a:cubicBezTo>
                    <a:pt x="2584" y="494"/>
                    <a:pt x="2629" y="442"/>
                    <a:pt x="2629" y="414"/>
                  </a:cubicBezTo>
                  <a:cubicBezTo>
                    <a:pt x="2633" y="382"/>
                    <a:pt x="2560" y="389"/>
                    <a:pt x="2525" y="389"/>
                  </a:cubicBezTo>
                  <a:cubicBezTo>
                    <a:pt x="2490" y="389"/>
                    <a:pt x="2549" y="365"/>
                    <a:pt x="2616" y="369"/>
                  </a:cubicBezTo>
                  <a:cubicBezTo>
                    <a:pt x="2682" y="372"/>
                    <a:pt x="2650" y="341"/>
                    <a:pt x="2664" y="330"/>
                  </a:cubicBezTo>
                  <a:cubicBezTo>
                    <a:pt x="2675" y="320"/>
                    <a:pt x="2706" y="344"/>
                    <a:pt x="2741" y="337"/>
                  </a:cubicBezTo>
                  <a:cubicBezTo>
                    <a:pt x="2772" y="330"/>
                    <a:pt x="2752" y="303"/>
                    <a:pt x="2772" y="303"/>
                  </a:cubicBezTo>
                  <a:cubicBezTo>
                    <a:pt x="2790" y="303"/>
                    <a:pt x="2825" y="279"/>
                    <a:pt x="2898" y="237"/>
                  </a:cubicBezTo>
                  <a:cubicBezTo>
                    <a:pt x="2968" y="199"/>
                    <a:pt x="3024" y="205"/>
                    <a:pt x="3027" y="181"/>
                  </a:cubicBezTo>
                  <a:cubicBezTo>
                    <a:pt x="3030" y="160"/>
                    <a:pt x="2929" y="181"/>
                    <a:pt x="2912" y="174"/>
                  </a:cubicBezTo>
                  <a:cubicBezTo>
                    <a:pt x="2894" y="167"/>
                    <a:pt x="2982" y="150"/>
                    <a:pt x="3003" y="153"/>
                  </a:cubicBezTo>
                  <a:cubicBezTo>
                    <a:pt x="3024" y="160"/>
                    <a:pt x="3052" y="153"/>
                    <a:pt x="3124" y="119"/>
                  </a:cubicBezTo>
                  <a:cubicBezTo>
                    <a:pt x="3194" y="84"/>
                    <a:pt x="3163" y="77"/>
                    <a:pt x="3135" y="80"/>
                  </a:cubicBezTo>
                  <a:cubicBezTo>
                    <a:pt x="3104" y="87"/>
                    <a:pt x="3072" y="77"/>
                    <a:pt x="3072" y="56"/>
                  </a:cubicBezTo>
                  <a:cubicBezTo>
                    <a:pt x="3076" y="39"/>
                    <a:pt x="3030" y="56"/>
                    <a:pt x="3027" y="46"/>
                  </a:cubicBezTo>
                  <a:cubicBezTo>
                    <a:pt x="3027" y="35"/>
                    <a:pt x="2985" y="39"/>
                    <a:pt x="2940" y="56"/>
                  </a:cubicBezTo>
                  <a:cubicBezTo>
                    <a:pt x="2894" y="74"/>
                    <a:pt x="2936" y="39"/>
                    <a:pt x="2954" y="32"/>
                  </a:cubicBezTo>
                  <a:cubicBezTo>
                    <a:pt x="2975" y="25"/>
                    <a:pt x="2839" y="32"/>
                    <a:pt x="2818" y="18"/>
                  </a:cubicBezTo>
                  <a:cubicBezTo>
                    <a:pt x="2793" y="0"/>
                    <a:pt x="2769" y="42"/>
                    <a:pt x="2748" y="22"/>
                  </a:cubicBezTo>
                  <a:cubicBezTo>
                    <a:pt x="2727" y="0"/>
                    <a:pt x="2671" y="18"/>
                    <a:pt x="2678" y="35"/>
                  </a:cubicBezTo>
                  <a:cubicBezTo>
                    <a:pt x="2685" y="49"/>
                    <a:pt x="2671" y="49"/>
                    <a:pt x="2650" y="32"/>
                  </a:cubicBezTo>
                  <a:cubicBezTo>
                    <a:pt x="2629" y="15"/>
                    <a:pt x="2588" y="35"/>
                    <a:pt x="2553" y="28"/>
                  </a:cubicBezTo>
                  <a:cubicBezTo>
                    <a:pt x="2514" y="25"/>
                    <a:pt x="2532" y="60"/>
                    <a:pt x="2490" y="42"/>
                  </a:cubicBezTo>
                  <a:cubicBezTo>
                    <a:pt x="2452" y="25"/>
                    <a:pt x="2406" y="32"/>
                    <a:pt x="2420" y="39"/>
                  </a:cubicBezTo>
                  <a:cubicBezTo>
                    <a:pt x="2431" y="42"/>
                    <a:pt x="2417" y="53"/>
                    <a:pt x="2399" y="49"/>
                  </a:cubicBezTo>
                  <a:cubicBezTo>
                    <a:pt x="2382" y="42"/>
                    <a:pt x="2365" y="49"/>
                    <a:pt x="2375" y="67"/>
                  </a:cubicBezTo>
                  <a:cubicBezTo>
                    <a:pt x="2382" y="84"/>
                    <a:pt x="2309" y="63"/>
                    <a:pt x="2309" y="80"/>
                  </a:cubicBezTo>
                  <a:cubicBezTo>
                    <a:pt x="2309" y="101"/>
                    <a:pt x="2284" y="112"/>
                    <a:pt x="2263" y="94"/>
                  </a:cubicBezTo>
                  <a:cubicBezTo>
                    <a:pt x="2242" y="77"/>
                    <a:pt x="2176" y="70"/>
                    <a:pt x="2194" y="87"/>
                  </a:cubicBezTo>
                  <a:cubicBezTo>
                    <a:pt x="2215" y="101"/>
                    <a:pt x="2134" y="94"/>
                    <a:pt x="2155" y="108"/>
                  </a:cubicBezTo>
                  <a:cubicBezTo>
                    <a:pt x="2176" y="126"/>
                    <a:pt x="2131" y="136"/>
                    <a:pt x="2131" y="129"/>
                  </a:cubicBezTo>
                  <a:cubicBezTo>
                    <a:pt x="2131" y="119"/>
                    <a:pt x="2086" y="105"/>
                    <a:pt x="2068" y="119"/>
                  </a:cubicBezTo>
                  <a:cubicBezTo>
                    <a:pt x="2051" y="136"/>
                    <a:pt x="2047" y="153"/>
                    <a:pt x="2037" y="143"/>
                  </a:cubicBezTo>
                  <a:cubicBezTo>
                    <a:pt x="2030" y="132"/>
                    <a:pt x="1991" y="136"/>
                    <a:pt x="1953" y="150"/>
                  </a:cubicBezTo>
                  <a:cubicBezTo>
                    <a:pt x="1918" y="164"/>
                    <a:pt x="1960" y="174"/>
                    <a:pt x="1985" y="160"/>
                  </a:cubicBezTo>
                  <a:close/>
                  <a:moveTo>
                    <a:pt x="2424" y="1657"/>
                  </a:moveTo>
                  <a:cubicBezTo>
                    <a:pt x="2434" y="1657"/>
                    <a:pt x="2459" y="1612"/>
                    <a:pt x="2427" y="1615"/>
                  </a:cubicBezTo>
                  <a:cubicBezTo>
                    <a:pt x="2396" y="1615"/>
                    <a:pt x="2403" y="1660"/>
                    <a:pt x="2424" y="1657"/>
                  </a:cubicBezTo>
                  <a:close/>
                  <a:moveTo>
                    <a:pt x="2270" y="1619"/>
                  </a:moveTo>
                  <a:cubicBezTo>
                    <a:pt x="2298" y="1636"/>
                    <a:pt x="2340" y="1591"/>
                    <a:pt x="2337" y="1577"/>
                  </a:cubicBezTo>
                  <a:cubicBezTo>
                    <a:pt x="2333" y="1563"/>
                    <a:pt x="2236" y="1598"/>
                    <a:pt x="2270" y="1619"/>
                  </a:cubicBezTo>
                  <a:close/>
                  <a:moveTo>
                    <a:pt x="2396" y="1525"/>
                  </a:moveTo>
                  <a:cubicBezTo>
                    <a:pt x="2399" y="1508"/>
                    <a:pt x="2337" y="1501"/>
                    <a:pt x="2340" y="1480"/>
                  </a:cubicBezTo>
                  <a:cubicBezTo>
                    <a:pt x="2344" y="1463"/>
                    <a:pt x="2284" y="1445"/>
                    <a:pt x="2263" y="1435"/>
                  </a:cubicBezTo>
                  <a:cubicBezTo>
                    <a:pt x="2246" y="1424"/>
                    <a:pt x="2215" y="1421"/>
                    <a:pt x="2215" y="1400"/>
                  </a:cubicBezTo>
                  <a:cubicBezTo>
                    <a:pt x="2215" y="1379"/>
                    <a:pt x="2173" y="1393"/>
                    <a:pt x="2173" y="1424"/>
                  </a:cubicBezTo>
                  <a:cubicBezTo>
                    <a:pt x="2169" y="1456"/>
                    <a:pt x="2152" y="1449"/>
                    <a:pt x="2162" y="1480"/>
                  </a:cubicBezTo>
                  <a:cubicBezTo>
                    <a:pt x="2169" y="1508"/>
                    <a:pt x="2124" y="1515"/>
                    <a:pt x="2127" y="1532"/>
                  </a:cubicBezTo>
                  <a:cubicBezTo>
                    <a:pt x="2134" y="1546"/>
                    <a:pt x="2155" y="1528"/>
                    <a:pt x="2176" y="1528"/>
                  </a:cubicBezTo>
                  <a:cubicBezTo>
                    <a:pt x="2197" y="1528"/>
                    <a:pt x="2173" y="1560"/>
                    <a:pt x="2197" y="1560"/>
                  </a:cubicBezTo>
                  <a:cubicBezTo>
                    <a:pt x="2218" y="1563"/>
                    <a:pt x="2257" y="1539"/>
                    <a:pt x="2263" y="1525"/>
                  </a:cubicBezTo>
                  <a:cubicBezTo>
                    <a:pt x="2274" y="1511"/>
                    <a:pt x="2291" y="1504"/>
                    <a:pt x="2316" y="1522"/>
                  </a:cubicBezTo>
                  <a:cubicBezTo>
                    <a:pt x="2340" y="1539"/>
                    <a:pt x="2393" y="1542"/>
                    <a:pt x="2396" y="1525"/>
                  </a:cubicBezTo>
                  <a:close/>
                  <a:moveTo>
                    <a:pt x="2964" y="1372"/>
                  </a:moveTo>
                  <a:cubicBezTo>
                    <a:pt x="2985" y="1372"/>
                    <a:pt x="2989" y="1400"/>
                    <a:pt x="3024" y="1428"/>
                  </a:cubicBezTo>
                  <a:cubicBezTo>
                    <a:pt x="3055" y="1456"/>
                    <a:pt x="3058" y="1435"/>
                    <a:pt x="3065" y="1418"/>
                  </a:cubicBezTo>
                  <a:cubicBezTo>
                    <a:pt x="3069" y="1397"/>
                    <a:pt x="3107" y="1414"/>
                    <a:pt x="3104" y="1393"/>
                  </a:cubicBezTo>
                  <a:cubicBezTo>
                    <a:pt x="3104" y="1376"/>
                    <a:pt x="3135" y="1351"/>
                    <a:pt x="3156" y="1345"/>
                  </a:cubicBezTo>
                  <a:cubicBezTo>
                    <a:pt x="3177" y="1334"/>
                    <a:pt x="3139" y="1313"/>
                    <a:pt x="3111" y="1317"/>
                  </a:cubicBezTo>
                  <a:cubicBezTo>
                    <a:pt x="3083" y="1317"/>
                    <a:pt x="3076" y="1299"/>
                    <a:pt x="3076" y="1285"/>
                  </a:cubicBezTo>
                  <a:cubicBezTo>
                    <a:pt x="3076" y="1275"/>
                    <a:pt x="3024" y="1244"/>
                    <a:pt x="3006" y="1251"/>
                  </a:cubicBezTo>
                  <a:cubicBezTo>
                    <a:pt x="2989" y="1254"/>
                    <a:pt x="2961" y="1226"/>
                    <a:pt x="2936" y="1226"/>
                  </a:cubicBezTo>
                  <a:cubicBezTo>
                    <a:pt x="2916" y="1223"/>
                    <a:pt x="2880" y="1206"/>
                    <a:pt x="2884" y="1181"/>
                  </a:cubicBezTo>
                  <a:cubicBezTo>
                    <a:pt x="2888" y="1157"/>
                    <a:pt x="2929" y="1188"/>
                    <a:pt x="2940" y="1171"/>
                  </a:cubicBezTo>
                  <a:cubicBezTo>
                    <a:pt x="2947" y="1150"/>
                    <a:pt x="2894" y="1161"/>
                    <a:pt x="2894" y="1146"/>
                  </a:cubicBezTo>
                  <a:cubicBezTo>
                    <a:pt x="2891" y="1133"/>
                    <a:pt x="2905" y="1140"/>
                    <a:pt x="2916" y="1129"/>
                  </a:cubicBezTo>
                  <a:cubicBezTo>
                    <a:pt x="2926" y="1122"/>
                    <a:pt x="2908" y="1105"/>
                    <a:pt x="2894" y="1098"/>
                  </a:cubicBezTo>
                  <a:cubicBezTo>
                    <a:pt x="2884" y="1091"/>
                    <a:pt x="2880" y="1112"/>
                    <a:pt x="2867" y="1112"/>
                  </a:cubicBezTo>
                  <a:cubicBezTo>
                    <a:pt x="2856" y="1112"/>
                    <a:pt x="2867" y="1091"/>
                    <a:pt x="2873" y="1081"/>
                  </a:cubicBezTo>
                  <a:cubicBezTo>
                    <a:pt x="2884" y="1067"/>
                    <a:pt x="2835" y="1053"/>
                    <a:pt x="2814" y="1060"/>
                  </a:cubicBezTo>
                  <a:cubicBezTo>
                    <a:pt x="2793" y="1067"/>
                    <a:pt x="2786" y="1056"/>
                    <a:pt x="2786" y="1043"/>
                  </a:cubicBezTo>
                  <a:cubicBezTo>
                    <a:pt x="2786" y="1028"/>
                    <a:pt x="2748" y="1043"/>
                    <a:pt x="2734" y="1053"/>
                  </a:cubicBezTo>
                  <a:cubicBezTo>
                    <a:pt x="2720" y="1063"/>
                    <a:pt x="2703" y="1043"/>
                    <a:pt x="2720" y="1039"/>
                  </a:cubicBezTo>
                  <a:cubicBezTo>
                    <a:pt x="2737" y="1039"/>
                    <a:pt x="2758" y="1025"/>
                    <a:pt x="2755" y="1008"/>
                  </a:cubicBezTo>
                  <a:cubicBezTo>
                    <a:pt x="2748" y="994"/>
                    <a:pt x="2703" y="990"/>
                    <a:pt x="2696" y="1011"/>
                  </a:cubicBezTo>
                  <a:cubicBezTo>
                    <a:pt x="2685" y="1028"/>
                    <a:pt x="2650" y="990"/>
                    <a:pt x="2650" y="973"/>
                  </a:cubicBezTo>
                  <a:cubicBezTo>
                    <a:pt x="2650" y="959"/>
                    <a:pt x="2595" y="973"/>
                    <a:pt x="2601" y="945"/>
                  </a:cubicBezTo>
                  <a:cubicBezTo>
                    <a:pt x="2609" y="921"/>
                    <a:pt x="2535" y="914"/>
                    <a:pt x="2518" y="914"/>
                  </a:cubicBezTo>
                  <a:cubicBezTo>
                    <a:pt x="2497" y="914"/>
                    <a:pt x="2469" y="928"/>
                    <a:pt x="2473" y="945"/>
                  </a:cubicBezTo>
                  <a:cubicBezTo>
                    <a:pt x="2476" y="963"/>
                    <a:pt x="2452" y="956"/>
                    <a:pt x="2448" y="938"/>
                  </a:cubicBezTo>
                  <a:cubicBezTo>
                    <a:pt x="2445" y="917"/>
                    <a:pt x="2399" y="959"/>
                    <a:pt x="2385" y="959"/>
                  </a:cubicBezTo>
                  <a:cubicBezTo>
                    <a:pt x="2372" y="959"/>
                    <a:pt x="2393" y="907"/>
                    <a:pt x="2385" y="893"/>
                  </a:cubicBezTo>
                  <a:cubicBezTo>
                    <a:pt x="2378" y="876"/>
                    <a:pt x="2368" y="872"/>
                    <a:pt x="2357" y="844"/>
                  </a:cubicBezTo>
                  <a:cubicBezTo>
                    <a:pt x="2347" y="820"/>
                    <a:pt x="2295" y="831"/>
                    <a:pt x="2281" y="844"/>
                  </a:cubicBezTo>
                  <a:cubicBezTo>
                    <a:pt x="2267" y="862"/>
                    <a:pt x="2221" y="855"/>
                    <a:pt x="2197" y="879"/>
                  </a:cubicBezTo>
                  <a:cubicBezTo>
                    <a:pt x="2173" y="904"/>
                    <a:pt x="2201" y="928"/>
                    <a:pt x="2211" y="935"/>
                  </a:cubicBezTo>
                  <a:cubicBezTo>
                    <a:pt x="2221" y="945"/>
                    <a:pt x="2173" y="959"/>
                    <a:pt x="2190" y="973"/>
                  </a:cubicBezTo>
                  <a:cubicBezTo>
                    <a:pt x="2204" y="987"/>
                    <a:pt x="2229" y="980"/>
                    <a:pt x="2232" y="1001"/>
                  </a:cubicBezTo>
                  <a:cubicBezTo>
                    <a:pt x="2232" y="1025"/>
                    <a:pt x="2173" y="994"/>
                    <a:pt x="2166" y="976"/>
                  </a:cubicBezTo>
                  <a:cubicBezTo>
                    <a:pt x="2155" y="956"/>
                    <a:pt x="2169" y="938"/>
                    <a:pt x="2155" y="924"/>
                  </a:cubicBezTo>
                  <a:cubicBezTo>
                    <a:pt x="2145" y="911"/>
                    <a:pt x="2155" y="893"/>
                    <a:pt x="2176" y="869"/>
                  </a:cubicBezTo>
                  <a:cubicBezTo>
                    <a:pt x="2201" y="844"/>
                    <a:pt x="2218" y="848"/>
                    <a:pt x="2218" y="834"/>
                  </a:cubicBezTo>
                  <a:cubicBezTo>
                    <a:pt x="2218" y="820"/>
                    <a:pt x="2121" y="820"/>
                    <a:pt x="2061" y="872"/>
                  </a:cubicBezTo>
                  <a:cubicBezTo>
                    <a:pt x="2005" y="924"/>
                    <a:pt x="2023" y="994"/>
                    <a:pt x="2026" y="1008"/>
                  </a:cubicBezTo>
                  <a:cubicBezTo>
                    <a:pt x="2030" y="1021"/>
                    <a:pt x="2079" y="1015"/>
                    <a:pt x="2110" y="1025"/>
                  </a:cubicBezTo>
                  <a:cubicBezTo>
                    <a:pt x="2138" y="1032"/>
                    <a:pt x="2124" y="1046"/>
                    <a:pt x="2100" y="1043"/>
                  </a:cubicBezTo>
                  <a:cubicBezTo>
                    <a:pt x="2079" y="1039"/>
                    <a:pt x="2040" y="1032"/>
                    <a:pt x="2040" y="1046"/>
                  </a:cubicBezTo>
                  <a:cubicBezTo>
                    <a:pt x="2044" y="1063"/>
                    <a:pt x="2089" y="1091"/>
                    <a:pt x="2117" y="1084"/>
                  </a:cubicBezTo>
                  <a:cubicBezTo>
                    <a:pt x="2145" y="1077"/>
                    <a:pt x="2145" y="1077"/>
                    <a:pt x="2159" y="1094"/>
                  </a:cubicBezTo>
                  <a:cubicBezTo>
                    <a:pt x="2169" y="1108"/>
                    <a:pt x="2204" y="1105"/>
                    <a:pt x="2236" y="1105"/>
                  </a:cubicBezTo>
                  <a:cubicBezTo>
                    <a:pt x="2270" y="1108"/>
                    <a:pt x="2309" y="1119"/>
                    <a:pt x="2323" y="1122"/>
                  </a:cubicBezTo>
                  <a:cubicBezTo>
                    <a:pt x="2340" y="1122"/>
                    <a:pt x="2357" y="1112"/>
                    <a:pt x="2365" y="1105"/>
                  </a:cubicBezTo>
                  <a:cubicBezTo>
                    <a:pt x="2368" y="1094"/>
                    <a:pt x="2434" y="1119"/>
                    <a:pt x="2452" y="1115"/>
                  </a:cubicBezTo>
                  <a:cubicBezTo>
                    <a:pt x="2473" y="1115"/>
                    <a:pt x="2459" y="1098"/>
                    <a:pt x="2448" y="1091"/>
                  </a:cubicBezTo>
                  <a:cubicBezTo>
                    <a:pt x="2434" y="1088"/>
                    <a:pt x="2441" y="1063"/>
                    <a:pt x="2455" y="1074"/>
                  </a:cubicBezTo>
                  <a:cubicBezTo>
                    <a:pt x="2473" y="1081"/>
                    <a:pt x="2497" y="1088"/>
                    <a:pt x="2504" y="1101"/>
                  </a:cubicBezTo>
                  <a:cubicBezTo>
                    <a:pt x="2508" y="1115"/>
                    <a:pt x="2521" y="1108"/>
                    <a:pt x="2525" y="1122"/>
                  </a:cubicBezTo>
                  <a:cubicBezTo>
                    <a:pt x="2525" y="1133"/>
                    <a:pt x="2581" y="1146"/>
                    <a:pt x="2584" y="1161"/>
                  </a:cubicBezTo>
                  <a:cubicBezTo>
                    <a:pt x="2584" y="1174"/>
                    <a:pt x="2528" y="1181"/>
                    <a:pt x="2546" y="1195"/>
                  </a:cubicBezTo>
                  <a:cubicBezTo>
                    <a:pt x="2560" y="1206"/>
                    <a:pt x="2584" y="1178"/>
                    <a:pt x="2605" y="1178"/>
                  </a:cubicBezTo>
                  <a:cubicBezTo>
                    <a:pt x="2626" y="1174"/>
                    <a:pt x="2626" y="1223"/>
                    <a:pt x="2644" y="1216"/>
                  </a:cubicBezTo>
                  <a:cubicBezTo>
                    <a:pt x="2664" y="1206"/>
                    <a:pt x="2682" y="1223"/>
                    <a:pt x="2703" y="1254"/>
                  </a:cubicBezTo>
                  <a:cubicBezTo>
                    <a:pt x="2724" y="1282"/>
                    <a:pt x="2699" y="1310"/>
                    <a:pt x="2703" y="1320"/>
                  </a:cubicBezTo>
                  <a:cubicBezTo>
                    <a:pt x="2703" y="1331"/>
                    <a:pt x="2745" y="1327"/>
                    <a:pt x="2765" y="1317"/>
                  </a:cubicBezTo>
                  <a:cubicBezTo>
                    <a:pt x="2790" y="1303"/>
                    <a:pt x="2811" y="1331"/>
                    <a:pt x="2828" y="1345"/>
                  </a:cubicBezTo>
                  <a:cubicBezTo>
                    <a:pt x="2846" y="1362"/>
                    <a:pt x="2762" y="1386"/>
                    <a:pt x="2769" y="1372"/>
                  </a:cubicBezTo>
                  <a:cubicBezTo>
                    <a:pt x="2776" y="1358"/>
                    <a:pt x="2720" y="1317"/>
                    <a:pt x="2671" y="1338"/>
                  </a:cubicBezTo>
                  <a:cubicBezTo>
                    <a:pt x="2619" y="1355"/>
                    <a:pt x="2654" y="1386"/>
                    <a:pt x="2661" y="1403"/>
                  </a:cubicBezTo>
                  <a:cubicBezTo>
                    <a:pt x="2664" y="1421"/>
                    <a:pt x="2616" y="1438"/>
                    <a:pt x="2567" y="1421"/>
                  </a:cubicBezTo>
                  <a:cubicBezTo>
                    <a:pt x="2521" y="1407"/>
                    <a:pt x="2535" y="1431"/>
                    <a:pt x="2514" y="1431"/>
                  </a:cubicBezTo>
                  <a:cubicBezTo>
                    <a:pt x="2497" y="1431"/>
                    <a:pt x="2476" y="1463"/>
                    <a:pt x="2493" y="1480"/>
                  </a:cubicBezTo>
                  <a:cubicBezTo>
                    <a:pt x="2511" y="1501"/>
                    <a:pt x="2549" y="1483"/>
                    <a:pt x="2581" y="1483"/>
                  </a:cubicBezTo>
                  <a:cubicBezTo>
                    <a:pt x="2612" y="1487"/>
                    <a:pt x="2616" y="1494"/>
                    <a:pt x="2619" y="1476"/>
                  </a:cubicBezTo>
                  <a:cubicBezTo>
                    <a:pt x="2622" y="1459"/>
                    <a:pt x="2654" y="1470"/>
                    <a:pt x="2678" y="1473"/>
                  </a:cubicBezTo>
                  <a:cubicBezTo>
                    <a:pt x="2699" y="1480"/>
                    <a:pt x="2696" y="1511"/>
                    <a:pt x="2724" y="1515"/>
                  </a:cubicBezTo>
                  <a:cubicBezTo>
                    <a:pt x="2752" y="1518"/>
                    <a:pt x="2727" y="1546"/>
                    <a:pt x="2745" y="1563"/>
                  </a:cubicBezTo>
                  <a:cubicBezTo>
                    <a:pt x="2762" y="1584"/>
                    <a:pt x="2818" y="1574"/>
                    <a:pt x="2839" y="1595"/>
                  </a:cubicBezTo>
                  <a:cubicBezTo>
                    <a:pt x="2860" y="1615"/>
                    <a:pt x="2950" y="1657"/>
                    <a:pt x="2961" y="1640"/>
                  </a:cubicBezTo>
                  <a:cubicBezTo>
                    <a:pt x="2975" y="1622"/>
                    <a:pt x="2884" y="1542"/>
                    <a:pt x="2860" y="1535"/>
                  </a:cubicBezTo>
                  <a:cubicBezTo>
                    <a:pt x="2832" y="1528"/>
                    <a:pt x="2884" y="1522"/>
                    <a:pt x="2919" y="1546"/>
                  </a:cubicBezTo>
                  <a:cubicBezTo>
                    <a:pt x="2950" y="1574"/>
                    <a:pt x="2999" y="1584"/>
                    <a:pt x="3024" y="1553"/>
                  </a:cubicBezTo>
                  <a:cubicBezTo>
                    <a:pt x="3048" y="1522"/>
                    <a:pt x="3003" y="1532"/>
                    <a:pt x="3003" y="1508"/>
                  </a:cubicBezTo>
                  <a:cubicBezTo>
                    <a:pt x="3003" y="1487"/>
                    <a:pt x="2989" y="1456"/>
                    <a:pt x="2964" y="1456"/>
                  </a:cubicBezTo>
                  <a:cubicBezTo>
                    <a:pt x="2940" y="1456"/>
                    <a:pt x="2877" y="1407"/>
                    <a:pt x="2898" y="1397"/>
                  </a:cubicBezTo>
                  <a:cubicBezTo>
                    <a:pt x="2922" y="1386"/>
                    <a:pt x="2891" y="1372"/>
                    <a:pt x="2908" y="1351"/>
                  </a:cubicBezTo>
                  <a:cubicBezTo>
                    <a:pt x="2926" y="1334"/>
                    <a:pt x="2943" y="1369"/>
                    <a:pt x="2964" y="1372"/>
                  </a:cubicBezTo>
                  <a:close/>
                  <a:moveTo>
                    <a:pt x="2598" y="1289"/>
                  </a:moveTo>
                  <a:cubicBezTo>
                    <a:pt x="2619" y="1285"/>
                    <a:pt x="2616" y="1254"/>
                    <a:pt x="2601" y="1237"/>
                  </a:cubicBezTo>
                  <a:cubicBezTo>
                    <a:pt x="2595" y="1223"/>
                    <a:pt x="2570" y="1223"/>
                    <a:pt x="2553" y="1223"/>
                  </a:cubicBezTo>
                  <a:cubicBezTo>
                    <a:pt x="2532" y="1226"/>
                    <a:pt x="2501" y="1254"/>
                    <a:pt x="2518" y="1285"/>
                  </a:cubicBezTo>
                  <a:cubicBezTo>
                    <a:pt x="2535" y="1313"/>
                    <a:pt x="2577" y="1293"/>
                    <a:pt x="2598" y="1289"/>
                  </a:cubicBezTo>
                  <a:close/>
                  <a:moveTo>
                    <a:pt x="2378" y="838"/>
                  </a:moveTo>
                  <a:cubicBezTo>
                    <a:pt x="2368" y="858"/>
                    <a:pt x="2403" y="858"/>
                    <a:pt x="2403" y="886"/>
                  </a:cubicBezTo>
                  <a:cubicBezTo>
                    <a:pt x="2406" y="911"/>
                    <a:pt x="2438" y="921"/>
                    <a:pt x="2462" y="904"/>
                  </a:cubicBezTo>
                  <a:cubicBezTo>
                    <a:pt x="2487" y="890"/>
                    <a:pt x="2556" y="911"/>
                    <a:pt x="2556" y="890"/>
                  </a:cubicBezTo>
                  <a:cubicBezTo>
                    <a:pt x="2556" y="869"/>
                    <a:pt x="2483" y="834"/>
                    <a:pt x="2459" y="841"/>
                  </a:cubicBezTo>
                  <a:cubicBezTo>
                    <a:pt x="2431" y="844"/>
                    <a:pt x="2389" y="813"/>
                    <a:pt x="2378" y="838"/>
                  </a:cubicBezTo>
                  <a:close/>
                  <a:moveTo>
                    <a:pt x="3034" y="2314"/>
                  </a:moveTo>
                  <a:cubicBezTo>
                    <a:pt x="3037" y="2327"/>
                    <a:pt x="3139" y="2369"/>
                    <a:pt x="3142" y="2352"/>
                  </a:cubicBezTo>
                  <a:cubicBezTo>
                    <a:pt x="3145" y="2331"/>
                    <a:pt x="3030" y="2303"/>
                    <a:pt x="3034" y="2314"/>
                  </a:cubicBezTo>
                  <a:close/>
                  <a:moveTo>
                    <a:pt x="3477" y="2417"/>
                  </a:moveTo>
                  <a:cubicBezTo>
                    <a:pt x="3470" y="2431"/>
                    <a:pt x="3459" y="2411"/>
                    <a:pt x="3473" y="2397"/>
                  </a:cubicBezTo>
                  <a:cubicBezTo>
                    <a:pt x="3487" y="2386"/>
                    <a:pt x="3470" y="2383"/>
                    <a:pt x="3456" y="2390"/>
                  </a:cubicBezTo>
                  <a:cubicBezTo>
                    <a:pt x="3442" y="2397"/>
                    <a:pt x="3445" y="2359"/>
                    <a:pt x="3459" y="2352"/>
                  </a:cubicBezTo>
                  <a:cubicBezTo>
                    <a:pt x="3473" y="2345"/>
                    <a:pt x="3428" y="2331"/>
                    <a:pt x="3428" y="2341"/>
                  </a:cubicBezTo>
                  <a:cubicBezTo>
                    <a:pt x="3428" y="2355"/>
                    <a:pt x="3396" y="2348"/>
                    <a:pt x="3393" y="2334"/>
                  </a:cubicBezTo>
                  <a:cubicBezTo>
                    <a:pt x="3390" y="2324"/>
                    <a:pt x="3368" y="2320"/>
                    <a:pt x="3376" y="2314"/>
                  </a:cubicBezTo>
                  <a:cubicBezTo>
                    <a:pt x="3383" y="2303"/>
                    <a:pt x="3348" y="2299"/>
                    <a:pt x="3344" y="2314"/>
                  </a:cubicBezTo>
                  <a:cubicBezTo>
                    <a:pt x="3341" y="2327"/>
                    <a:pt x="3330" y="2303"/>
                    <a:pt x="3348" y="2286"/>
                  </a:cubicBezTo>
                  <a:cubicBezTo>
                    <a:pt x="3365" y="2268"/>
                    <a:pt x="3362" y="2251"/>
                    <a:pt x="3376" y="2240"/>
                  </a:cubicBezTo>
                  <a:cubicBezTo>
                    <a:pt x="3393" y="2234"/>
                    <a:pt x="3376" y="2223"/>
                    <a:pt x="3358" y="2230"/>
                  </a:cubicBezTo>
                  <a:cubicBezTo>
                    <a:pt x="3341" y="2237"/>
                    <a:pt x="3296" y="2299"/>
                    <a:pt x="3296" y="2317"/>
                  </a:cubicBezTo>
                  <a:cubicBezTo>
                    <a:pt x="3296" y="2334"/>
                    <a:pt x="3292" y="2355"/>
                    <a:pt x="3278" y="2355"/>
                  </a:cubicBezTo>
                  <a:cubicBezTo>
                    <a:pt x="3260" y="2352"/>
                    <a:pt x="3243" y="2369"/>
                    <a:pt x="3254" y="2376"/>
                  </a:cubicBezTo>
                  <a:cubicBezTo>
                    <a:pt x="3268" y="2386"/>
                    <a:pt x="3222" y="2414"/>
                    <a:pt x="3243" y="2424"/>
                  </a:cubicBezTo>
                  <a:cubicBezTo>
                    <a:pt x="3257" y="2431"/>
                    <a:pt x="3281" y="2421"/>
                    <a:pt x="3302" y="2424"/>
                  </a:cubicBezTo>
                  <a:cubicBezTo>
                    <a:pt x="3323" y="2424"/>
                    <a:pt x="3341" y="2428"/>
                    <a:pt x="3358" y="2414"/>
                  </a:cubicBezTo>
                  <a:cubicBezTo>
                    <a:pt x="3376" y="2400"/>
                    <a:pt x="3376" y="2424"/>
                    <a:pt x="3396" y="2424"/>
                  </a:cubicBezTo>
                  <a:cubicBezTo>
                    <a:pt x="3414" y="2421"/>
                    <a:pt x="3386" y="2438"/>
                    <a:pt x="3386" y="2452"/>
                  </a:cubicBezTo>
                  <a:cubicBezTo>
                    <a:pt x="3386" y="2463"/>
                    <a:pt x="3407" y="2445"/>
                    <a:pt x="3421" y="2438"/>
                  </a:cubicBezTo>
                  <a:cubicBezTo>
                    <a:pt x="3435" y="2431"/>
                    <a:pt x="3452" y="2438"/>
                    <a:pt x="3445" y="2449"/>
                  </a:cubicBezTo>
                  <a:cubicBezTo>
                    <a:pt x="3438" y="2459"/>
                    <a:pt x="3484" y="2473"/>
                    <a:pt x="3494" y="2452"/>
                  </a:cubicBezTo>
                  <a:cubicBezTo>
                    <a:pt x="3504" y="2435"/>
                    <a:pt x="3484" y="2407"/>
                    <a:pt x="3477" y="2417"/>
                  </a:cubicBezTo>
                  <a:close/>
                  <a:moveTo>
                    <a:pt x="325" y="2098"/>
                  </a:moveTo>
                  <a:cubicBezTo>
                    <a:pt x="294" y="2115"/>
                    <a:pt x="367" y="2195"/>
                    <a:pt x="384" y="2185"/>
                  </a:cubicBezTo>
                  <a:cubicBezTo>
                    <a:pt x="395" y="2178"/>
                    <a:pt x="367" y="2147"/>
                    <a:pt x="367" y="2126"/>
                  </a:cubicBezTo>
                  <a:cubicBezTo>
                    <a:pt x="367" y="2105"/>
                    <a:pt x="356" y="2084"/>
                    <a:pt x="325" y="2098"/>
                  </a:cubicBezTo>
                  <a:close/>
                  <a:moveTo>
                    <a:pt x="3198" y="2494"/>
                  </a:moveTo>
                  <a:cubicBezTo>
                    <a:pt x="3184" y="2497"/>
                    <a:pt x="3194" y="2477"/>
                    <a:pt x="3194" y="2470"/>
                  </a:cubicBezTo>
                  <a:cubicBezTo>
                    <a:pt x="3198" y="2459"/>
                    <a:pt x="3170" y="2473"/>
                    <a:pt x="3170" y="2484"/>
                  </a:cubicBezTo>
                  <a:cubicBezTo>
                    <a:pt x="3166" y="2494"/>
                    <a:pt x="3149" y="2501"/>
                    <a:pt x="3149" y="2508"/>
                  </a:cubicBezTo>
                  <a:cubicBezTo>
                    <a:pt x="3149" y="2529"/>
                    <a:pt x="3145" y="2515"/>
                    <a:pt x="3132" y="2522"/>
                  </a:cubicBezTo>
                  <a:cubicBezTo>
                    <a:pt x="3118" y="2529"/>
                    <a:pt x="3065" y="2522"/>
                    <a:pt x="3062" y="2511"/>
                  </a:cubicBezTo>
                  <a:cubicBezTo>
                    <a:pt x="3062" y="2497"/>
                    <a:pt x="3020" y="2494"/>
                    <a:pt x="3020" y="2477"/>
                  </a:cubicBezTo>
                  <a:cubicBezTo>
                    <a:pt x="3016" y="2459"/>
                    <a:pt x="2999" y="2456"/>
                    <a:pt x="3013" y="2435"/>
                  </a:cubicBezTo>
                  <a:cubicBezTo>
                    <a:pt x="3030" y="2417"/>
                    <a:pt x="3013" y="2411"/>
                    <a:pt x="2996" y="2424"/>
                  </a:cubicBezTo>
                  <a:cubicBezTo>
                    <a:pt x="2982" y="2438"/>
                    <a:pt x="2975" y="2414"/>
                    <a:pt x="2992" y="2407"/>
                  </a:cubicBezTo>
                  <a:cubicBezTo>
                    <a:pt x="3013" y="2400"/>
                    <a:pt x="3052" y="2393"/>
                    <a:pt x="3030" y="2359"/>
                  </a:cubicBezTo>
                  <a:cubicBezTo>
                    <a:pt x="3013" y="2324"/>
                    <a:pt x="2891" y="2369"/>
                    <a:pt x="2863" y="2386"/>
                  </a:cubicBezTo>
                  <a:cubicBezTo>
                    <a:pt x="2832" y="2404"/>
                    <a:pt x="2793" y="2459"/>
                    <a:pt x="2776" y="2459"/>
                  </a:cubicBezTo>
                  <a:cubicBezTo>
                    <a:pt x="2758" y="2459"/>
                    <a:pt x="2804" y="2428"/>
                    <a:pt x="2811" y="2417"/>
                  </a:cubicBezTo>
                  <a:cubicBezTo>
                    <a:pt x="2818" y="2407"/>
                    <a:pt x="2811" y="2393"/>
                    <a:pt x="2821" y="2400"/>
                  </a:cubicBezTo>
                  <a:cubicBezTo>
                    <a:pt x="2828" y="2404"/>
                    <a:pt x="2856" y="2362"/>
                    <a:pt x="2873" y="2348"/>
                  </a:cubicBezTo>
                  <a:cubicBezTo>
                    <a:pt x="2894" y="2334"/>
                    <a:pt x="2912" y="2348"/>
                    <a:pt x="2916" y="2334"/>
                  </a:cubicBezTo>
                  <a:cubicBezTo>
                    <a:pt x="2919" y="2324"/>
                    <a:pt x="2926" y="2317"/>
                    <a:pt x="2943" y="2299"/>
                  </a:cubicBezTo>
                  <a:cubicBezTo>
                    <a:pt x="2961" y="2286"/>
                    <a:pt x="3170" y="2289"/>
                    <a:pt x="3191" y="2289"/>
                  </a:cubicBezTo>
                  <a:cubicBezTo>
                    <a:pt x="3212" y="2289"/>
                    <a:pt x="3250" y="2261"/>
                    <a:pt x="3260" y="2244"/>
                  </a:cubicBezTo>
                  <a:cubicBezTo>
                    <a:pt x="3271" y="2227"/>
                    <a:pt x="3288" y="2227"/>
                    <a:pt x="3316" y="2230"/>
                  </a:cubicBezTo>
                  <a:cubicBezTo>
                    <a:pt x="3344" y="2230"/>
                    <a:pt x="3355" y="2206"/>
                    <a:pt x="3368" y="2195"/>
                  </a:cubicBezTo>
                  <a:cubicBezTo>
                    <a:pt x="3383" y="2188"/>
                    <a:pt x="3379" y="2181"/>
                    <a:pt x="3365" y="2181"/>
                  </a:cubicBezTo>
                  <a:cubicBezTo>
                    <a:pt x="3355" y="2178"/>
                    <a:pt x="3344" y="2171"/>
                    <a:pt x="3355" y="2167"/>
                  </a:cubicBezTo>
                  <a:cubicBezTo>
                    <a:pt x="3368" y="2167"/>
                    <a:pt x="3372" y="2161"/>
                    <a:pt x="3379" y="2147"/>
                  </a:cubicBezTo>
                  <a:cubicBezTo>
                    <a:pt x="3383" y="2129"/>
                    <a:pt x="3376" y="2136"/>
                    <a:pt x="3358" y="2115"/>
                  </a:cubicBezTo>
                  <a:cubicBezTo>
                    <a:pt x="3341" y="2095"/>
                    <a:pt x="3334" y="2122"/>
                    <a:pt x="3316" y="2119"/>
                  </a:cubicBezTo>
                  <a:cubicBezTo>
                    <a:pt x="3299" y="2119"/>
                    <a:pt x="3327" y="2098"/>
                    <a:pt x="3313" y="2088"/>
                  </a:cubicBezTo>
                  <a:cubicBezTo>
                    <a:pt x="3299" y="2081"/>
                    <a:pt x="3275" y="2088"/>
                    <a:pt x="3254" y="2105"/>
                  </a:cubicBezTo>
                  <a:cubicBezTo>
                    <a:pt x="3233" y="2122"/>
                    <a:pt x="3233" y="2102"/>
                    <a:pt x="3215" y="2119"/>
                  </a:cubicBezTo>
                  <a:cubicBezTo>
                    <a:pt x="3198" y="2136"/>
                    <a:pt x="3198" y="2112"/>
                    <a:pt x="3205" y="2105"/>
                  </a:cubicBezTo>
                  <a:cubicBezTo>
                    <a:pt x="3215" y="2098"/>
                    <a:pt x="3219" y="2105"/>
                    <a:pt x="3229" y="2095"/>
                  </a:cubicBezTo>
                  <a:cubicBezTo>
                    <a:pt x="3236" y="2084"/>
                    <a:pt x="3243" y="2095"/>
                    <a:pt x="3264" y="2081"/>
                  </a:cubicBezTo>
                  <a:cubicBezTo>
                    <a:pt x="3285" y="2070"/>
                    <a:pt x="3302" y="2074"/>
                    <a:pt x="3306" y="2067"/>
                  </a:cubicBezTo>
                  <a:cubicBezTo>
                    <a:pt x="3313" y="2057"/>
                    <a:pt x="3299" y="2042"/>
                    <a:pt x="3278" y="2046"/>
                  </a:cubicBezTo>
                  <a:cubicBezTo>
                    <a:pt x="3260" y="2053"/>
                    <a:pt x="3247" y="2022"/>
                    <a:pt x="3233" y="2029"/>
                  </a:cubicBezTo>
                  <a:cubicBezTo>
                    <a:pt x="3222" y="2039"/>
                    <a:pt x="3226" y="2018"/>
                    <a:pt x="3212" y="2025"/>
                  </a:cubicBezTo>
                  <a:cubicBezTo>
                    <a:pt x="3198" y="2035"/>
                    <a:pt x="3188" y="2022"/>
                    <a:pt x="3184" y="2008"/>
                  </a:cubicBezTo>
                  <a:cubicBezTo>
                    <a:pt x="3177" y="1990"/>
                    <a:pt x="3139" y="1963"/>
                    <a:pt x="3118" y="1956"/>
                  </a:cubicBezTo>
                  <a:cubicBezTo>
                    <a:pt x="3093" y="1949"/>
                    <a:pt x="3107" y="1938"/>
                    <a:pt x="3121" y="1945"/>
                  </a:cubicBezTo>
                  <a:cubicBezTo>
                    <a:pt x="3132" y="1956"/>
                    <a:pt x="3145" y="1938"/>
                    <a:pt x="3152" y="1928"/>
                  </a:cubicBezTo>
                  <a:cubicBezTo>
                    <a:pt x="3156" y="1921"/>
                    <a:pt x="3142" y="1910"/>
                    <a:pt x="3135" y="1910"/>
                  </a:cubicBezTo>
                  <a:cubicBezTo>
                    <a:pt x="3128" y="1910"/>
                    <a:pt x="3128" y="1900"/>
                    <a:pt x="3132" y="1890"/>
                  </a:cubicBezTo>
                  <a:cubicBezTo>
                    <a:pt x="3132" y="1883"/>
                    <a:pt x="3107" y="1869"/>
                    <a:pt x="3107" y="1862"/>
                  </a:cubicBezTo>
                  <a:cubicBezTo>
                    <a:pt x="3104" y="1852"/>
                    <a:pt x="3090" y="1848"/>
                    <a:pt x="3090" y="1838"/>
                  </a:cubicBezTo>
                  <a:cubicBezTo>
                    <a:pt x="3093" y="1831"/>
                    <a:pt x="3076" y="1820"/>
                    <a:pt x="3076" y="1810"/>
                  </a:cubicBezTo>
                  <a:cubicBezTo>
                    <a:pt x="3076" y="1800"/>
                    <a:pt x="3052" y="1779"/>
                    <a:pt x="3048" y="1765"/>
                  </a:cubicBezTo>
                  <a:cubicBezTo>
                    <a:pt x="3048" y="1754"/>
                    <a:pt x="3034" y="1744"/>
                    <a:pt x="3030" y="1730"/>
                  </a:cubicBezTo>
                  <a:cubicBezTo>
                    <a:pt x="3024" y="1716"/>
                    <a:pt x="3016" y="1723"/>
                    <a:pt x="3013" y="1744"/>
                  </a:cubicBezTo>
                  <a:cubicBezTo>
                    <a:pt x="3006" y="1765"/>
                    <a:pt x="2989" y="1765"/>
                    <a:pt x="2992" y="1772"/>
                  </a:cubicBezTo>
                  <a:cubicBezTo>
                    <a:pt x="3006" y="1785"/>
                    <a:pt x="2996" y="1785"/>
                    <a:pt x="2989" y="1792"/>
                  </a:cubicBezTo>
                  <a:cubicBezTo>
                    <a:pt x="2982" y="1803"/>
                    <a:pt x="2992" y="1817"/>
                    <a:pt x="2982" y="1817"/>
                  </a:cubicBezTo>
                  <a:cubicBezTo>
                    <a:pt x="2968" y="1817"/>
                    <a:pt x="2975" y="1841"/>
                    <a:pt x="2968" y="1831"/>
                  </a:cubicBezTo>
                  <a:cubicBezTo>
                    <a:pt x="2961" y="1817"/>
                    <a:pt x="2943" y="1820"/>
                    <a:pt x="2943" y="1834"/>
                  </a:cubicBezTo>
                  <a:cubicBezTo>
                    <a:pt x="2943" y="1845"/>
                    <a:pt x="2916" y="1858"/>
                    <a:pt x="2905" y="1855"/>
                  </a:cubicBezTo>
                  <a:cubicBezTo>
                    <a:pt x="2891" y="1855"/>
                    <a:pt x="2891" y="1831"/>
                    <a:pt x="2884" y="1838"/>
                  </a:cubicBezTo>
                  <a:cubicBezTo>
                    <a:pt x="2873" y="1845"/>
                    <a:pt x="2873" y="1820"/>
                    <a:pt x="2860" y="1820"/>
                  </a:cubicBezTo>
                  <a:cubicBezTo>
                    <a:pt x="2846" y="1820"/>
                    <a:pt x="2835" y="1820"/>
                    <a:pt x="2839" y="1806"/>
                  </a:cubicBezTo>
                  <a:cubicBezTo>
                    <a:pt x="2842" y="1792"/>
                    <a:pt x="2814" y="1785"/>
                    <a:pt x="2825" y="1779"/>
                  </a:cubicBezTo>
                  <a:cubicBezTo>
                    <a:pt x="2832" y="1772"/>
                    <a:pt x="2821" y="1758"/>
                    <a:pt x="2818" y="1733"/>
                  </a:cubicBezTo>
                  <a:cubicBezTo>
                    <a:pt x="2818" y="1713"/>
                    <a:pt x="2832" y="1709"/>
                    <a:pt x="2832" y="1702"/>
                  </a:cubicBezTo>
                  <a:cubicBezTo>
                    <a:pt x="2832" y="1692"/>
                    <a:pt x="2821" y="1692"/>
                    <a:pt x="2811" y="1699"/>
                  </a:cubicBezTo>
                  <a:cubicBezTo>
                    <a:pt x="2800" y="1706"/>
                    <a:pt x="2800" y="1692"/>
                    <a:pt x="2790" y="1692"/>
                  </a:cubicBezTo>
                  <a:cubicBezTo>
                    <a:pt x="2780" y="1692"/>
                    <a:pt x="2745" y="1692"/>
                    <a:pt x="2741" y="1675"/>
                  </a:cubicBezTo>
                  <a:cubicBezTo>
                    <a:pt x="2741" y="1660"/>
                    <a:pt x="2731" y="1667"/>
                    <a:pt x="2724" y="1653"/>
                  </a:cubicBezTo>
                  <a:cubicBezTo>
                    <a:pt x="2720" y="1636"/>
                    <a:pt x="2706" y="1650"/>
                    <a:pt x="2706" y="1640"/>
                  </a:cubicBezTo>
                  <a:cubicBezTo>
                    <a:pt x="2706" y="1629"/>
                    <a:pt x="2699" y="1622"/>
                    <a:pt x="2689" y="1622"/>
                  </a:cubicBezTo>
                  <a:cubicBezTo>
                    <a:pt x="2678" y="1622"/>
                    <a:pt x="2675" y="1612"/>
                    <a:pt x="2661" y="1608"/>
                  </a:cubicBezTo>
                  <a:cubicBezTo>
                    <a:pt x="2647" y="1608"/>
                    <a:pt x="2629" y="1619"/>
                    <a:pt x="2622" y="1622"/>
                  </a:cubicBezTo>
                  <a:cubicBezTo>
                    <a:pt x="2612" y="1626"/>
                    <a:pt x="2595" y="1608"/>
                    <a:pt x="2584" y="1615"/>
                  </a:cubicBezTo>
                  <a:cubicBezTo>
                    <a:pt x="2577" y="1622"/>
                    <a:pt x="2577" y="1612"/>
                    <a:pt x="2553" y="1605"/>
                  </a:cubicBezTo>
                  <a:cubicBezTo>
                    <a:pt x="2532" y="1598"/>
                    <a:pt x="2504" y="1598"/>
                    <a:pt x="2501" y="1605"/>
                  </a:cubicBezTo>
                  <a:cubicBezTo>
                    <a:pt x="2501" y="1612"/>
                    <a:pt x="2483" y="1615"/>
                    <a:pt x="2487" y="1633"/>
                  </a:cubicBezTo>
                  <a:cubicBezTo>
                    <a:pt x="2487" y="1653"/>
                    <a:pt x="2508" y="1650"/>
                    <a:pt x="2511" y="1660"/>
                  </a:cubicBezTo>
                  <a:cubicBezTo>
                    <a:pt x="2514" y="1675"/>
                    <a:pt x="2501" y="1667"/>
                    <a:pt x="2501" y="1681"/>
                  </a:cubicBezTo>
                  <a:cubicBezTo>
                    <a:pt x="2501" y="1692"/>
                    <a:pt x="2490" y="1692"/>
                    <a:pt x="2490" y="1699"/>
                  </a:cubicBezTo>
                  <a:cubicBezTo>
                    <a:pt x="2490" y="1706"/>
                    <a:pt x="2497" y="1706"/>
                    <a:pt x="2501" y="1720"/>
                  </a:cubicBezTo>
                  <a:cubicBezTo>
                    <a:pt x="2504" y="1737"/>
                    <a:pt x="2514" y="1733"/>
                    <a:pt x="2518" y="1754"/>
                  </a:cubicBezTo>
                  <a:cubicBezTo>
                    <a:pt x="2518" y="1775"/>
                    <a:pt x="2511" y="1772"/>
                    <a:pt x="2501" y="1775"/>
                  </a:cubicBezTo>
                  <a:cubicBezTo>
                    <a:pt x="2493" y="1779"/>
                    <a:pt x="2501" y="1789"/>
                    <a:pt x="2490" y="1803"/>
                  </a:cubicBezTo>
                  <a:cubicBezTo>
                    <a:pt x="2476" y="1817"/>
                    <a:pt x="2465" y="1831"/>
                    <a:pt x="2476" y="1838"/>
                  </a:cubicBezTo>
                  <a:cubicBezTo>
                    <a:pt x="2487" y="1848"/>
                    <a:pt x="2521" y="1862"/>
                    <a:pt x="2535" y="1886"/>
                  </a:cubicBezTo>
                  <a:cubicBezTo>
                    <a:pt x="2549" y="1910"/>
                    <a:pt x="2549" y="1945"/>
                    <a:pt x="2546" y="1973"/>
                  </a:cubicBezTo>
                  <a:cubicBezTo>
                    <a:pt x="2539" y="1997"/>
                    <a:pt x="2511" y="2004"/>
                    <a:pt x="2490" y="2025"/>
                  </a:cubicBezTo>
                  <a:cubicBezTo>
                    <a:pt x="2465" y="2049"/>
                    <a:pt x="2445" y="2046"/>
                    <a:pt x="2434" y="2046"/>
                  </a:cubicBezTo>
                  <a:cubicBezTo>
                    <a:pt x="2424" y="2046"/>
                    <a:pt x="2431" y="2067"/>
                    <a:pt x="2445" y="2084"/>
                  </a:cubicBezTo>
                  <a:cubicBezTo>
                    <a:pt x="2459" y="2102"/>
                    <a:pt x="2448" y="2105"/>
                    <a:pt x="2455" y="2122"/>
                  </a:cubicBezTo>
                  <a:cubicBezTo>
                    <a:pt x="2462" y="2140"/>
                    <a:pt x="2455" y="2154"/>
                    <a:pt x="2465" y="2171"/>
                  </a:cubicBezTo>
                  <a:cubicBezTo>
                    <a:pt x="2476" y="2185"/>
                    <a:pt x="2469" y="2192"/>
                    <a:pt x="2459" y="2202"/>
                  </a:cubicBezTo>
                  <a:cubicBezTo>
                    <a:pt x="2445" y="2216"/>
                    <a:pt x="2462" y="2209"/>
                    <a:pt x="2462" y="2223"/>
                  </a:cubicBezTo>
                  <a:cubicBezTo>
                    <a:pt x="2465" y="2237"/>
                    <a:pt x="2459" y="2230"/>
                    <a:pt x="2445" y="2223"/>
                  </a:cubicBezTo>
                  <a:cubicBezTo>
                    <a:pt x="2434" y="2213"/>
                    <a:pt x="2424" y="2237"/>
                    <a:pt x="2424" y="2247"/>
                  </a:cubicBezTo>
                  <a:cubicBezTo>
                    <a:pt x="2424" y="2254"/>
                    <a:pt x="2396" y="2234"/>
                    <a:pt x="2393" y="2234"/>
                  </a:cubicBezTo>
                  <a:cubicBezTo>
                    <a:pt x="2385" y="2234"/>
                    <a:pt x="2393" y="2220"/>
                    <a:pt x="2378" y="2206"/>
                  </a:cubicBezTo>
                  <a:cubicBezTo>
                    <a:pt x="2361" y="2195"/>
                    <a:pt x="2351" y="2192"/>
                    <a:pt x="2351" y="2181"/>
                  </a:cubicBezTo>
                  <a:cubicBezTo>
                    <a:pt x="2351" y="2167"/>
                    <a:pt x="2323" y="2161"/>
                    <a:pt x="2323" y="2147"/>
                  </a:cubicBezTo>
                  <a:cubicBezTo>
                    <a:pt x="2323" y="2133"/>
                    <a:pt x="2326" y="2095"/>
                    <a:pt x="2319" y="2084"/>
                  </a:cubicBezTo>
                  <a:cubicBezTo>
                    <a:pt x="2312" y="2074"/>
                    <a:pt x="2319" y="2063"/>
                    <a:pt x="2323" y="2053"/>
                  </a:cubicBezTo>
                  <a:cubicBezTo>
                    <a:pt x="2330" y="2046"/>
                    <a:pt x="2319" y="2029"/>
                    <a:pt x="2302" y="2029"/>
                  </a:cubicBezTo>
                  <a:cubicBezTo>
                    <a:pt x="2288" y="2029"/>
                    <a:pt x="2263" y="2025"/>
                    <a:pt x="2242" y="2025"/>
                  </a:cubicBezTo>
                  <a:cubicBezTo>
                    <a:pt x="2221" y="2029"/>
                    <a:pt x="2208" y="2025"/>
                    <a:pt x="2201" y="2018"/>
                  </a:cubicBezTo>
                  <a:cubicBezTo>
                    <a:pt x="2194" y="2011"/>
                    <a:pt x="2176" y="2001"/>
                    <a:pt x="2148" y="1994"/>
                  </a:cubicBezTo>
                  <a:cubicBezTo>
                    <a:pt x="2121" y="1987"/>
                    <a:pt x="2110" y="1973"/>
                    <a:pt x="2106" y="1963"/>
                  </a:cubicBezTo>
                  <a:cubicBezTo>
                    <a:pt x="2103" y="1956"/>
                    <a:pt x="2075" y="1949"/>
                    <a:pt x="2072" y="1942"/>
                  </a:cubicBezTo>
                  <a:cubicBezTo>
                    <a:pt x="2065" y="1935"/>
                    <a:pt x="2037" y="1932"/>
                    <a:pt x="2026" y="1932"/>
                  </a:cubicBezTo>
                  <a:cubicBezTo>
                    <a:pt x="2016" y="1935"/>
                    <a:pt x="1991" y="1910"/>
                    <a:pt x="1974" y="1910"/>
                  </a:cubicBezTo>
                  <a:cubicBezTo>
                    <a:pt x="1960" y="1910"/>
                    <a:pt x="1922" y="1928"/>
                    <a:pt x="1918" y="1928"/>
                  </a:cubicBezTo>
                  <a:cubicBezTo>
                    <a:pt x="1911" y="1928"/>
                    <a:pt x="1918" y="1914"/>
                    <a:pt x="1922" y="1910"/>
                  </a:cubicBezTo>
                  <a:cubicBezTo>
                    <a:pt x="1925" y="1904"/>
                    <a:pt x="1908" y="1876"/>
                    <a:pt x="1904" y="1858"/>
                  </a:cubicBezTo>
                  <a:cubicBezTo>
                    <a:pt x="1901" y="1841"/>
                    <a:pt x="1894" y="1824"/>
                    <a:pt x="1876" y="1827"/>
                  </a:cubicBezTo>
                  <a:cubicBezTo>
                    <a:pt x="1859" y="1827"/>
                    <a:pt x="1838" y="1820"/>
                    <a:pt x="1831" y="1817"/>
                  </a:cubicBezTo>
                  <a:cubicBezTo>
                    <a:pt x="1828" y="1813"/>
                    <a:pt x="1828" y="1761"/>
                    <a:pt x="1831" y="1740"/>
                  </a:cubicBezTo>
                  <a:cubicBezTo>
                    <a:pt x="1834" y="1720"/>
                    <a:pt x="1859" y="1688"/>
                    <a:pt x="1859" y="1678"/>
                  </a:cubicBezTo>
                  <a:cubicBezTo>
                    <a:pt x="1859" y="1664"/>
                    <a:pt x="1873" y="1657"/>
                    <a:pt x="1887" y="1653"/>
                  </a:cubicBezTo>
                  <a:cubicBezTo>
                    <a:pt x="1897" y="1650"/>
                    <a:pt x="1887" y="1626"/>
                    <a:pt x="1901" y="1622"/>
                  </a:cubicBezTo>
                  <a:cubicBezTo>
                    <a:pt x="1915" y="1622"/>
                    <a:pt x="1915" y="1615"/>
                    <a:pt x="1918" y="1605"/>
                  </a:cubicBezTo>
                  <a:cubicBezTo>
                    <a:pt x="1922" y="1595"/>
                    <a:pt x="1936" y="1602"/>
                    <a:pt x="1929" y="1595"/>
                  </a:cubicBezTo>
                  <a:cubicBezTo>
                    <a:pt x="1918" y="1584"/>
                    <a:pt x="1925" y="1584"/>
                    <a:pt x="1946" y="1584"/>
                  </a:cubicBezTo>
                  <a:cubicBezTo>
                    <a:pt x="1967" y="1584"/>
                    <a:pt x="1995" y="1577"/>
                    <a:pt x="1991" y="1556"/>
                  </a:cubicBezTo>
                  <a:cubicBezTo>
                    <a:pt x="1988" y="1535"/>
                    <a:pt x="1936" y="1550"/>
                    <a:pt x="1936" y="1535"/>
                  </a:cubicBezTo>
                  <a:cubicBezTo>
                    <a:pt x="1936" y="1518"/>
                    <a:pt x="1869" y="1518"/>
                    <a:pt x="1873" y="1508"/>
                  </a:cubicBezTo>
                  <a:cubicBezTo>
                    <a:pt x="1876" y="1497"/>
                    <a:pt x="1939" y="1515"/>
                    <a:pt x="1960" y="1522"/>
                  </a:cubicBezTo>
                  <a:cubicBezTo>
                    <a:pt x="1985" y="1532"/>
                    <a:pt x="1991" y="1532"/>
                    <a:pt x="2009" y="1528"/>
                  </a:cubicBezTo>
                  <a:cubicBezTo>
                    <a:pt x="2026" y="1528"/>
                    <a:pt x="2016" y="1504"/>
                    <a:pt x="2019" y="1497"/>
                  </a:cubicBezTo>
                  <a:cubicBezTo>
                    <a:pt x="2023" y="1487"/>
                    <a:pt x="2058" y="1511"/>
                    <a:pt x="2075" y="1504"/>
                  </a:cubicBezTo>
                  <a:cubicBezTo>
                    <a:pt x="2096" y="1501"/>
                    <a:pt x="2117" y="1459"/>
                    <a:pt x="2131" y="1449"/>
                  </a:cubicBezTo>
                  <a:cubicBezTo>
                    <a:pt x="2148" y="1438"/>
                    <a:pt x="2134" y="1428"/>
                    <a:pt x="2103" y="1428"/>
                  </a:cubicBezTo>
                  <a:cubicBezTo>
                    <a:pt x="2068" y="1431"/>
                    <a:pt x="2051" y="1421"/>
                    <a:pt x="2033" y="1407"/>
                  </a:cubicBezTo>
                  <a:cubicBezTo>
                    <a:pt x="2016" y="1393"/>
                    <a:pt x="2019" y="1383"/>
                    <a:pt x="2037" y="1386"/>
                  </a:cubicBezTo>
                  <a:cubicBezTo>
                    <a:pt x="2054" y="1386"/>
                    <a:pt x="2100" y="1421"/>
                    <a:pt x="2113" y="1424"/>
                  </a:cubicBezTo>
                  <a:cubicBezTo>
                    <a:pt x="2131" y="1424"/>
                    <a:pt x="2159" y="1390"/>
                    <a:pt x="2173" y="1379"/>
                  </a:cubicBezTo>
                  <a:cubicBezTo>
                    <a:pt x="2187" y="1369"/>
                    <a:pt x="2162" y="1365"/>
                    <a:pt x="2152" y="1358"/>
                  </a:cubicBezTo>
                  <a:cubicBezTo>
                    <a:pt x="2141" y="1351"/>
                    <a:pt x="2169" y="1345"/>
                    <a:pt x="2183" y="1345"/>
                  </a:cubicBezTo>
                  <a:cubicBezTo>
                    <a:pt x="2197" y="1345"/>
                    <a:pt x="2201" y="1358"/>
                    <a:pt x="2208" y="1362"/>
                  </a:cubicBezTo>
                  <a:cubicBezTo>
                    <a:pt x="2211" y="1369"/>
                    <a:pt x="2236" y="1358"/>
                    <a:pt x="2249" y="1358"/>
                  </a:cubicBezTo>
                  <a:cubicBezTo>
                    <a:pt x="2260" y="1358"/>
                    <a:pt x="2246" y="1338"/>
                    <a:pt x="2229" y="1331"/>
                  </a:cubicBezTo>
                  <a:cubicBezTo>
                    <a:pt x="2208" y="1324"/>
                    <a:pt x="2229" y="1310"/>
                    <a:pt x="2236" y="1320"/>
                  </a:cubicBezTo>
                  <a:cubicBezTo>
                    <a:pt x="2239" y="1334"/>
                    <a:pt x="2253" y="1331"/>
                    <a:pt x="2260" y="1345"/>
                  </a:cubicBezTo>
                  <a:cubicBezTo>
                    <a:pt x="2270" y="1365"/>
                    <a:pt x="2277" y="1351"/>
                    <a:pt x="2295" y="1345"/>
                  </a:cubicBezTo>
                  <a:cubicBezTo>
                    <a:pt x="2312" y="1338"/>
                    <a:pt x="2323" y="1327"/>
                    <a:pt x="2330" y="1317"/>
                  </a:cubicBezTo>
                  <a:cubicBezTo>
                    <a:pt x="2340" y="1306"/>
                    <a:pt x="2344" y="1320"/>
                    <a:pt x="2354" y="1303"/>
                  </a:cubicBezTo>
                  <a:cubicBezTo>
                    <a:pt x="2365" y="1285"/>
                    <a:pt x="2347" y="1272"/>
                    <a:pt x="2333" y="1261"/>
                  </a:cubicBezTo>
                  <a:cubicBezTo>
                    <a:pt x="2319" y="1251"/>
                    <a:pt x="2337" y="1240"/>
                    <a:pt x="2323" y="1233"/>
                  </a:cubicBezTo>
                  <a:cubicBezTo>
                    <a:pt x="2309" y="1226"/>
                    <a:pt x="2305" y="1213"/>
                    <a:pt x="2323" y="1216"/>
                  </a:cubicBezTo>
                  <a:cubicBezTo>
                    <a:pt x="2340" y="1220"/>
                    <a:pt x="2354" y="1216"/>
                    <a:pt x="2361" y="1202"/>
                  </a:cubicBezTo>
                  <a:cubicBezTo>
                    <a:pt x="2368" y="1192"/>
                    <a:pt x="2337" y="1188"/>
                    <a:pt x="2351" y="1178"/>
                  </a:cubicBezTo>
                  <a:cubicBezTo>
                    <a:pt x="2368" y="1171"/>
                    <a:pt x="2354" y="1161"/>
                    <a:pt x="2337" y="1161"/>
                  </a:cubicBezTo>
                  <a:cubicBezTo>
                    <a:pt x="2323" y="1161"/>
                    <a:pt x="2309" y="1153"/>
                    <a:pt x="2309" y="1140"/>
                  </a:cubicBezTo>
                  <a:cubicBezTo>
                    <a:pt x="2309" y="1129"/>
                    <a:pt x="2281" y="1136"/>
                    <a:pt x="2263" y="1129"/>
                  </a:cubicBezTo>
                  <a:cubicBezTo>
                    <a:pt x="2246" y="1122"/>
                    <a:pt x="2211" y="1122"/>
                    <a:pt x="2201" y="1122"/>
                  </a:cubicBezTo>
                  <a:cubicBezTo>
                    <a:pt x="2194" y="1126"/>
                    <a:pt x="2194" y="1161"/>
                    <a:pt x="2204" y="1161"/>
                  </a:cubicBezTo>
                  <a:cubicBezTo>
                    <a:pt x="2218" y="1161"/>
                    <a:pt x="2229" y="1174"/>
                    <a:pt x="2218" y="1181"/>
                  </a:cubicBezTo>
                  <a:cubicBezTo>
                    <a:pt x="2208" y="1185"/>
                    <a:pt x="2218" y="1199"/>
                    <a:pt x="2211" y="1199"/>
                  </a:cubicBezTo>
                  <a:cubicBezTo>
                    <a:pt x="2201" y="1195"/>
                    <a:pt x="2187" y="1192"/>
                    <a:pt x="2187" y="1216"/>
                  </a:cubicBezTo>
                  <a:cubicBezTo>
                    <a:pt x="2183" y="1237"/>
                    <a:pt x="2180" y="1247"/>
                    <a:pt x="2166" y="1254"/>
                  </a:cubicBezTo>
                  <a:cubicBezTo>
                    <a:pt x="2152" y="1261"/>
                    <a:pt x="2162" y="1230"/>
                    <a:pt x="2148" y="1230"/>
                  </a:cubicBezTo>
                  <a:cubicBezTo>
                    <a:pt x="2134" y="1230"/>
                    <a:pt x="2134" y="1258"/>
                    <a:pt x="2145" y="1261"/>
                  </a:cubicBezTo>
                  <a:cubicBezTo>
                    <a:pt x="2155" y="1261"/>
                    <a:pt x="2155" y="1272"/>
                    <a:pt x="2159" y="1285"/>
                  </a:cubicBezTo>
                  <a:cubicBezTo>
                    <a:pt x="2162" y="1296"/>
                    <a:pt x="2138" y="1289"/>
                    <a:pt x="2131" y="1303"/>
                  </a:cubicBezTo>
                  <a:cubicBezTo>
                    <a:pt x="2121" y="1320"/>
                    <a:pt x="2121" y="1296"/>
                    <a:pt x="2110" y="1285"/>
                  </a:cubicBezTo>
                  <a:cubicBezTo>
                    <a:pt x="2096" y="1275"/>
                    <a:pt x="2082" y="1258"/>
                    <a:pt x="2082" y="1244"/>
                  </a:cubicBezTo>
                  <a:cubicBezTo>
                    <a:pt x="2082" y="1233"/>
                    <a:pt x="2089" y="1230"/>
                    <a:pt x="2100" y="1226"/>
                  </a:cubicBezTo>
                  <a:cubicBezTo>
                    <a:pt x="2110" y="1226"/>
                    <a:pt x="2100" y="1216"/>
                    <a:pt x="2100" y="1202"/>
                  </a:cubicBezTo>
                  <a:cubicBezTo>
                    <a:pt x="2096" y="1185"/>
                    <a:pt x="2086" y="1192"/>
                    <a:pt x="2072" y="1174"/>
                  </a:cubicBezTo>
                  <a:cubicBezTo>
                    <a:pt x="2058" y="1157"/>
                    <a:pt x="2044" y="1157"/>
                    <a:pt x="2037" y="1168"/>
                  </a:cubicBezTo>
                  <a:cubicBezTo>
                    <a:pt x="2026" y="1174"/>
                    <a:pt x="2033" y="1188"/>
                    <a:pt x="2019" y="1195"/>
                  </a:cubicBezTo>
                  <a:cubicBezTo>
                    <a:pt x="2009" y="1199"/>
                    <a:pt x="2012" y="1223"/>
                    <a:pt x="2002" y="1226"/>
                  </a:cubicBezTo>
                  <a:cubicBezTo>
                    <a:pt x="1991" y="1226"/>
                    <a:pt x="1998" y="1181"/>
                    <a:pt x="1991" y="1178"/>
                  </a:cubicBezTo>
                  <a:cubicBezTo>
                    <a:pt x="1981" y="1174"/>
                    <a:pt x="1981" y="1164"/>
                    <a:pt x="1995" y="1161"/>
                  </a:cubicBezTo>
                  <a:cubicBezTo>
                    <a:pt x="2009" y="1161"/>
                    <a:pt x="2016" y="1146"/>
                    <a:pt x="2005" y="1146"/>
                  </a:cubicBezTo>
                  <a:cubicBezTo>
                    <a:pt x="1995" y="1146"/>
                    <a:pt x="1974" y="1133"/>
                    <a:pt x="1967" y="1129"/>
                  </a:cubicBezTo>
                  <a:cubicBezTo>
                    <a:pt x="1957" y="1126"/>
                    <a:pt x="1946" y="1146"/>
                    <a:pt x="1936" y="1140"/>
                  </a:cubicBezTo>
                  <a:cubicBezTo>
                    <a:pt x="1929" y="1133"/>
                    <a:pt x="1936" y="1115"/>
                    <a:pt x="1939" y="1105"/>
                  </a:cubicBezTo>
                  <a:cubicBezTo>
                    <a:pt x="1939" y="1094"/>
                    <a:pt x="1953" y="1108"/>
                    <a:pt x="1960" y="1098"/>
                  </a:cubicBezTo>
                  <a:cubicBezTo>
                    <a:pt x="1970" y="1084"/>
                    <a:pt x="1936" y="1084"/>
                    <a:pt x="1936" y="1070"/>
                  </a:cubicBezTo>
                  <a:cubicBezTo>
                    <a:pt x="1936" y="1060"/>
                    <a:pt x="1911" y="1056"/>
                    <a:pt x="1901" y="1049"/>
                  </a:cubicBezTo>
                  <a:cubicBezTo>
                    <a:pt x="1894" y="1046"/>
                    <a:pt x="1908" y="1025"/>
                    <a:pt x="1904" y="1015"/>
                  </a:cubicBezTo>
                  <a:cubicBezTo>
                    <a:pt x="1897" y="1008"/>
                    <a:pt x="1866" y="980"/>
                    <a:pt x="1852" y="980"/>
                  </a:cubicBezTo>
                  <a:cubicBezTo>
                    <a:pt x="1838" y="983"/>
                    <a:pt x="1834" y="963"/>
                    <a:pt x="1842" y="963"/>
                  </a:cubicBezTo>
                  <a:cubicBezTo>
                    <a:pt x="1852" y="966"/>
                    <a:pt x="1855" y="959"/>
                    <a:pt x="1873" y="942"/>
                  </a:cubicBezTo>
                  <a:cubicBezTo>
                    <a:pt x="1887" y="928"/>
                    <a:pt x="1887" y="921"/>
                    <a:pt x="1876" y="917"/>
                  </a:cubicBezTo>
                  <a:cubicBezTo>
                    <a:pt x="1866" y="914"/>
                    <a:pt x="1862" y="904"/>
                    <a:pt x="1880" y="904"/>
                  </a:cubicBezTo>
                  <a:cubicBezTo>
                    <a:pt x="1897" y="907"/>
                    <a:pt x="1932" y="917"/>
                    <a:pt x="1943" y="911"/>
                  </a:cubicBezTo>
                  <a:cubicBezTo>
                    <a:pt x="1953" y="904"/>
                    <a:pt x="1985" y="851"/>
                    <a:pt x="1998" y="834"/>
                  </a:cubicBezTo>
                  <a:cubicBezTo>
                    <a:pt x="2012" y="813"/>
                    <a:pt x="1988" y="813"/>
                    <a:pt x="1957" y="817"/>
                  </a:cubicBezTo>
                  <a:cubicBezTo>
                    <a:pt x="1925" y="817"/>
                    <a:pt x="1918" y="803"/>
                    <a:pt x="1894" y="803"/>
                  </a:cubicBezTo>
                  <a:cubicBezTo>
                    <a:pt x="1866" y="799"/>
                    <a:pt x="1817" y="806"/>
                    <a:pt x="1810" y="813"/>
                  </a:cubicBezTo>
                  <a:cubicBezTo>
                    <a:pt x="1803" y="824"/>
                    <a:pt x="1824" y="831"/>
                    <a:pt x="1821" y="838"/>
                  </a:cubicBezTo>
                  <a:cubicBezTo>
                    <a:pt x="1817" y="848"/>
                    <a:pt x="1803" y="831"/>
                    <a:pt x="1796" y="834"/>
                  </a:cubicBezTo>
                  <a:cubicBezTo>
                    <a:pt x="1789" y="838"/>
                    <a:pt x="1800" y="851"/>
                    <a:pt x="1796" y="879"/>
                  </a:cubicBezTo>
                  <a:cubicBezTo>
                    <a:pt x="1793" y="911"/>
                    <a:pt x="1803" y="914"/>
                    <a:pt x="1810" y="924"/>
                  </a:cubicBezTo>
                  <a:cubicBezTo>
                    <a:pt x="1821" y="935"/>
                    <a:pt x="1817" y="949"/>
                    <a:pt x="1817" y="969"/>
                  </a:cubicBezTo>
                  <a:cubicBezTo>
                    <a:pt x="1817" y="987"/>
                    <a:pt x="1800" y="987"/>
                    <a:pt x="1793" y="990"/>
                  </a:cubicBezTo>
                  <a:cubicBezTo>
                    <a:pt x="1786" y="997"/>
                    <a:pt x="1810" y="1004"/>
                    <a:pt x="1807" y="1015"/>
                  </a:cubicBezTo>
                  <a:cubicBezTo>
                    <a:pt x="1803" y="1028"/>
                    <a:pt x="1782" y="1008"/>
                    <a:pt x="1772" y="1011"/>
                  </a:cubicBezTo>
                  <a:cubicBezTo>
                    <a:pt x="1761" y="1015"/>
                    <a:pt x="1754" y="1046"/>
                    <a:pt x="1765" y="1053"/>
                  </a:cubicBezTo>
                  <a:cubicBezTo>
                    <a:pt x="1775" y="1063"/>
                    <a:pt x="1782" y="1063"/>
                    <a:pt x="1772" y="1074"/>
                  </a:cubicBezTo>
                  <a:cubicBezTo>
                    <a:pt x="1765" y="1084"/>
                    <a:pt x="1754" y="1101"/>
                    <a:pt x="1775" y="1119"/>
                  </a:cubicBezTo>
                  <a:cubicBezTo>
                    <a:pt x="1796" y="1133"/>
                    <a:pt x="1834" y="1133"/>
                    <a:pt x="1855" y="1146"/>
                  </a:cubicBezTo>
                  <a:cubicBezTo>
                    <a:pt x="1873" y="1157"/>
                    <a:pt x="1845" y="1150"/>
                    <a:pt x="1852" y="1164"/>
                  </a:cubicBezTo>
                  <a:cubicBezTo>
                    <a:pt x="1862" y="1181"/>
                    <a:pt x="1842" y="1185"/>
                    <a:pt x="1842" y="1195"/>
                  </a:cubicBezTo>
                  <a:cubicBezTo>
                    <a:pt x="1842" y="1209"/>
                    <a:pt x="1849" y="1202"/>
                    <a:pt x="1859" y="1181"/>
                  </a:cubicBezTo>
                  <a:cubicBezTo>
                    <a:pt x="1869" y="1164"/>
                    <a:pt x="1880" y="1188"/>
                    <a:pt x="1876" y="1206"/>
                  </a:cubicBezTo>
                  <a:cubicBezTo>
                    <a:pt x="1876" y="1220"/>
                    <a:pt x="1862" y="1213"/>
                    <a:pt x="1852" y="1226"/>
                  </a:cubicBezTo>
                  <a:cubicBezTo>
                    <a:pt x="1838" y="1244"/>
                    <a:pt x="1828" y="1247"/>
                    <a:pt x="1814" y="1244"/>
                  </a:cubicBezTo>
                  <a:cubicBezTo>
                    <a:pt x="1796" y="1240"/>
                    <a:pt x="1807" y="1268"/>
                    <a:pt x="1814" y="1282"/>
                  </a:cubicBezTo>
                  <a:cubicBezTo>
                    <a:pt x="1821" y="1296"/>
                    <a:pt x="1810" y="1303"/>
                    <a:pt x="1793" y="1296"/>
                  </a:cubicBezTo>
                  <a:cubicBezTo>
                    <a:pt x="1772" y="1293"/>
                    <a:pt x="1761" y="1278"/>
                    <a:pt x="1772" y="1265"/>
                  </a:cubicBezTo>
                  <a:cubicBezTo>
                    <a:pt x="1779" y="1251"/>
                    <a:pt x="1786" y="1233"/>
                    <a:pt x="1775" y="1233"/>
                  </a:cubicBezTo>
                  <a:cubicBezTo>
                    <a:pt x="1765" y="1237"/>
                    <a:pt x="1737" y="1233"/>
                    <a:pt x="1730" y="1220"/>
                  </a:cubicBezTo>
                  <a:cubicBezTo>
                    <a:pt x="1723" y="1209"/>
                    <a:pt x="1737" y="1213"/>
                    <a:pt x="1758" y="1216"/>
                  </a:cubicBezTo>
                  <a:cubicBezTo>
                    <a:pt x="1782" y="1220"/>
                    <a:pt x="1761" y="1202"/>
                    <a:pt x="1779" y="1202"/>
                  </a:cubicBezTo>
                  <a:cubicBezTo>
                    <a:pt x="1796" y="1202"/>
                    <a:pt x="1810" y="1209"/>
                    <a:pt x="1824" y="1199"/>
                  </a:cubicBezTo>
                  <a:cubicBezTo>
                    <a:pt x="1842" y="1185"/>
                    <a:pt x="1817" y="1161"/>
                    <a:pt x="1803" y="1164"/>
                  </a:cubicBezTo>
                  <a:cubicBezTo>
                    <a:pt x="1793" y="1168"/>
                    <a:pt x="1772" y="1174"/>
                    <a:pt x="1772" y="1161"/>
                  </a:cubicBezTo>
                  <a:cubicBezTo>
                    <a:pt x="1772" y="1150"/>
                    <a:pt x="1793" y="1157"/>
                    <a:pt x="1803" y="1153"/>
                  </a:cubicBezTo>
                  <a:cubicBezTo>
                    <a:pt x="1817" y="1153"/>
                    <a:pt x="1800" y="1136"/>
                    <a:pt x="1782" y="1140"/>
                  </a:cubicBezTo>
                  <a:cubicBezTo>
                    <a:pt x="1765" y="1146"/>
                    <a:pt x="1751" y="1146"/>
                    <a:pt x="1737" y="1133"/>
                  </a:cubicBezTo>
                  <a:cubicBezTo>
                    <a:pt x="1723" y="1115"/>
                    <a:pt x="1698" y="1108"/>
                    <a:pt x="1692" y="1143"/>
                  </a:cubicBezTo>
                  <a:cubicBezTo>
                    <a:pt x="1685" y="1174"/>
                    <a:pt x="1660" y="1157"/>
                    <a:pt x="1653" y="1168"/>
                  </a:cubicBezTo>
                  <a:cubicBezTo>
                    <a:pt x="1643" y="1181"/>
                    <a:pt x="1664" y="1188"/>
                    <a:pt x="1688" y="1188"/>
                  </a:cubicBezTo>
                  <a:cubicBezTo>
                    <a:pt x="1709" y="1188"/>
                    <a:pt x="1726" y="1213"/>
                    <a:pt x="1716" y="1213"/>
                  </a:cubicBezTo>
                  <a:cubicBezTo>
                    <a:pt x="1706" y="1213"/>
                    <a:pt x="1709" y="1226"/>
                    <a:pt x="1698" y="1223"/>
                  </a:cubicBezTo>
                  <a:cubicBezTo>
                    <a:pt x="1685" y="1216"/>
                    <a:pt x="1674" y="1223"/>
                    <a:pt x="1681" y="1233"/>
                  </a:cubicBezTo>
                  <a:cubicBezTo>
                    <a:pt x="1692" y="1244"/>
                    <a:pt x="1678" y="1247"/>
                    <a:pt x="1681" y="1258"/>
                  </a:cubicBezTo>
                  <a:cubicBezTo>
                    <a:pt x="1681" y="1268"/>
                    <a:pt x="1660" y="1258"/>
                    <a:pt x="1643" y="1258"/>
                  </a:cubicBezTo>
                  <a:cubicBezTo>
                    <a:pt x="1625" y="1254"/>
                    <a:pt x="1590" y="1261"/>
                    <a:pt x="1566" y="1265"/>
                  </a:cubicBezTo>
                  <a:cubicBezTo>
                    <a:pt x="1542" y="1272"/>
                    <a:pt x="1514" y="1261"/>
                    <a:pt x="1503" y="1251"/>
                  </a:cubicBezTo>
                  <a:cubicBezTo>
                    <a:pt x="1493" y="1240"/>
                    <a:pt x="1479" y="1240"/>
                    <a:pt x="1462" y="1240"/>
                  </a:cubicBezTo>
                  <a:cubicBezTo>
                    <a:pt x="1444" y="1240"/>
                    <a:pt x="1451" y="1226"/>
                    <a:pt x="1427" y="1223"/>
                  </a:cubicBezTo>
                  <a:cubicBezTo>
                    <a:pt x="1406" y="1223"/>
                    <a:pt x="1409" y="1206"/>
                    <a:pt x="1409" y="1192"/>
                  </a:cubicBezTo>
                  <a:cubicBezTo>
                    <a:pt x="1406" y="1181"/>
                    <a:pt x="1360" y="1185"/>
                    <a:pt x="1343" y="1195"/>
                  </a:cubicBezTo>
                  <a:cubicBezTo>
                    <a:pt x="1326" y="1206"/>
                    <a:pt x="1294" y="1202"/>
                    <a:pt x="1287" y="1220"/>
                  </a:cubicBezTo>
                  <a:cubicBezTo>
                    <a:pt x="1277" y="1240"/>
                    <a:pt x="1294" y="1237"/>
                    <a:pt x="1305" y="1237"/>
                  </a:cubicBezTo>
                  <a:cubicBezTo>
                    <a:pt x="1318" y="1237"/>
                    <a:pt x="1315" y="1223"/>
                    <a:pt x="1339" y="1226"/>
                  </a:cubicBezTo>
                  <a:cubicBezTo>
                    <a:pt x="1364" y="1230"/>
                    <a:pt x="1381" y="1199"/>
                    <a:pt x="1392" y="1209"/>
                  </a:cubicBezTo>
                  <a:cubicBezTo>
                    <a:pt x="1402" y="1220"/>
                    <a:pt x="1350" y="1240"/>
                    <a:pt x="1329" y="1244"/>
                  </a:cubicBezTo>
                  <a:cubicBezTo>
                    <a:pt x="1305" y="1247"/>
                    <a:pt x="1311" y="1265"/>
                    <a:pt x="1333" y="1299"/>
                  </a:cubicBezTo>
                  <a:cubicBezTo>
                    <a:pt x="1354" y="1331"/>
                    <a:pt x="1322" y="1313"/>
                    <a:pt x="1322" y="1327"/>
                  </a:cubicBezTo>
                  <a:cubicBezTo>
                    <a:pt x="1322" y="1345"/>
                    <a:pt x="1280" y="1324"/>
                    <a:pt x="1298" y="1317"/>
                  </a:cubicBezTo>
                  <a:cubicBezTo>
                    <a:pt x="1315" y="1313"/>
                    <a:pt x="1308" y="1296"/>
                    <a:pt x="1294" y="1285"/>
                  </a:cubicBezTo>
                  <a:cubicBezTo>
                    <a:pt x="1280" y="1275"/>
                    <a:pt x="1273" y="1285"/>
                    <a:pt x="1273" y="1275"/>
                  </a:cubicBezTo>
                  <a:cubicBezTo>
                    <a:pt x="1277" y="1261"/>
                    <a:pt x="1259" y="1275"/>
                    <a:pt x="1249" y="1265"/>
                  </a:cubicBezTo>
                  <a:cubicBezTo>
                    <a:pt x="1235" y="1254"/>
                    <a:pt x="1228" y="1247"/>
                    <a:pt x="1214" y="1258"/>
                  </a:cubicBezTo>
                  <a:cubicBezTo>
                    <a:pt x="1197" y="1265"/>
                    <a:pt x="1175" y="1261"/>
                    <a:pt x="1141" y="1268"/>
                  </a:cubicBezTo>
                  <a:cubicBezTo>
                    <a:pt x="1102" y="1275"/>
                    <a:pt x="1036" y="1272"/>
                    <a:pt x="1026" y="1261"/>
                  </a:cubicBezTo>
                  <a:cubicBezTo>
                    <a:pt x="1012" y="1247"/>
                    <a:pt x="1057" y="1226"/>
                    <a:pt x="1067" y="1230"/>
                  </a:cubicBezTo>
                  <a:cubicBezTo>
                    <a:pt x="1082" y="1233"/>
                    <a:pt x="1074" y="1216"/>
                    <a:pt x="1054" y="1202"/>
                  </a:cubicBezTo>
                  <a:cubicBezTo>
                    <a:pt x="1033" y="1185"/>
                    <a:pt x="991" y="1174"/>
                    <a:pt x="991" y="1185"/>
                  </a:cubicBezTo>
                  <a:cubicBezTo>
                    <a:pt x="991" y="1195"/>
                    <a:pt x="966" y="1185"/>
                    <a:pt x="931" y="1181"/>
                  </a:cubicBezTo>
                  <a:cubicBezTo>
                    <a:pt x="900" y="1174"/>
                    <a:pt x="897" y="1164"/>
                    <a:pt x="876" y="1161"/>
                  </a:cubicBezTo>
                  <a:cubicBezTo>
                    <a:pt x="855" y="1161"/>
                    <a:pt x="823" y="1153"/>
                    <a:pt x="799" y="1136"/>
                  </a:cubicBezTo>
                  <a:cubicBezTo>
                    <a:pt x="775" y="1115"/>
                    <a:pt x="715" y="1122"/>
                    <a:pt x="708" y="1140"/>
                  </a:cubicBezTo>
                  <a:cubicBezTo>
                    <a:pt x="701" y="1157"/>
                    <a:pt x="684" y="1157"/>
                    <a:pt x="663" y="1157"/>
                  </a:cubicBezTo>
                  <a:cubicBezTo>
                    <a:pt x="646" y="1157"/>
                    <a:pt x="674" y="1136"/>
                    <a:pt x="667" y="1129"/>
                  </a:cubicBezTo>
                  <a:cubicBezTo>
                    <a:pt x="656" y="1126"/>
                    <a:pt x="667" y="1101"/>
                    <a:pt x="653" y="1101"/>
                  </a:cubicBezTo>
                  <a:cubicBezTo>
                    <a:pt x="639" y="1098"/>
                    <a:pt x="625" y="1157"/>
                    <a:pt x="600" y="1157"/>
                  </a:cubicBezTo>
                  <a:cubicBezTo>
                    <a:pt x="572" y="1153"/>
                    <a:pt x="562" y="1094"/>
                    <a:pt x="541" y="1077"/>
                  </a:cubicBezTo>
                  <a:cubicBezTo>
                    <a:pt x="520" y="1063"/>
                    <a:pt x="499" y="1060"/>
                    <a:pt x="517" y="1084"/>
                  </a:cubicBezTo>
                  <a:cubicBezTo>
                    <a:pt x="534" y="1108"/>
                    <a:pt x="503" y="1091"/>
                    <a:pt x="503" y="1108"/>
                  </a:cubicBezTo>
                  <a:cubicBezTo>
                    <a:pt x="506" y="1122"/>
                    <a:pt x="475" y="1140"/>
                    <a:pt x="475" y="1133"/>
                  </a:cubicBezTo>
                  <a:cubicBezTo>
                    <a:pt x="475" y="1122"/>
                    <a:pt x="457" y="1115"/>
                    <a:pt x="436" y="1140"/>
                  </a:cubicBezTo>
                  <a:cubicBezTo>
                    <a:pt x="415" y="1164"/>
                    <a:pt x="402" y="1161"/>
                    <a:pt x="398" y="1150"/>
                  </a:cubicBezTo>
                  <a:cubicBezTo>
                    <a:pt x="398" y="1143"/>
                    <a:pt x="335" y="1174"/>
                    <a:pt x="339" y="1185"/>
                  </a:cubicBezTo>
                  <a:cubicBezTo>
                    <a:pt x="339" y="1195"/>
                    <a:pt x="328" y="1202"/>
                    <a:pt x="311" y="1202"/>
                  </a:cubicBezTo>
                  <a:cubicBezTo>
                    <a:pt x="294" y="1199"/>
                    <a:pt x="307" y="1185"/>
                    <a:pt x="321" y="1178"/>
                  </a:cubicBezTo>
                  <a:cubicBezTo>
                    <a:pt x="335" y="1171"/>
                    <a:pt x="377" y="1140"/>
                    <a:pt x="398" y="1136"/>
                  </a:cubicBezTo>
                  <a:cubicBezTo>
                    <a:pt x="419" y="1133"/>
                    <a:pt x="457" y="1115"/>
                    <a:pt x="457" y="1105"/>
                  </a:cubicBezTo>
                  <a:cubicBezTo>
                    <a:pt x="461" y="1098"/>
                    <a:pt x="440" y="1105"/>
                    <a:pt x="426" y="1101"/>
                  </a:cubicBezTo>
                  <a:cubicBezTo>
                    <a:pt x="412" y="1098"/>
                    <a:pt x="388" y="1115"/>
                    <a:pt x="363" y="1126"/>
                  </a:cubicBezTo>
                  <a:cubicBezTo>
                    <a:pt x="339" y="1136"/>
                    <a:pt x="311" y="1133"/>
                    <a:pt x="318" y="1146"/>
                  </a:cubicBezTo>
                  <a:cubicBezTo>
                    <a:pt x="325" y="1161"/>
                    <a:pt x="297" y="1143"/>
                    <a:pt x="290" y="1153"/>
                  </a:cubicBezTo>
                  <a:cubicBezTo>
                    <a:pt x="287" y="1164"/>
                    <a:pt x="272" y="1153"/>
                    <a:pt x="283" y="1146"/>
                  </a:cubicBezTo>
                  <a:cubicBezTo>
                    <a:pt x="290" y="1143"/>
                    <a:pt x="262" y="1133"/>
                    <a:pt x="262" y="1140"/>
                  </a:cubicBezTo>
                  <a:cubicBezTo>
                    <a:pt x="262" y="1146"/>
                    <a:pt x="255" y="1153"/>
                    <a:pt x="234" y="1153"/>
                  </a:cubicBezTo>
                  <a:cubicBezTo>
                    <a:pt x="213" y="1153"/>
                    <a:pt x="192" y="1168"/>
                    <a:pt x="206" y="1178"/>
                  </a:cubicBezTo>
                  <a:cubicBezTo>
                    <a:pt x="220" y="1188"/>
                    <a:pt x="231" y="1195"/>
                    <a:pt x="224" y="1202"/>
                  </a:cubicBezTo>
                  <a:cubicBezTo>
                    <a:pt x="217" y="1209"/>
                    <a:pt x="196" y="1181"/>
                    <a:pt x="164" y="1185"/>
                  </a:cubicBezTo>
                  <a:cubicBezTo>
                    <a:pt x="133" y="1188"/>
                    <a:pt x="74" y="1150"/>
                    <a:pt x="74" y="1143"/>
                  </a:cubicBezTo>
                  <a:cubicBezTo>
                    <a:pt x="74" y="1136"/>
                    <a:pt x="28" y="1140"/>
                    <a:pt x="0" y="1136"/>
                  </a:cubicBezTo>
                  <a:cubicBezTo>
                    <a:pt x="0" y="1737"/>
                    <a:pt x="0" y="1737"/>
                    <a:pt x="0" y="1737"/>
                  </a:cubicBezTo>
                  <a:cubicBezTo>
                    <a:pt x="0" y="1737"/>
                    <a:pt x="15" y="1747"/>
                    <a:pt x="22" y="1740"/>
                  </a:cubicBezTo>
                  <a:cubicBezTo>
                    <a:pt x="28" y="1733"/>
                    <a:pt x="39" y="1744"/>
                    <a:pt x="56" y="1733"/>
                  </a:cubicBezTo>
                  <a:cubicBezTo>
                    <a:pt x="77" y="1727"/>
                    <a:pt x="84" y="1744"/>
                    <a:pt x="84" y="1754"/>
                  </a:cubicBezTo>
                  <a:cubicBezTo>
                    <a:pt x="84" y="1765"/>
                    <a:pt x="112" y="1779"/>
                    <a:pt x="123" y="1792"/>
                  </a:cubicBezTo>
                  <a:cubicBezTo>
                    <a:pt x="136" y="1810"/>
                    <a:pt x="140" y="1820"/>
                    <a:pt x="154" y="1813"/>
                  </a:cubicBezTo>
                  <a:cubicBezTo>
                    <a:pt x="168" y="1806"/>
                    <a:pt x="189" y="1800"/>
                    <a:pt x="189" y="1785"/>
                  </a:cubicBezTo>
                  <a:cubicBezTo>
                    <a:pt x="189" y="1772"/>
                    <a:pt x="245" y="1768"/>
                    <a:pt x="245" y="1789"/>
                  </a:cubicBezTo>
                  <a:cubicBezTo>
                    <a:pt x="245" y="1806"/>
                    <a:pt x="297" y="1831"/>
                    <a:pt x="328" y="1883"/>
                  </a:cubicBezTo>
                  <a:cubicBezTo>
                    <a:pt x="360" y="1938"/>
                    <a:pt x="353" y="1949"/>
                    <a:pt x="398" y="1966"/>
                  </a:cubicBezTo>
                  <a:cubicBezTo>
                    <a:pt x="443" y="1984"/>
                    <a:pt x="440" y="1994"/>
                    <a:pt x="436" y="2008"/>
                  </a:cubicBezTo>
                  <a:cubicBezTo>
                    <a:pt x="430" y="2022"/>
                    <a:pt x="461" y="2032"/>
                    <a:pt x="443" y="2042"/>
                  </a:cubicBezTo>
                  <a:cubicBezTo>
                    <a:pt x="436" y="2049"/>
                    <a:pt x="426" y="2057"/>
                    <a:pt x="415" y="2063"/>
                  </a:cubicBezTo>
                  <a:cubicBezTo>
                    <a:pt x="415" y="2070"/>
                    <a:pt x="423" y="2074"/>
                    <a:pt x="433" y="2081"/>
                  </a:cubicBezTo>
                  <a:cubicBezTo>
                    <a:pt x="443" y="2091"/>
                    <a:pt x="412" y="2091"/>
                    <a:pt x="423" y="2098"/>
                  </a:cubicBezTo>
                  <a:cubicBezTo>
                    <a:pt x="430" y="2105"/>
                    <a:pt x="419" y="2119"/>
                    <a:pt x="430" y="2129"/>
                  </a:cubicBezTo>
                  <a:cubicBezTo>
                    <a:pt x="436" y="2136"/>
                    <a:pt x="454" y="2133"/>
                    <a:pt x="464" y="2126"/>
                  </a:cubicBezTo>
                  <a:cubicBezTo>
                    <a:pt x="471" y="2119"/>
                    <a:pt x="478" y="2136"/>
                    <a:pt x="471" y="2150"/>
                  </a:cubicBezTo>
                  <a:cubicBezTo>
                    <a:pt x="464" y="2161"/>
                    <a:pt x="482" y="2171"/>
                    <a:pt x="489" y="2161"/>
                  </a:cubicBezTo>
                  <a:cubicBezTo>
                    <a:pt x="496" y="2154"/>
                    <a:pt x="513" y="2178"/>
                    <a:pt x="520" y="2181"/>
                  </a:cubicBezTo>
                  <a:cubicBezTo>
                    <a:pt x="527" y="2185"/>
                    <a:pt x="538" y="2199"/>
                    <a:pt x="523" y="2199"/>
                  </a:cubicBezTo>
                  <a:cubicBezTo>
                    <a:pt x="510" y="2199"/>
                    <a:pt x="513" y="2223"/>
                    <a:pt x="520" y="2223"/>
                  </a:cubicBezTo>
                  <a:cubicBezTo>
                    <a:pt x="531" y="2223"/>
                    <a:pt x="531" y="2237"/>
                    <a:pt x="531" y="2244"/>
                  </a:cubicBezTo>
                  <a:cubicBezTo>
                    <a:pt x="531" y="2251"/>
                    <a:pt x="562" y="2261"/>
                    <a:pt x="572" y="2258"/>
                  </a:cubicBezTo>
                  <a:cubicBezTo>
                    <a:pt x="583" y="2254"/>
                    <a:pt x="593" y="2265"/>
                    <a:pt x="600" y="2275"/>
                  </a:cubicBezTo>
                  <a:cubicBezTo>
                    <a:pt x="604" y="2286"/>
                    <a:pt x="625" y="2292"/>
                    <a:pt x="632" y="2286"/>
                  </a:cubicBezTo>
                  <a:cubicBezTo>
                    <a:pt x="642" y="2279"/>
                    <a:pt x="646" y="2296"/>
                    <a:pt x="649" y="2310"/>
                  </a:cubicBezTo>
                  <a:cubicBezTo>
                    <a:pt x="649" y="2320"/>
                    <a:pt x="667" y="2314"/>
                    <a:pt x="677" y="2314"/>
                  </a:cubicBezTo>
                  <a:cubicBezTo>
                    <a:pt x="687" y="2314"/>
                    <a:pt x="695" y="2327"/>
                    <a:pt x="701" y="2324"/>
                  </a:cubicBezTo>
                  <a:cubicBezTo>
                    <a:pt x="715" y="2320"/>
                    <a:pt x="722" y="2348"/>
                    <a:pt x="733" y="2362"/>
                  </a:cubicBezTo>
                  <a:cubicBezTo>
                    <a:pt x="1814" y="2355"/>
                    <a:pt x="1814" y="2355"/>
                    <a:pt x="1814" y="2355"/>
                  </a:cubicBezTo>
                  <a:cubicBezTo>
                    <a:pt x="1814" y="2355"/>
                    <a:pt x="1817" y="2331"/>
                    <a:pt x="1828" y="2338"/>
                  </a:cubicBezTo>
                  <a:cubicBezTo>
                    <a:pt x="1842" y="2348"/>
                    <a:pt x="1831" y="2362"/>
                    <a:pt x="1845" y="2369"/>
                  </a:cubicBezTo>
                  <a:cubicBezTo>
                    <a:pt x="1859" y="2376"/>
                    <a:pt x="1869" y="2383"/>
                    <a:pt x="1880" y="2379"/>
                  </a:cubicBezTo>
                  <a:cubicBezTo>
                    <a:pt x="1887" y="2376"/>
                    <a:pt x="1901" y="2366"/>
                    <a:pt x="1915" y="2383"/>
                  </a:cubicBezTo>
                  <a:cubicBezTo>
                    <a:pt x="1929" y="2397"/>
                    <a:pt x="1939" y="2383"/>
                    <a:pt x="1946" y="2393"/>
                  </a:cubicBezTo>
                  <a:cubicBezTo>
                    <a:pt x="1957" y="2404"/>
                    <a:pt x="1970" y="2414"/>
                    <a:pt x="1981" y="2400"/>
                  </a:cubicBezTo>
                  <a:cubicBezTo>
                    <a:pt x="1988" y="2390"/>
                    <a:pt x="2023" y="2404"/>
                    <a:pt x="2037" y="2407"/>
                  </a:cubicBezTo>
                  <a:cubicBezTo>
                    <a:pt x="2058" y="2393"/>
                    <a:pt x="2072" y="2359"/>
                    <a:pt x="2089" y="2359"/>
                  </a:cubicBezTo>
                  <a:cubicBezTo>
                    <a:pt x="2110" y="2359"/>
                    <a:pt x="2169" y="2366"/>
                    <a:pt x="2173" y="2393"/>
                  </a:cubicBezTo>
                  <a:cubicBezTo>
                    <a:pt x="2176" y="2424"/>
                    <a:pt x="2211" y="2397"/>
                    <a:pt x="2215" y="2424"/>
                  </a:cubicBezTo>
                  <a:cubicBezTo>
                    <a:pt x="2218" y="2449"/>
                    <a:pt x="2239" y="2466"/>
                    <a:pt x="2236" y="2480"/>
                  </a:cubicBezTo>
                  <a:cubicBezTo>
                    <a:pt x="2242" y="2484"/>
                    <a:pt x="2249" y="2487"/>
                    <a:pt x="2260" y="2494"/>
                  </a:cubicBezTo>
                  <a:cubicBezTo>
                    <a:pt x="2270" y="2491"/>
                    <a:pt x="2298" y="2494"/>
                    <a:pt x="2319" y="2501"/>
                  </a:cubicBezTo>
                  <a:cubicBezTo>
                    <a:pt x="2344" y="2511"/>
                    <a:pt x="2378" y="2491"/>
                    <a:pt x="2393" y="2522"/>
                  </a:cubicBezTo>
                  <a:cubicBezTo>
                    <a:pt x="2403" y="2549"/>
                    <a:pt x="2431" y="2574"/>
                    <a:pt x="2406" y="2574"/>
                  </a:cubicBezTo>
                  <a:cubicBezTo>
                    <a:pt x="2382" y="2577"/>
                    <a:pt x="2354" y="2546"/>
                    <a:pt x="2354" y="2563"/>
                  </a:cubicBezTo>
                  <a:cubicBezTo>
                    <a:pt x="2357" y="2581"/>
                    <a:pt x="2344" y="2570"/>
                    <a:pt x="2344" y="2598"/>
                  </a:cubicBezTo>
                  <a:cubicBezTo>
                    <a:pt x="2344" y="2622"/>
                    <a:pt x="2326" y="2661"/>
                    <a:pt x="2316" y="2657"/>
                  </a:cubicBezTo>
                  <a:cubicBezTo>
                    <a:pt x="2316" y="2657"/>
                    <a:pt x="2316" y="2657"/>
                    <a:pt x="2312" y="2657"/>
                  </a:cubicBezTo>
                  <a:cubicBezTo>
                    <a:pt x="2312" y="2668"/>
                    <a:pt x="2312" y="2681"/>
                    <a:pt x="2319" y="2688"/>
                  </a:cubicBezTo>
                  <a:cubicBezTo>
                    <a:pt x="2333" y="2678"/>
                    <a:pt x="2354" y="2664"/>
                    <a:pt x="2368" y="2664"/>
                  </a:cubicBezTo>
                  <a:cubicBezTo>
                    <a:pt x="2396" y="2664"/>
                    <a:pt x="2403" y="2681"/>
                    <a:pt x="2420" y="2668"/>
                  </a:cubicBezTo>
                  <a:cubicBezTo>
                    <a:pt x="2438" y="2657"/>
                    <a:pt x="2441" y="2650"/>
                    <a:pt x="2445" y="2661"/>
                  </a:cubicBezTo>
                  <a:cubicBezTo>
                    <a:pt x="2445" y="2661"/>
                    <a:pt x="2445" y="2664"/>
                    <a:pt x="2445" y="2664"/>
                  </a:cubicBezTo>
                  <a:cubicBezTo>
                    <a:pt x="2448" y="2661"/>
                    <a:pt x="2455" y="2657"/>
                    <a:pt x="2455" y="2654"/>
                  </a:cubicBezTo>
                  <a:cubicBezTo>
                    <a:pt x="2455" y="2650"/>
                    <a:pt x="2455" y="2643"/>
                    <a:pt x="2452" y="2640"/>
                  </a:cubicBezTo>
                  <a:cubicBezTo>
                    <a:pt x="2434" y="2643"/>
                    <a:pt x="2431" y="2643"/>
                    <a:pt x="2424" y="2629"/>
                  </a:cubicBezTo>
                  <a:cubicBezTo>
                    <a:pt x="2417" y="2612"/>
                    <a:pt x="2476" y="2594"/>
                    <a:pt x="2504" y="2598"/>
                  </a:cubicBezTo>
                  <a:cubicBezTo>
                    <a:pt x="2532" y="2602"/>
                    <a:pt x="2549" y="2584"/>
                    <a:pt x="2560" y="2594"/>
                  </a:cubicBezTo>
                  <a:cubicBezTo>
                    <a:pt x="2577" y="2581"/>
                    <a:pt x="2605" y="2556"/>
                    <a:pt x="2612" y="2556"/>
                  </a:cubicBezTo>
                  <a:cubicBezTo>
                    <a:pt x="2622" y="2556"/>
                    <a:pt x="2748" y="2556"/>
                    <a:pt x="2748" y="2556"/>
                  </a:cubicBezTo>
                  <a:cubicBezTo>
                    <a:pt x="2748" y="2556"/>
                    <a:pt x="2790" y="2529"/>
                    <a:pt x="2797" y="2504"/>
                  </a:cubicBezTo>
                  <a:cubicBezTo>
                    <a:pt x="2800" y="2480"/>
                    <a:pt x="2828" y="2421"/>
                    <a:pt x="2846" y="2435"/>
                  </a:cubicBezTo>
                  <a:cubicBezTo>
                    <a:pt x="2863" y="2449"/>
                    <a:pt x="2898" y="2438"/>
                    <a:pt x="2898" y="2449"/>
                  </a:cubicBezTo>
                  <a:cubicBezTo>
                    <a:pt x="2898" y="2459"/>
                    <a:pt x="2888" y="2501"/>
                    <a:pt x="2929" y="2560"/>
                  </a:cubicBezTo>
                  <a:cubicBezTo>
                    <a:pt x="2947" y="2549"/>
                    <a:pt x="2964" y="2543"/>
                    <a:pt x="2971" y="2543"/>
                  </a:cubicBezTo>
                  <a:cubicBezTo>
                    <a:pt x="2989" y="2543"/>
                    <a:pt x="3009" y="2522"/>
                    <a:pt x="3016" y="2508"/>
                  </a:cubicBezTo>
                  <a:cubicBezTo>
                    <a:pt x="3024" y="2494"/>
                    <a:pt x="3034" y="2522"/>
                    <a:pt x="3020" y="2525"/>
                  </a:cubicBezTo>
                  <a:cubicBezTo>
                    <a:pt x="3006" y="2529"/>
                    <a:pt x="3030" y="2539"/>
                    <a:pt x="3055" y="2539"/>
                  </a:cubicBezTo>
                  <a:cubicBezTo>
                    <a:pt x="3079" y="2539"/>
                    <a:pt x="3044" y="2546"/>
                    <a:pt x="3027" y="2546"/>
                  </a:cubicBezTo>
                  <a:cubicBezTo>
                    <a:pt x="3009" y="2546"/>
                    <a:pt x="2999" y="2549"/>
                    <a:pt x="2975" y="2574"/>
                  </a:cubicBezTo>
                  <a:cubicBezTo>
                    <a:pt x="2950" y="2598"/>
                    <a:pt x="2957" y="2605"/>
                    <a:pt x="2971" y="2616"/>
                  </a:cubicBezTo>
                  <a:cubicBezTo>
                    <a:pt x="2985" y="2629"/>
                    <a:pt x="3003" y="2622"/>
                    <a:pt x="3024" y="2605"/>
                  </a:cubicBezTo>
                  <a:cubicBezTo>
                    <a:pt x="3041" y="2591"/>
                    <a:pt x="3041" y="2574"/>
                    <a:pt x="3062" y="2574"/>
                  </a:cubicBezTo>
                  <a:cubicBezTo>
                    <a:pt x="3079" y="2574"/>
                    <a:pt x="3128" y="2556"/>
                    <a:pt x="3152" y="2549"/>
                  </a:cubicBezTo>
                  <a:cubicBezTo>
                    <a:pt x="3173" y="2543"/>
                    <a:pt x="3160" y="2539"/>
                    <a:pt x="3160" y="2529"/>
                  </a:cubicBezTo>
                  <a:cubicBezTo>
                    <a:pt x="3160" y="2522"/>
                    <a:pt x="3198" y="2522"/>
                    <a:pt x="3212" y="2511"/>
                  </a:cubicBezTo>
                  <a:cubicBezTo>
                    <a:pt x="3226" y="2501"/>
                    <a:pt x="3208" y="2494"/>
                    <a:pt x="3198" y="2494"/>
                  </a:cubicBezTo>
                  <a:close/>
                  <a:moveTo>
                    <a:pt x="928" y="1369"/>
                  </a:moveTo>
                  <a:cubicBezTo>
                    <a:pt x="904" y="1400"/>
                    <a:pt x="897" y="1403"/>
                    <a:pt x="876" y="1400"/>
                  </a:cubicBezTo>
                  <a:cubicBezTo>
                    <a:pt x="851" y="1393"/>
                    <a:pt x="837" y="1407"/>
                    <a:pt x="848" y="1414"/>
                  </a:cubicBezTo>
                  <a:cubicBezTo>
                    <a:pt x="858" y="1424"/>
                    <a:pt x="862" y="1431"/>
                    <a:pt x="837" y="1435"/>
                  </a:cubicBezTo>
                  <a:cubicBezTo>
                    <a:pt x="813" y="1442"/>
                    <a:pt x="795" y="1459"/>
                    <a:pt x="785" y="1456"/>
                  </a:cubicBezTo>
                  <a:cubicBezTo>
                    <a:pt x="778" y="1456"/>
                    <a:pt x="827" y="1418"/>
                    <a:pt x="813" y="1410"/>
                  </a:cubicBezTo>
                  <a:cubicBezTo>
                    <a:pt x="803" y="1400"/>
                    <a:pt x="768" y="1424"/>
                    <a:pt x="768" y="1438"/>
                  </a:cubicBezTo>
                  <a:cubicBezTo>
                    <a:pt x="768" y="1449"/>
                    <a:pt x="747" y="1449"/>
                    <a:pt x="733" y="1449"/>
                  </a:cubicBezTo>
                  <a:cubicBezTo>
                    <a:pt x="719" y="1449"/>
                    <a:pt x="701" y="1435"/>
                    <a:pt x="715" y="1435"/>
                  </a:cubicBezTo>
                  <a:cubicBezTo>
                    <a:pt x="729" y="1435"/>
                    <a:pt x="719" y="1418"/>
                    <a:pt x="736" y="1410"/>
                  </a:cubicBezTo>
                  <a:cubicBezTo>
                    <a:pt x="757" y="1403"/>
                    <a:pt x="733" y="1393"/>
                    <a:pt x="740" y="1386"/>
                  </a:cubicBezTo>
                  <a:cubicBezTo>
                    <a:pt x="747" y="1379"/>
                    <a:pt x="782" y="1393"/>
                    <a:pt x="782" y="1379"/>
                  </a:cubicBezTo>
                  <a:cubicBezTo>
                    <a:pt x="785" y="1365"/>
                    <a:pt x="747" y="1355"/>
                    <a:pt x="733" y="1362"/>
                  </a:cubicBezTo>
                  <a:cubicBezTo>
                    <a:pt x="722" y="1372"/>
                    <a:pt x="691" y="1390"/>
                    <a:pt x="656" y="1376"/>
                  </a:cubicBezTo>
                  <a:cubicBezTo>
                    <a:pt x="646" y="1372"/>
                    <a:pt x="743" y="1362"/>
                    <a:pt x="761" y="1345"/>
                  </a:cubicBezTo>
                  <a:cubicBezTo>
                    <a:pt x="778" y="1331"/>
                    <a:pt x="851" y="1313"/>
                    <a:pt x="858" y="1327"/>
                  </a:cubicBezTo>
                  <a:cubicBezTo>
                    <a:pt x="865" y="1341"/>
                    <a:pt x="816" y="1348"/>
                    <a:pt x="841" y="1362"/>
                  </a:cubicBezTo>
                  <a:cubicBezTo>
                    <a:pt x="862" y="1376"/>
                    <a:pt x="900" y="1365"/>
                    <a:pt x="907" y="1351"/>
                  </a:cubicBezTo>
                  <a:cubicBezTo>
                    <a:pt x="914" y="1341"/>
                    <a:pt x="952" y="1341"/>
                    <a:pt x="928" y="1369"/>
                  </a:cubicBezTo>
                  <a:close/>
                  <a:moveTo>
                    <a:pt x="1148" y="1650"/>
                  </a:moveTo>
                  <a:cubicBezTo>
                    <a:pt x="1123" y="1675"/>
                    <a:pt x="1123" y="1667"/>
                    <a:pt x="1099" y="1671"/>
                  </a:cubicBezTo>
                  <a:cubicBezTo>
                    <a:pt x="1078" y="1675"/>
                    <a:pt x="1095" y="1699"/>
                    <a:pt x="1067" y="1699"/>
                  </a:cubicBezTo>
                  <a:cubicBezTo>
                    <a:pt x="1040" y="1702"/>
                    <a:pt x="970" y="1706"/>
                    <a:pt x="959" y="1688"/>
                  </a:cubicBezTo>
                  <a:cubicBezTo>
                    <a:pt x="956" y="1685"/>
                    <a:pt x="998" y="1688"/>
                    <a:pt x="1001" y="1675"/>
                  </a:cubicBezTo>
                  <a:cubicBezTo>
                    <a:pt x="1005" y="1664"/>
                    <a:pt x="1015" y="1647"/>
                    <a:pt x="1033" y="1647"/>
                  </a:cubicBezTo>
                  <a:cubicBezTo>
                    <a:pt x="1050" y="1647"/>
                    <a:pt x="1047" y="1622"/>
                    <a:pt x="1019" y="1608"/>
                  </a:cubicBezTo>
                  <a:cubicBezTo>
                    <a:pt x="991" y="1595"/>
                    <a:pt x="1061" y="1588"/>
                    <a:pt x="1074" y="1608"/>
                  </a:cubicBezTo>
                  <a:cubicBezTo>
                    <a:pt x="1092" y="1629"/>
                    <a:pt x="1120" y="1647"/>
                    <a:pt x="1137" y="1629"/>
                  </a:cubicBezTo>
                  <a:cubicBezTo>
                    <a:pt x="1151" y="1615"/>
                    <a:pt x="1242" y="1570"/>
                    <a:pt x="1242" y="1591"/>
                  </a:cubicBezTo>
                  <a:cubicBezTo>
                    <a:pt x="1242" y="1612"/>
                    <a:pt x="1175" y="1626"/>
                    <a:pt x="1148" y="1650"/>
                  </a:cubicBezTo>
                  <a:close/>
                  <a:moveTo>
                    <a:pt x="1754" y="2279"/>
                  </a:moveTo>
                  <a:cubicBezTo>
                    <a:pt x="1737" y="2282"/>
                    <a:pt x="1758" y="2230"/>
                    <a:pt x="1723" y="2209"/>
                  </a:cubicBezTo>
                  <a:cubicBezTo>
                    <a:pt x="1681" y="2188"/>
                    <a:pt x="1664" y="2147"/>
                    <a:pt x="1664" y="2122"/>
                  </a:cubicBezTo>
                  <a:cubicBezTo>
                    <a:pt x="1664" y="2102"/>
                    <a:pt x="1698" y="2091"/>
                    <a:pt x="1713" y="2109"/>
                  </a:cubicBezTo>
                  <a:cubicBezTo>
                    <a:pt x="1726" y="2126"/>
                    <a:pt x="1747" y="2195"/>
                    <a:pt x="1758" y="2220"/>
                  </a:cubicBezTo>
                  <a:cubicBezTo>
                    <a:pt x="1772" y="2240"/>
                    <a:pt x="1772" y="2279"/>
                    <a:pt x="1754" y="2279"/>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51" name="Cameroon">
              <a:extLst>
                <a:ext uri="{FF2B5EF4-FFF2-40B4-BE49-F238E27FC236}">
                  <a16:creationId xmlns:a16="http://schemas.microsoft.com/office/drawing/2014/main" id="{85C18924-C117-434B-B69B-1EC74BD12D28}"/>
                </a:ext>
              </a:extLst>
            </p:cNvPr>
            <p:cNvSpPr>
              <a:spLocks/>
            </p:cNvSpPr>
            <p:nvPr/>
          </p:nvSpPr>
          <p:spPr bwMode="auto">
            <a:xfrm>
              <a:off x="5684393" y="3297555"/>
              <a:ext cx="226822" cy="342011"/>
            </a:xfrm>
            <a:custGeom>
              <a:avLst/>
              <a:gdLst>
                <a:gd name="T0" fmla="*/ 120 w 288"/>
                <a:gd name="T1" fmla="*/ 440 h 464"/>
                <a:gd name="T2" fmla="*/ 223 w 288"/>
                <a:gd name="T3" fmla="*/ 443 h 464"/>
                <a:gd name="T4" fmla="*/ 278 w 288"/>
                <a:gd name="T5" fmla="*/ 464 h 464"/>
                <a:gd name="T6" fmla="*/ 288 w 288"/>
                <a:gd name="T7" fmla="*/ 429 h 464"/>
                <a:gd name="T8" fmla="*/ 282 w 288"/>
                <a:gd name="T9" fmla="*/ 422 h 464"/>
                <a:gd name="T10" fmla="*/ 258 w 288"/>
                <a:gd name="T11" fmla="*/ 393 h 464"/>
                <a:gd name="T12" fmla="*/ 247 w 288"/>
                <a:gd name="T13" fmla="*/ 382 h 464"/>
                <a:gd name="T14" fmla="*/ 241 w 288"/>
                <a:gd name="T15" fmla="*/ 357 h 464"/>
                <a:gd name="T16" fmla="*/ 230 w 288"/>
                <a:gd name="T17" fmla="*/ 325 h 464"/>
                <a:gd name="T18" fmla="*/ 227 w 288"/>
                <a:gd name="T19" fmla="*/ 293 h 464"/>
                <a:gd name="T20" fmla="*/ 244 w 288"/>
                <a:gd name="T21" fmla="*/ 250 h 464"/>
                <a:gd name="T22" fmla="*/ 264 w 288"/>
                <a:gd name="T23" fmla="*/ 225 h 464"/>
                <a:gd name="T24" fmla="*/ 254 w 288"/>
                <a:gd name="T25" fmla="*/ 197 h 464"/>
                <a:gd name="T26" fmla="*/ 220 w 288"/>
                <a:gd name="T27" fmla="*/ 165 h 464"/>
                <a:gd name="T28" fmla="*/ 213 w 288"/>
                <a:gd name="T29" fmla="*/ 136 h 464"/>
                <a:gd name="T30" fmla="*/ 244 w 288"/>
                <a:gd name="T31" fmla="*/ 129 h 464"/>
                <a:gd name="T32" fmla="*/ 261 w 288"/>
                <a:gd name="T33" fmla="*/ 126 h 464"/>
                <a:gd name="T34" fmla="*/ 244 w 288"/>
                <a:gd name="T35" fmla="*/ 75 h 464"/>
                <a:gd name="T36" fmla="*/ 241 w 288"/>
                <a:gd name="T37" fmla="*/ 40 h 464"/>
                <a:gd name="T38" fmla="*/ 216 w 288"/>
                <a:gd name="T39" fmla="*/ 0 h 464"/>
                <a:gd name="T40" fmla="*/ 213 w 288"/>
                <a:gd name="T41" fmla="*/ 0 h 464"/>
                <a:gd name="T42" fmla="*/ 213 w 288"/>
                <a:gd name="T43" fmla="*/ 22 h 464"/>
                <a:gd name="T44" fmla="*/ 227 w 288"/>
                <a:gd name="T45" fmla="*/ 40 h 464"/>
                <a:gd name="T46" fmla="*/ 230 w 288"/>
                <a:gd name="T47" fmla="*/ 65 h 464"/>
                <a:gd name="T48" fmla="*/ 206 w 288"/>
                <a:gd name="T49" fmla="*/ 75 h 464"/>
                <a:gd name="T50" fmla="*/ 186 w 288"/>
                <a:gd name="T51" fmla="*/ 122 h 464"/>
                <a:gd name="T52" fmla="*/ 175 w 288"/>
                <a:gd name="T53" fmla="*/ 147 h 464"/>
                <a:gd name="T54" fmla="*/ 172 w 288"/>
                <a:gd name="T55" fmla="*/ 168 h 464"/>
                <a:gd name="T56" fmla="*/ 151 w 288"/>
                <a:gd name="T57" fmla="*/ 193 h 464"/>
                <a:gd name="T58" fmla="*/ 124 w 288"/>
                <a:gd name="T59" fmla="*/ 254 h 464"/>
                <a:gd name="T60" fmla="*/ 107 w 288"/>
                <a:gd name="T61" fmla="*/ 272 h 464"/>
                <a:gd name="T62" fmla="*/ 79 w 288"/>
                <a:gd name="T63" fmla="*/ 250 h 464"/>
                <a:gd name="T64" fmla="*/ 59 w 288"/>
                <a:gd name="T65" fmla="*/ 254 h 464"/>
                <a:gd name="T66" fmla="*/ 14 w 288"/>
                <a:gd name="T67" fmla="*/ 300 h 464"/>
                <a:gd name="T68" fmla="*/ 0 w 288"/>
                <a:gd name="T69" fmla="*/ 343 h 464"/>
                <a:gd name="T70" fmla="*/ 18 w 288"/>
                <a:gd name="T71" fmla="*/ 365 h 464"/>
                <a:gd name="T72" fmla="*/ 48 w 288"/>
                <a:gd name="T73" fmla="*/ 372 h 464"/>
                <a:gd name="T74" fmla="*/ 59 w 288"/>
                <a:gd name="T75" fmla="*/ 411 h 464"/>
                <a:gd name="T76" fmla="*/ 52 w 288"/>
                <a:gd name="T77" fmla="*/ 447 h 464"/>
                <a:gd name="T78" fmla="*/ 103 w 288"/>
                <a:gd name="T79" fmla="*/ 447 h 464"/>
                <a:gd name="T80" fmla="*/ 120 w 288"/>
                <a:gd name="T81" fmla="*/ 44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8" h="464">
                  <a:moveTo>
                    <a:pt x="120" y="440"/>
                  </a:moveTo>
                  <a:cubicBezTo>
                    <a:pt x="120" y="440"/>
                    <a:pt x="213" y="447"/>
                    <a:pt x="223" y="443"/>
                  </a:cubicBezTo>
                  <a:cubicBezTo>
                    <a:pt x="237" y="440"/>
                    <a:pt x="278" y="464"/>
                    <a:pt x="278" y="464"/>
                  </a:cubicBezTo>
                  <a:cubicBezTo>
                    <a:pt x="278" y="464"/>
                    <a:pt x="282" y="440"/>
                    <a:pt x="288" y="429"/>
                  </a:cubicBezTo>
                  <a:cubicBezTo>
                    <a:pt x="285" y="425"/>
                    <a:pt x="282" y="425"/>
                    <a:pt x="282" y="422"/>
                  </a:cubicBezTo>
                  <a:cubicBezTo>
                    <a:pt x="282" y="415"/>
                    <a:pt x="264" y="404"/>
                    <a:pt x="258" y="393"/>
                  </a:cubicBezTo>
                  <a:cubicBezTo>
                    <a:pt x="251" y="386"/>
                    <a:pt x="247" y="382"/>
                    <a:pt x="247" y="382"/>
                  </a:cubicBezTo>
                  <a:cubicBezTo>
                    <a:pt x="247" y="382"/>
                    <a:pt x="251" y="368"/>
                    <a:pt x="241" y="357"/>
                  </a:cubicBezTo>
                  <a:cubicBezTo>
                    <a:pt x="234" y="347"/>
                    <a:pt x="230" y="340"/>
                    <a:pt x="230" y="325"/>
                  </a:cubicBezTo>
                  <a:cubicBezTo>
                    <a:pt x="230" y="311"/>
                    <a:pt x="227" y="300"/>
                    <a:pt x="227" y="293"/>
                  </a:cubicBezTo>
                  <a:cubicBezTo>
                    <a:pt x="227" y="282"/>
                    <a:pt x="241" y="268"/>
                    <a:pt x="244" y="250"/>
                  </a:cubicBezTo>
                  <a:cubicBezTo>
                    <a:pt x="247" y="243"/>
                    <a:pt x="258" y="233"/>
                    <a:pt x="264" y="225"/>
                  </a:cubicBezTo>
                  <a:cubicBezTo>
                    <a:pt x="261" y="222"/>
                    <a:pt x="258" y="211"/>
                    <a:pt x="254" y="197"/>
                  </a:cubicBezTo>
                  <a:cubicBezTo>
                    <a:pt x="247" y="183"/>
                    <a:pt x="237" y="179"/>
                    <a:pt x="220" y="165"/>
                  </a:cubicBezTo>
                  <a:cubicBezTo>
                    <a:pt x="206" y="150"/>
                    <a:pt x="213" y="140"/>
                    <a:pt x="213" y="136"/>
                  </a:cubicBezTo>
                  <a:cubicBezTo>
                    <a:pt x="213" y="129"/>
                    <a:pt x="230" y="129"/>
                    <a:pt x="244" y="129"/>
                  </a:cubicBezTo>
                  <a:cubicBezTo>
                    <a:pt x="258" y="133"/>
                    <a:pt x="268" y="129"/>
                    <a:pt x="261" y="126"/>
                  </a:cubicBezTo>
                  <a:cubicBezTo>
                    <a:pt x="254" y="122"/>
                    <a:pt x="244" y="93"/>
                    <a:pt x="244" y="75"/>
                  </a:cubicBezTo>
                  <a:cubicBezTo>
                    <a:pt x="247" y="54"/>
                    <a:pt x="241" y="51"/>
                    <a:pt x="241" y="40"/>
                  </a:cubicBezTo>
                  <a:cubicBezTo>
                    <a:pt x="241" y="29"/>
                    <a:pt x="227" y="0"/>
                    <a:pt x="216" y="0"/>
                  </a:cubicBezTo>
                  <a:cubicBezTo>
                    <a:pt x="216" y="0"/>
                    <a:pt x="213" y="0"/>
                    <a:pt x="213" y="0"/>
                  </a:cubicBezTo>
                  <a:cubicBezTo>
                    <a:pt x="213" y="8"/>
                    <a:pt x="213" y="18"/>
                    <a:pt x="213" y="22"/>
                  </a:cubicBezTo>
                  <a:cubicBezTo>
                    <a:pt x="213" y="29"/>
                    <a:pt x="220" y="36"/>
                    <a:pt x="227" y="40"/>
                  </a:cubicBezTo>
                  <a:cubicBezTo>
                    <a:pt x="234" y="40"/>
                    <a:pt x="230" y="54"/>
                    <a:pt x="230" y="65"/>
                  </a:cubicBezTo>
                  <a:cubicBezTo>
                    <a:pt x="230" y="75"/>
                    <a:pt x="209" y="72"/>
                    <a:pt x="206" y="75"/>
                  </a:cubicBezTo>
                  <a:cubicBezTo>
                    <a:pt x="203" y="83"/>
                    <a:pt x="182" y="115"/>
                    <a:pt x="186" y="122"/>
                  </a:cubicBezTo>
                  <a:cubicBezTo>
                    <a:pt x="186" y="126"/>
                    <a:pt x="182" y="143"/>
                    <a:pt x="175" y="147"/>
                  </a:cubicBezTo>
                  <a:cubicBezTo>
                    <a:pt x="169" y="150"/>
                    <a:pt x="172" y="161"/>
                    <a:pt x="172" y="168"/>
                  </a:cubicBezTo>
                  <a:cubicBezTo>
                    <a:pt x="172" y="175"/>
                    <a:pt x="151" y="183"/>
                    <a:pt x="151" y="193"/>
                  </a:cubicBezTo>
                  <a:cubicBezTo>
                    <a:pt x="151" y="201"/>
                    <a:pt x="131" y="240"/>
                    <a:pt x="124" y="254"/>
                  </a:cubicBezTo>
                  <a:cubicBezTo>
                    <a:pt x="117" y="268"/>
                    <a:pt x="110" y="282"/>
                    <a:pt x="107" y="272"/>
                  </a:cubicBezTo>
                  <a:cubicBezTo>
                    <a:pt x="107" y="261"/>
                    <a:pt x="90" y="247"/>
                    <a:pt x="79" y="250"/>
                  </a:cubicBezTo>
                  <a:cubicBezTo>
                    <a:pt x="72" y="258"/>
                    <a:pt x="62" y="254"/>
                    <a:pt x="59" y="254"/>
                  </a:cubicBezTo>
                  <a:cubicBezTo>
                    <a:pt x="52" y="258"/>
                    <a:pt x="14" y="300"/>
                    <a:pt x="14" y="300"/>
                  </a:cubicBezTo>
                  <a:cubicBezTo>
                    <a:pt x="14" y="300"/>
                    <a:pt x="11" y="318"/>
                    <a:pt x="0" y="343"/>
                  </a:cubicBezTo>
                  <a:cubicBezTo>
                    <a:pt x="7" y="347"/>
                    <a:pt x="11" y="357"/>
                    <a:pt x="18" y="365"/>
                  </a:cubicBezTo>
                  <a:cubicBezTo>
                    <a:pt x="24" y="375"/>
                    <a:pt x="42" y="368"/>
                    <a:pt x="48" y="372"/>
                  </a:cubicBezTo>
                  <a:cubicBezTo>
                    <a:pt x="55" y="375"/>
                    <a:pt x="62" y="404"/>
                    <a:pt x="59" y="411"/>
                  </a:cubicBezTo>
                  <a:cubicBezTo>
                    <a:pt x="55" y="418"/>
                    <a:pt x="48" y="436"/>
                    <a:pt x="52" y="447"/>
                  </a:cubicBezTo>
                  <a:cubicBezTo>
                    <a:pt x="103" y="447"/>
                    <a:pt x="103" y="447"/>
                    <a:pt x="103" y="447"/>
                  </a:cubicBezTo>
                  <a:lnTo>
                    <a:pt x="120" y="44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52" name="Cambodia">
              <a:extLst>
                <a:ext uri="{FF2B5EF4-FFF2-40B4-BE49-F238E27FC236}">
                  <a16:creationId xmlns:a16="http://schemas.microsoft.com/office/drawing/2014/main" id="{ACB71F69-F95E-492B-BAD9-CC723359F50E}"/>
                </a:ext>
              </a:extLst>
            </p:cNvPr>
            <p:cNvSpPr>
              <a:spLocks/>
            </p:cNvSpPr>
            <p:nvPr/>
          </p:nvSpPr>
          <p:spPr bwMode="auto">
            <a:xfrm>
              <a:off x="8553577" y="3254375"/>
              <a:ext cx="190754" cy="140462"/>
            </a:xfrm>
            <a:custGeom>
              <a:avLst/>
              <a:gdLst>
                <a:gd name="T0" fmla="*/ 119 w 240"/>
                <a:gd name="T1" fmla="*/ 155 h 176"/>
                <a:gd name="T2" fmla="*/ 164 w 240"/>
                <a:gd name="T3" fmla="*/ 155 h 176"/>
                <a:gd name="T4" fmla="*/ 164 w 240"/>
                <a:gd name="T5" fmla="*/ 119 h 176"/>
                <a:gd name="T6" fmla="*/ 199 w 240"/>
                <a:gd name="T7" fmla="*/ 98 h 176"/>
                <a:gd name="T8" fmla="*/ 223 w 240"/>
                <a:gd name="T9" fmla="*/ 51 h 176"/>
                <a:gd name="T10" fmla="*/ 209 w 240"/>
                <a:gd name="T11" fmla="*/ 0 h 176"/>
                <a:gd name="T12" fmla="*/ 182 w 240"/>
                <a:gd name="T13" fmla="*/ 8 h 176"/>
                <a:gd name="T14" fmla="*/ 157 w 240"/>
                <a:gd name="T15" fmla="*/ 15 h 176"/>
                <a:gd name="T16" fmla="*/ 143 w 240"/>
                <a:gd name="T17" fmla="*/ 26 h 176"/>
                <a:gd name="T18" fmla="*/ 123 w 240"/>
                <a:gd name="T19" fmla="*/ 11 h 176"/>
                <a:gd name="T20" fmla="*/ 70 w 240"/>
                <a:gd name="T21" fmla="*/ 8 h 176"/>
                <a:gd name="T22" fmla="*/ 15 w 240"/>
                <a:gd name="T23" fmla="*/ 36 h 176"/>
                <a:gd name="T24" fmla="*/ 18 w 240"/>
                <a:gd name="T25" fmla="*/ 73 h 176"/>
                <a:gd name="T26" fmla="*/ 22 w 240"/>
                <a:gd name="T27" fmla="*/ 105 h 176"/>
                <a:gd name="T28" fmla="*/ 22 w 240"/>
                <a:gd name="T29" fmla="*/ 105 h 176"/>
                <a:gd name="T30" fmla="*/ 32 w 240"/>
                <a:gd name="T31" fmla="*/ 141 h 176"/>
                <a:gd name="T32" fmla="*/ 56 w 240"/>
                <a:gd name="T33" fmla="*/ 144 h 176"/>
                <a:gd name="T34" fmla="*/ 60 w 240"/>
                <a:gd name="T35" fmla="*/ 166 h 176"/>
                <a:gd name="T36" fmla="*/ 91 w 240"/>
                <a:gd name="T37" fmla="*/ 170 h 176"/>
                <a:gd name="T38" fmla="*/ 95 w 240"/>
                <a:gd name="T39" fmla="*/ 176 h 176"/>
                <a:gd name="T40" fmla="*/ 119 w 240"/>
                <a:gd name="T41"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176">
                  <a:moveTo>
                    <a:pt x="119" y="155"/>
                  </a:moveTo>
                  <a:cubicBezTo>
                    <a:pt x="119" y="148"/>
                    <a:pt x="157" y="166"/>
                    <a:pt x="164" y="155"/>
                  </a:cubicBezTo>
                  <a:cubicBezTo>
                    <a:pt x="168" y="148"/>
                    <a:pt x="133" y="112"/>
                    <a:pt x="164" y="119"/>
                  </a:cubicBezTo>
                  <a:cubicBezTo>
                    <a:pt x="192" y="130"/>
                    <a:pt x="189" y="112"/>
                    <a:pt x="199" y="98"/>
                  </a:cubicBezTo>
                  <a:cubicBezTo>
                    <a:pt x="206" y="83"/>
                    <a:pt x="240" y="76"/>
                    <a:pt x="223" y="51"/>
                  </a:cubicBezTo>
                  <a:cubicBezTo>
                    <a:pt x="213" y="36"/>
                    <a:pt x="213" y="15"/>
                    <a:pt x="209" y="0"/>
                  </a:cubicBezTo>
                  <a:cubicBezTo>
                    <a:pt x="203" y="8"/>
                    <a:pt x="189" y="8"/>
                    <a:pt x="182" y="8"/>
                  </a:cubicBezTo>
                  <a:cubicBezTo>
                    <a:pt x="175" y="4"/>
                    <a:pt x="157" y="0"/>
                    <a:pt x="157" y="15"/>
                  </a:cubicBezTo>
                  <a:cubicBezTo>
                    <a:pt x="157" y="29"/>
                    <a:pt x="143" y="33"/>
                    <a:pt x="143" y="26"/>
                  </a:cubicBezTo>
                  <a:cubicBezTo>
                    <a:pt x="147" y="18"/>
                    <a:pt x="133" y="22"/>
                    <a:pt x="123" y="11"/>
                  </a:cubicBezTo>
                  <a:cubicBezTo>
                    <a:pt x="116" y="0"/>
                    <a:pt x="84" y="15"/>
                    <a:pt x="70" y="8"/>
                  </a:cubicBezTo>
                  <a:cubicBezTo>
                    <a:pt x="53" y="4"/>
                    <a:pt x="32" y="18"/>
                    <a:pt x="15" y="36"/>
                  </a:cubicBezTo>
                  <a:cubicBezTo>
                    <a:pt x="0" y="54"/>
                    <a:pt x="18" y="54"/>
                    <a:pt x="18" y="73"/>
                  </a:cubicBezTo>
                  <a:cubicBezTo>
                    <a:pt x="18" y="90"/>
                    <a:pt x="29" y="90"/>
                    <a:pt x="22" y="105"/>
                  </a:cubicBezTo>
                  <a:cubicBezTo>
                    <a:pt x="22" y="105"/>
                    <a:pt x="22" y="105"/>
                    <a:pt x="22" y="105"/>
                  </a:cubicBezTo>
                  <a:cubicBezTo>
                    <a:pt x="36" y="112"/>
                    <a:pt x="32" y="130"/>
                    <a:pt x="32" y="141"/>
                  </a:cubicBezTo>
                  <a:cubicBezTo>
                    <a:pt x="36" y="151"/>
                    <a:pt x="49" y="144"/>
                    <a:pt x="56" y="144"/>
                  </a:cubicBezTo>
                  <a:cubicBezTo>
                    <a:pt x="67" y="144"/>
                    <a:pt x="53" y="159"/>
                    <a:pt x="60" y="166"/>
                  </a:cubicBezTo>
                  <a:cubicBezTo>
                    <a:pt x="67" y="176"/>
                    <a:pt x="88" y="159"/>
                    <a:pt x="91" y="170"/>
                  </a:cubicBezTo>
                  <a:cubicBezTo>
                    <a:pt x="91" y="173"/>
                    <a:pt x="91" y="173"/>
                    <a:pt x="95" y="176"/>
                  </a:cubicBezTo>
                  <a:cubicBezTo>
                    <a:pt x="105" y="170"/>
                    <a:pt x="119" y="163"/>
                    <a:pt x="119" y="15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53" name="Burundi">
              <a:extLst>
                <a:ext uri="{FF2B5EF4-FFF2-40B4-BE49-F238E27FC236}">
                  <a16:creationId xmlns:a16="http://schemas.microsoft.com/office/drawing/2014/main" id="{01782B0C-B0B2-4ED9-8620-9D1C6A24041D}"/>
                </a:ext>
              </a:extLst>
            </p:cNvPr>
            <p:cNvSpPr>
              <a:spLocks/>
            </p:cNvSpPr>
            <p:nvPr/>
          </p:nvSpPr>
          <p:spPr bwMode="auto">
            <a:xfrm>
              <a:off x="6303645" y="3772789"/>
              <a:ext cx="50419" cy="64770"/>
            </a:xfrm>
            <a:custGeom>
              <a:avLst/>
              <a:gdLst>
                <a:gd name="T0" fmla="*/ 3 w 48"/>
                <a:gd name="T1" fmla="*/ 44 h 80"/>
                <a:gd name="T2" fmla="*/ 11 w 48"/>
                <a:gd name="T3" fmla="*/ 80 h 80"/>
                <a:gd name="T4" fmla="*/ 22 w 48"/>
                <a:gd name="T5" fmla="*/ 71 h 80"/>
                <a:gd name="T6" fmla="*/ 48 w 48"/>
                <a:gd name="T7" fmla="*/ 27 h 80"/>
                <a:gd name="T8" fmla="*/ 40 w 48"/>
                <a:gd name="T9" fmla="*/ 21 h 80"/>
                <a:gd name="T10" fmla="*/ 38 w 48"/>
                <a:gd name="T11" fmla="*/ 0 h 80"/>
                <a:gd name="T12" fmla="*/ 24 w 48"/>
                <a:gd name="T13" fmla="*/ 4 h 80"/>
                <a:gd name="T14" fmla="*/ 8 w 48"/>
                <a:gd name="T15" fmla="*/ 14 h 80"/>
                <a:gd name="T16" fmla="*/ 0 w 48"/>
                <a:gd name="T17" fmla="*/ 14 h 80"/>
                <a:gd name="T18" fmla="*/ 0 w 48"/>
                <a:gd name="T19" fmla="*/ 14 h 80"/>
                <a:gd name="T20" fmla="*/ 3 w 48"/>
                <a:gd name="T21" fmla="*/ 4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80">
                  <a:moveTo>
                    <a:pt x="3" y="44"/>
                  </a:moveTo>
                  <a:cubicBezTo>
                    <a:pt x="6" y="51"/>
                    <a:pt x="8" y="64"/>
                    <a:pt x="11" y="80"/>
                  </a:cubicBezTo>
                  <a:cubicBezTo>
                    <a:pt x="16" y="77"/>
                    <a:pt x="22" y="74"/>
                    <a:pt x="22" y="71"/>
                  </a:cubicBezTo>
                  <a:cubicBezTo>
                    <a:pt x="30" y="67"/>
                    <a:pt x="48" y="27"/>
                    <a:pt x="48" y="27"/>
                  </a:cubicBezTo>
                  <a:cubicBezTo>
                    <a:pt x="40" y="21"/>
                    <a:pt x="40" y="21"/>
                    <a:pt x="40" y="21"/>
                  </a:cubicBezTo>
                  <a:cubicBezTo>
                    <a:pt x="40" y="21"/>
                    <a:pt x="40" y="14"/>
                    <a:pt x="38" y="0"/>
                  </a:cubicBezTo>
                  <a:cubicBezTo>
                    <a:pt x="32" y="4"/>
                    <a:pt x="24" y="4"/>
                    <a:pt x="24" y="4"/>
                  </a:cubicBezTo>
                  <a:cubicBezTo>
                    <a:pt x="24" y="4"/>
                    <a:pt x="27" y="17"/>
                    <a:pt x="8" y="14"/>
                  </a:cubicBezTo>
                  <a:cubicBezTo>
                    <a:pt x="6" y="14"/>
                    <a:pt x="3" y="14"/>
                    <a:pt x="0" y="14"/>
                  </a:cubicBezTo>
                  <a:cubicBezTo>
                    <a:pt x="0" y="14"/>
                    <a:pt x="0" y="14"/>
                    <a:pt x="0" y="14"/>
                  </a:cubicBezTo>
                  <a:lnTo>
                    <a:pt x="3" y="4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54" name="Burkina Faso">
              <a:extLst>
                <a:ext uri="{FF2B5EF4-FFF2-40B4-BE49-F238E27FC236}">
                  <a16:creationId xmlns:a16="http://schemas.microsoft.com/office/drawing/2014/main" id="{601BC38C-941B-4F13-A41C-B06F8F83584F}"/>
                </a:ext>
              </a:extLst>
            </p:cNvPr>
            <p:cNvSpPr>
              <a:spLocks/>
            </p:cNvSpPr>
            <p:nvPr/>
          </p:nvSpPr>
          <p:spPr bwMode="auto">
            <a:xfrm>
              <a:off x="5237988" y="3229229"/>
              <a:ext cx="266446" cy="176403"/>
            </a:xfrm>
            <a:custGeom>
              <a:avLst/>
              <a:gdLst>
                <a:gd name="T0" fmla="*/ 336 w 336"/>
                <a:gd name="T1" fmla="*/ 127 h 224"/>
                <a:gd name="T2" fmla="*/ 318 w 336"/>
                <a:gd name="T3" fmla="*/ 118 h 224"/>
                <a:gd name="T4" fmla="*/ 315 w 336"/>
                <a:gd name="T5" fmla="*/ 97 h 224"/>
                <a:gd name="T6" fmla="*/ 293 w 336"/>
                <a:gd name="T7" fmla="*/ 101 h 224"/>
                <a:gd name="T8" fmla="*/ 279 w 336"/>
                <a:gd name="T9" fmla="*/ 87 h 224"/>
                <a:gd name="T10" fmla="*/ 272 w 336"/>
                <a:gd name="T11" fmla="*/ 74 h 224"/>
                <a:gd name="T12" fmla="*/ 253 w 336"/>
                <a:gd name="T13" fmla="*/ 54 h 224"/>
                <a:gd name="T14" fmla="*/ 239 w 336"/>
                <a:gd name="T15" fmla="*/ 31 h 224"/>
                <a:gd name="T16" fmla="*/ 239 w 336"/>
                <a:gd name="T17" fmla="*/ 11 h 224"/>
                <a:gd name="T18" fmla="*/ 214 w 336"/>
                <a:gd name="T19" fmla="*/ 7 h 224"/>
                <a:gd name="T20" fmla="*/ 185 w 336"/>
                <a:gd name="T21" fmla="*/ 21 h 224"/>
                <a:gd name="T22" fmla="*/ 149 w 336"/>
                <a:gd name="T23" fmla="*/ 34 h 224"/>
                <a:gd name="T24" fmla="*/ 134 w 336"/>
                <a:gd name="T25" fmla="*/ 41 h 224"/>
                <a:gd name="T26" fmla="*/ 113 w 336"/>
                <a:gd name="T27" fmla="*/ 51 h 224"/>
                <a:gd name="T28" fmla="*/ 94 w 336"/>
                <a:gd name="T29" fmla="*/ 68 h 224"/>
                <a:gd name="T30" fmla="*/ 69 w 336"/>
                <a:gd name="T31" fmla="*/ 68 h 224"/>
                <a:gd name="T32" fmla="*/ 58 w 336"/>
                <a:gd name="T33" fmla="*/ 94 h 224"/>
                <a:gd name="T34" fmla="*/ 44 w 336"/>
                <a:gd name="T35" fmla="*/ 118 h 224"/>
                <a:gd name="T36" fmla="*/ 11 w 336"/>
                <a:gd name="T37" fmla="*/ 131 h 224"/>
                <a:gd name="T38" fmla="*/ 15 w 336"/>
                <a:gd name="T39" fmla="*/ 154 h 224"/>
                <a:gd name="T40" fmla="*/ 0 w 336"/>
                <a:gd name="T41" fmla="*/ 184 h 224"/>
                <a:gd name="T42" fmla="*/ 22 w 336"/>
                <a:gd name="T43" fmla="*/ 198 h 224"/>
                <a:gd name="T44" fmla="*/ 58 w 336"/>
                <a:gd name="T45" fmla="*/ 211 h 224"/>
                <a:gd name="T46" fmla="*/ 105 w 336"/>
                <a:gd name="T47" fmla="*/ 208 h 224"/>
                <a:gd name="T48" fmla="*/ 120 w 336"/>
                <a:gd name="T49" fmla="*/ 204 h 224"/>
                <a:gd name="T50" fmla="*/ 113 w 336"/>
                <a:gd name="T51" fmla="*/ 164 h 224"/>
                <a:gd name="T52" fmla="*/ 214 w 336"/>
                <a:gd name="T53" fmla="*/ 168 h 224"/>
                <a:gd name="T54" fmla="*/ 232 w 336"/>
                <a:gd name="T55" fmla="*/ 158 h 224"/>
                <a:gd name="T56" fmla="*/ 268 w 336"/>
                <a:gd name="T57" fmla="*/ 161 h 224"/>
                <a:gd name="T58" fmla="*/ 290 w 336"/>
                <a:gd name="T59" fmla="*/ 148 h 224"/>
                <a:gd name="T60" fmla="*/ 325 w 336"/>
                <a:gd name="T61" fmla="*/ 141 h 224"/>
                <a:gd name="T62" fmla="*/ 336 w 336"/>
                <a:gd name="T63" fmla="*/ 127 h 224"/>
                <a:gd name="T64" fmla="*/ 336 w 336"/>
                <a:gd name="T65" fmla="*/ 12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224">
                  <a:moveTo>
                    <a:pt x="336" y="127"/>
                  </a:moveTo>
                  <a:cubicBezTo>
                    <a:pt x="329" y="121"/>
                    <a:pt x="322" y="118"/>
                    <a:pt x="318" y="118"/>
                  </a:cubicBezTo>
                  <a:cubicBezTo>
                    <a:pt x="315" y="118"/>
                    <a:pt x="318" y="101"/>
                    <a:pt x="315" y="97"/>
                  </a:cubicBezTo>
                  <a:cubicBezTo>
                    <a:pt x="315" y="94"/>
                    <a:pt x="300" y="104"/>
                    <a:pt x="293" y="101"/>
                  </a:cubicBezTo>
                  <a:cubicBezTo>
                    <a:pt x="286" y="97"/>
                    <a:pt x="286" y="87"/>
                    <a:pt x="279" y="87"/>
                  </a:cubicBezTo>
                  <a:cubicBezTo>
                    <a:pt x="272" y="87"/>
                    <a:pt x="272" y="81"/>
                    <a:pt x="272" y="74"/>
                  </a:cubicBezTo>
                  <a:cubicBezTo>
                    <a:pt x="272" y="64"/>
                    <a:pt x="261" y="57"/>
                    <a:pt x="253" y="54"/>
                  </a:cubicBezTo>
                  <a:cubicBezTo>
                    <a:pt x="246" y="47"/>
                    <a:pt x="243" y="34"/>
                    <a:pt x="239" y="31"/>
                  </a:cubicBezTo>
                  <a:cubicBezTo>
                    <a:pt x="235" y="31"/>
                    <a:pt x="239" y="21"/>
                    <a:pt x="239" y="11"/>
                  </a:cubicBezTo>
                  <a:cubicBezTo>
                    <a:pt x="228" y="11"/>
                    <a:pt x="217" y="11"/>
                    <a:pt x="214" y="7"/>
                  </a:cubicBezTo>
                  <a:cubicBezTo>
                    <a:pt x="206" y="0"/>
                    <a:pt x="199" y="11"/>
                    <a:pt x="185" y="21"/>
                  </a:cubicBezTo>
                  <a:cubicBezTo>
                    <a:pt x="167" y="31"/>
                    <a:pt x="149" y="27"/>
                    <a:pt x="149" y="34"/>
                  </a:cubicBezTo>
                  <a:cubicBezTo>
                    <a:pt x="149" y="41"/>
                    <a:pt x="141" y="44"/>
                    <a:pt x="134" y="41"/>
                  </a:cubicBezTo>
                  <a:cubicBezTo>
                    <a:pt x="123" y="37"/>
                    <a:pt x="116" y="37"/>
                    <a:pt x="113" y="51"/>
                  </a:cubicBezTo>
                  <a:cubicBezTo>
                    <a:pt x="109" y="61"/>
                    <a:pt x="98" y="54"/>
                    <a:pt x="94" y="68"/>
                  </a:cubicBezTo>
                  <a:cubicBezTo>
                    <a:pt x="94" y="81"/>
                    <a:pt x="80" y="71"/>
                    <a:pt x="69" y="68"/>
                  </a:cubicBezTo>
                  <a:cubicBezTo>
                    <a:pt x="58" y="61"/>
                    <a:pt x="58" y="94"/>
                    <a:pt x="58" y="94"/>
                  </a:cubicBezTo>
                  <a:cubicBezTo>
                    <a:pt x="58" y="94"/>
                    <a:pt x="51" y="101"/>
                    <a:pt x="44" y="118"/>
                  </a:cubicBezTo>
                  <a:cubicBezTo>
                    <a:pt x="37" y="134"/>
                    <a:pt x="19" y="127"/>
                    <a:pt x="11" y="131"/>
                  </a:cubicBezTo>
                  <a:cubicBezTo>
                    <a:pt x="4" y="134"/>
                    <a:pt x="19" y="148"/>
                    <a:pt x="15" y="154"/>
                  </a:cubicBezTo>
                  <a:cubicBezTo>
                    <a:pt x="11" y="161"/>
                    <a:pt x="8" y="171"/>
                    <a:pt x="0" y="184"/>
                  </a:cubicBezTo>
                  <a:cubicBezTo>
                    <a:pt x="11" y="184"/>
                    <a:pt x="19" y="191"/>
                    <a:pt x="22" y="198"/>
                  </a:cubicBezTo>
                  <a:cubicBezTo>
                    <a:pt x="26" y="201"/>
                    <a:pt x="47" y="224"/>
                    <a:pt x="58" y="211"/>
                  </a:cubicBezTo>
                  <a:cubicBezTo>
                    <a:pt x="69" y="201"/>
                    <a:pt x="98" y="201"/>
                    <a:pt x="105" y="208"/>
                  </a:cubicBezTo>
                  <a:cubicBezTo>
                    <a:pt x="113" y="215"/>
                    <a:pt x="120" y="211"/>
                    <a:pt x="120" y="204"/>
                  </a:cubicBezTo>
                  <a:cubicBezTo>
                    <a:pt x="120" y="198"/>
                    <a:pt x="109" y="171"/>
                    <a:pt x="113" y="164"/>
                  </a:cubicBezTo>
                  <a:cubicBezTo>
                    <a:pt x="116" y="158"/>
                    <a:pt x="210" y="161"/>
                    <a:pt x="214" y="168"/>
                  </a:cubicBezTo>
                  <a:cubicBezTo>
                    <a:pt x="217" y="174"/>
                    <a:pt x="217" y="158"/>
                    <a:pt x="232" y="158"/>
                  </a:cubicBezTo>
                  <a:cubicBezTo>
                    <a:pt x="243" y="158"/>
                    <a:pt x="261" y="164"/>
                    <a:pt x="268" y="161"/>
                  </a:cubicBezTo>
                  <a:cubicBezTo>
                    <a:pt x="275" y="161"/>
                    <a:pt x="282" y="148"/>
                    <a:pt x="290" y="148"/>
                  </a:cubicBezTo>
                  <a:cubicBezTo>
                    <a:pt x="297" y="148"/>
                    <a:pt x="318" y="148"/>
                    <a:pt x="325" y="141"/>
                  </a:cubicBezTo>
                  <a:cubicBezTo>
                    <a:pt x="329" y="134"/>
                    <a:pt x="336" y="134"/>
                    <a:pt x="336" y="127"/>
                  </a:cubicBezTo>
                  <a:cubicBezTo>
                    <a:pt x="336" y="127"/>
                    <a:pt x="336" y="127"/>
                    <a:pt x="336" y="12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55" name="Bulgaria">
              <a:extLst>
                <a:ext uri="{FF2B5EF4-FFF2-40B4-BE49-F238E27FC236}">
                  <a16:creationId xmlns:a16="http://schemas.microsoft.com/office/drawing/2014/main" id="{133D1A29-34C2-4FF9-929B-83F8CEC2703F}"/>
                </a:ext>
              </a:extLst>
            </p:cNvPr>
            <p:cNvSpPr>
              <a:spLocks/>
            </p:cNvSpPr>
            <p:nvPr/>
          </p:nvSpPr>
          <p:spPr bwMode="auto">
            <a:xfrm>
              <a:off x="6091174" y="2217547"/>
              <a:ext cx="197993" cy="118745"/>
            </a:xfrm>
            <a:custGeom>
              <a:avLst/>
              <a:gdLst>
                <a:gd name="T0" fmla="*/ 199 w 256"/>
                <a:gd name="T1" fmla="*/ 0 h 128"/>
                <a:gd name="T2" fmla="*/ 152 w 256"/>
                <a:gd name="T3" fmla="*/ 7 h 128"/>
                <a:gd name="T4" fmla="*/ 123 w 256"/>
                <a:gd name="T5" fmla="*/ 21 h 128"/>
                <a:gd name="T6" fmla="*/ 80 w 256"/>
                <a:gd name="T7" fmla="*/ 17 h 128"/>
                <a:gd name="T8" fmla="*/ 36 w 256"/>
                <a:gd name="T9" fmla="*/ 14 h 128"/>
                <a:gd name="T10" fmla="*/ 11 w 256"/>
                <a:gd name="T11" fmla="*/ 0 h 128"/>
                <a:gd name="T12" fmla="*/ 8 w 256"/>
                <a:gd name="T13" fmla="*/ 4 h 128"/>
                <a:gd name="T14" fmla="*/ 8 w 256"/>
                <a:gd name="T15" fmla="*/ 27 h 128"/>
                <a:gd name="T16" fmla="*/ 22 w 256"/>
                <a:gd name="T17" fmla="*/ 54 h 128"/>
                <a:gd name="T18" fmla="*/ 8 w 256"/>
                <a:gd name="T19" fmla="*/ 68 h 128"/>
                <a:gd name="T20" fmla="*/ 8 w 256"/>
                <a:gd name="T21" fmla="*/ 88 h 128"/>
                <a:gd name="T22" fmla="*/ 29 w 256"/>
                <a:gd name="T23" fmla="*/ 112 h 128"/>
                <a:gd name="T24" fmla="*/ 36 w 256"/>
                <a:gd name="T25" fmla="*/ 122 h 128"/>
                <a:gd name="T26" fmla="*/ 94 w 256"/>
                <a:gd name="T27" fmla="*/ 122 h 128"/>
                <a:gd name="T28" fmla="*/ 138 w 256"/>
                <a:gd name="T29" fmla="*/ 128 h 128"/>
                <a:gd name="T30" fmla="*/ 152 w 256"/>
                <a:gd name="T31" fmla="*/ 122 h 128"/>
                <a:gd name="T32" fmla="*/ 170 w 256"/>
                <a:gd name="T33" fmla="*/ 112 h 128"/>
                <a:gd name="T34" fmla="*/ 170 w 256"/>
                <a:gd name="T35" fmla="*/ 102 h 128"/>
                <a:gd name="T36" fmla="*/ 213 w 256"/>
                <a:gd name="T37" fmla="*/ 102 h 128"/>
                <a:gd name="T38" fmla="*/ 227 w 256"/>
                <a:gd name="T39" fmla="*/ 98 h 128"/>
                <a:gd name="T40" fmla="*/ 224 w 256"/>
                <a:gd name="T41" fmla="*/ 88 h 128"/>
                <a:gd name="T42" fmla="*/ 213 w 256"/>
                <a:gd name="T43" fmla="*/ 61 h 128"/>
                <a:gd name="T44" fmla="*/ 246 w 256"/>
                <a:gd name="T45" fmla="*/ 27 h 128"/>
                <a:gd name="T46" fmla="*/ 256 w 256"/>
                <a:gd name="T47" fmla="*/ 21 h 128"/>
                <a:gd name="T48" fmla="*/ 231 w 256"/>
                <a:gd name="T49" fmla="*/ 11 h 128"/>
                <a:gd name="T50" fmla="*/ 199 w 256"/>
                <a:gd name="T5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128">
                  <a:moveTo>
                    <a:pt x="199" y="0"/>
                  </a:moveTo>
                  <a:cubicBezTo>
                    <a:pt x="188" y="0"/>
                    <a:pt x="159" y="0"/>
                    <a:pt x="152" y="7"/>
                  </a:cubicBezTo>
                  <a:cubicBezTo>
                    <a:pt x="141" y="17"/>
                    <a:pt x="130" y="21"/>
                    <a:pt x="123" y="21"/>
                  </a:cubicBezTo>
                  <a:cubicBezTo>
                    <a:pt x="112" y="17"/>
                    <a:pt x="83" y="17"/>
                    <a:pt x="80" y="17"/>
                  </a:cubicBezTo>
                  <a:cubicBezTo>
                    <a:pt x="72" y="21"/>
                    <a:pt x="40" y="14"/>
                    <a:pt x="36" y="14"/>
                  </a:cubicBezTo>
                  <a:cubicBezTo>
                    <a:pt x="29" y="14"/>
                    <a:pt x="22" y="0"/>
                    <a:pt x="11" y="0"/>
                  </a:cubicBezTo>
                  <a:cubicBezTo>
                    <a:pt x="11" y="0"/>
                    <a:pt x="11" y="0"/>
                    <a:pt x="8" y="4"/>
                  </a:cubicBezTo>
                  <a:cubicBezTo>
                    <a:pt x="0" y="7"/>
                    <a:pt x="0" y="21"/>
                    <a:pt x="8" y="27"/>
                  </a:cubicBezTo>
                  <a:cubicBezTo>
                    <a:pt x="18" y="37"/>
                    <a:pt x="29" y="54"/>
                    <a:pt x="22" y="54"/>
                  </a:cubicBezTo>
                  <a:cubicBezTo>
                    <a:pt x="15" y="54"/>
                    <a:pt x="8" y="64"/>
                    <a:pt x="8" y="68"/>
                  </a:cubicBezTo>
                  <a:cubicBezTo>
                    <a:pt x="8" y="75"/>
                    <a:pt x="4" y="85"/>
                    <a:pt x="8" y="88"/>
                  </a:cubicBezTo>
                  <a:cubicBezTo>
                    <a:pt x="11" y="88"/>
                    <a:pt x="29" y="105"/>
                    <a:pt x="29" y="112"/>
                  </a:cubicBezTo>
                  <a:cubicBezTo>
                    <a:pt x="29" y="115"/>
                    <a:pt x="40" y="118"/>
                    <a:pt x="36" y="122"/>
                  </a:cubicBezTo>
                  <a:cubicBezTo>
                    <a:pt x="55" y="122"/>
                    <a:pt x="87" y="118"/>
                    <a:pt x="94" y="122"/>
                  </a:cubicBezTo>
                  <a:cubicBezTo>
                    <a:pt x="101" y="128"/>
                    <a:pt x="138" y="128"/>
                    <a:pt x="138" y="128"/>
                  </a:cubicBezTo>
                  <a:cubicBezTo>
                    <a:pt x="144" y="128"/>
                    <a:pt x="155" y="125"/>
                    <a:pt x="152" y="122"/>
                  </a:cubicBezTo>
                  <a:cubicBezTo>
                    <a:pt x="148" y="115"/>
                    <a:pt x="163" y="112"/>
                    <a:pt x="170" y="112"/>
                  </a:cubicBezTo>
                  <a:cubicBezTo>
                    <a:pt x="170" y="108"/>
                    <a:pt x="170" y="102"/>
                    <a:pt x="170" y="102"/>
                  </a:cubicBezTo>
                  <a:cubicBezTo>
                    <a:pt x="177" y="98"/>
                    <a:pt x="202" y="95"/>
                    <a:pt x="213" y="102"/>
                  </a:cubicBezTo>
                  <a:cubicBezTo>
                    <a:pt x="217" y="105"/>
                    <a:pt x="224" y="102"/>
                    <a:pt x="227" y="98"/>
                  </a:cubicBezTo>
                  <a:cubicBezTo>
                    <a:pt x="227" y="95"/>
                    <a:pt x="227" y="91"/>
                    <a:pt x="224" y="88"/>
                  </a:cubicBezTo>
                  <a:cubicBezTo>
                    <a:pt x="217" y="88"/>
                    <a:pt x="206" y="61"/>
                    <a:pt x="213" y="61"/>
                  </a:cubicBezTo>
                  <a:cubicBezTo>
                    <a:pt x="224" y="58"/>
                    <a:pt x="235" y="31"/>
                    <a:pt x="246" y="27"/>
                  </a:cubicBezTo>
                  <a:cubicBezTo>
                    <a:pt x="253" y="27"/>
                    <a:pt x="256" y="24"/>
                    <a:pt x="256" y="21"/>
                  </a:cubicBezTo>
                  <a:cubicBezTo>
                    <a:pt x="246" y="17"/>
                    <a:pt x="231" y="14"/>
                    <a:pt x="231" y="11"/>
                  </a:cubicBezTo>
                  <a:cubicBezTo>
                    <a:pt x="227" y="4"/>
                    <a:pt x="210" y="0"/>
                    <a:pt x="199" y="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56" name="Brunei">
              <a:extLst>
                <a:ext uri="{FF2B5EF4-FFF2-40B4-BE49-F238E27FC236}">
                  <a16:creationId xmlns:a16="http://schemas.microsoft.com/office/drawing/2014/main" id="{1AF7EB9A-DE70-42FF-A729-041AA04975F1}"/>
                </a:ext>
              </a:extLst>
            </p:cNvPr>
            <p:cNvSpPr>
              <a:spLocks/>
            </p:cNvSpPr>
            <p:nvPr/>
          </p:nvSpPr>
          <p:spPr bwMode="auto">
            <a:xfrm>
              <a:off x="8917178" y="3564001"/>
              <a:ext cx="39624" cy="39624"/>
            </a:xfrm>
            <a:custGeom>
              <a:avLst/>
              <a:gdLst>
                <a:gd name="T0" fmla="*/ 23 w 48"/>
                <a:gd name="T1" fmla="*/ 48 h 48"/>
                <a:gd name="T2" fmla="*/ 45 w 48"/>
                <a:gd name="T3" fmla="*/ 34 h 48"/>
                <a:gd name="T4" fmla="*/ 45 w 48"/>
                <a:gd name="T5" fmla="*/ 0 h 48"/>
                <a:gd name="T6" fmla="*/ 26 w 48"/>
                <a:gd name="T7" fmla="*/ 15 h 48"/>
                <a:gd name="T8" fmla="*/ 0 w 48"/>
                <a:gd name="T9" fmla="*/ 10 h 48"/>
                <a:gd name="T10" fmla="*/ 23 w 48"/>
                <a:gd name="T11" fmla="*/ 48 h 48"/>
              </a:gdLst>
              <a:ahLst/>
              <a:cxnLst>
                <a:cxn ang="0">
                  <a:pos x="T0" y="T1"/>
                </a:cxn>
                <a:cxn ang="0">
                  <a:pos x="T2" y="T3"/>
                </a:cxn>
                <a:cxn ang="0">
                  <a:pos x="T4" y="T5"/>
                </a:cxn>
                <a:cxn ang="0">
                  <a:pos x="T6" y="T7"/>
                </a:cxn>
                <a:cxn ang="0">
                  <a:pos x="T8" y="T9"/>
                </a:cxn>
                <a:cxn ang="0">
                  <a:pos x="T10" y="T11"/>
                </a:cxn>
              </a:cxnLst>
              <a:rect l="0" t="0" r="r" b="b"/>
              <a:pathLst>
                <a:path w="48" h="48">
                  <a:moveTo>
                    <a:pt x="23" y="48"/>
                  </a:moveTo>
                  <a:cubicBezTo>
                    <a:pt x="36" y="48"/>
                    <a:pt x="36" y="30"/>
                    <a:pt x="45" y="34"/>
                  </a:cubicBezTo>
                  <a:cubicBezTo>
                    <a:pt x="48" y="34"/>
                    <a:pt x="48" y="20"/>
                    <a:pt x="45" y="0"/>
                  </a:cubicBezTo>
                  <a:cubicBezTo>
                    <a:pt x="36" y="6"/>
                    <a:pt x="26" y="6"/>
                    <a:pt x="26" y="15"/>
                  </a:cubicBezTo>
                  <a:cubicBezTo>
                    <a:pt x="26" y="30"/>
                    <a:pt x="10" y="10"/>
                    <a:pt x="0" y="10"/>
                  </a:cubicBezTo>
                  <a:cubicBezTo>
                    <a:pt x="10" y="30"/>
                    <a:pt x="17" y="48"/>
                    <a:pt x="23" y="4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57" name="Brazil">
              <a:extLst>
                <a:ext uri="{FF2B5EF4-FFF2-40B4-BE49-F238E27FC236}">
                  <a16:creationId xmlns:a16="http://schemas.microsoft.com/office/drawing/2014/main" id="{D0874A45-25DE-4F00-AB63-5023A1B85470}"/>
                </a:ext>
              </a:extLst>
            </p:cNvPr>
            <p:cNvSpPr>
              <a:spLocks/>
            </p:cNvSpPr>
            <p:nvPr/>
          </p:nvSpPr>
          <p:spPr bwMode="auto">
            <a:xfrm>
              <a:off x="3103245" y="3560445"/>
              <a:ext cx="1231138" cy="1270762"/>
            </a:xfrm>
            <a:custGeom>
              <a:avLst/>
              <a:gdLst>
                <a:gd name="T0" fmla="*/ 884 w 1568"/>
                <a:gd name="T1" fmla="*/ 1486 h 1600"/>
                <a:gd name="T2" fmla="*/ 908 w 1568"/>
                <a:gd name="T3" fmla="*/ 1493 h 1600"/>
                <a:gd name="T4" fmla="*/ 1010 w 1568"/>
                <a:gd name="T5" fmla="*/ 1318 h 1600"/>
                <a:gd name="T6" fmla="*/ 1072 w 1568"/>
                <a:gd name="T7" fmla="*/ 1193 h 1600"/>
                <a:gd name="T8" fmla="*/ 1174 w 1568"/>
                <a:gd name="T9" fmla="*/ 1134 h 1600"/>
                <a:gd name="T10" fmla="*/ 1296 w 1568"/>
                <a:gd name="T11" fmla="*/ 1102 h 1600"/>
                <a:gd name="T12" fmla="*/ 1345 w 1568"/>
                <a:gd name="T13" fmla="*/ 1008 h 1600"/>
                <a:gd name="T14" fmla="*/ 1387 w 1568"/>
                <a:gd name="T15" fmla="*/ 918 h 1600"/>
                <a:gd name="T16" fmla="*/ 1401 w 1568"/>
                <a:gd name="T17" fmla="*/ 736 h 1600"/>
                <a:gd name="T18" fmla="*/ 1429 w 1568"/>
                <a:gd name="T19" fmla="*/ 715 h 1600"/>
                <a:gd name="T20" fmla="*/ 1555 w 1568"/>
                <a:gd name="T21" fmla="*/ 548 h 1600"/>
                <a:gd name="T22" fmla="*/ 1418 w 1568"/>
                <a:gd name="T23" fmla="*/ 359 h 1600"/>
                <a:gd name="T24" fmla="*/ 1174 w 1568"/>
                <a:gd name="T25" fmla="*/ 332 h 1600"/>
                <a:gd name="T26" fmla="*/ 1031 w 1568"/>
                <a:gd name="T27" fmla="*/ 255 h 1600"/>
                <a:gd name="T28" fmla="*/ 1017 w 1568"/>
                <a:gd name="T29" fmla="*/ 231 h 1600"/>
                <a:gd name="T30" fmla="*/ 923 w 1568"/>
                <a:gd name="T31" fmla="*/ 210 h 1600"/>
                <a:gd name="T32" fmla="*/ 901 w 1568"/>
                <a:gd name="T33" fmla="*/ 42 h 1600"/>
                <a:gd name="T34" fmla="*/ 776 w 1568"/>
                <a:gd name="T35" fmla="*/ 112 h 1600"/>
                <a:gd name="T36" fmla="*/ 668 w 1568"/>
                <a:gd name="T37" fmla="*/ 133 h 1600"/>
                <a:gd name="T38" fmla="*/ 577 w 1568"/>
                <a:gd name="T39" fmla="*/ 140 h 1600"/>
                <a:gd name="T40" fmla="*/ 549 w 1568"/>
                <a:gd name="T41" fmla="*/ 4 h 1600"/>
                <a:gd name="T42" fmla="*/ 448 w 1568"/>
                <a:gd name="T43" fmla="*/ 60 h 1600"/>
                <a:gd name="T44" fmla="*/ 374 w 1568"/>
                <a:gd name="T45" fmla="*/ 49 h 1600"/>
                <a:gd name="T46" fmla="*/ 420 w 1568"/>
                <a:gd name="T47" fmla="*/ 109 h 1600"/>
                <a:gd name="T48" fmla="*/ 367 w 1568"/>
                <a:gd name="T49" fmla="*/ 161 h 1600"/>
                <a:gd name="T50" fmla="*/ 294 w 1568"/>
                <a:gd name="T51" fmla="*/ 168 h 1600"/>
                <a:gd name="T52" fmla="*/ 165 w 1568"/>
                <a:gd name="T53" fmla="*/ 143 h 1600"/>
                <a:gd name="T54" fmla="*/ 158 w 1568"/>
                <a:gd name="T55" fmla="*/ 203 h 1600"/>
                <a:gd name="T56" fmla="*/ 161 w 1568"/>
                <a:gd name="T57" fmla="*/ 374 h 1600"/>
                <a:gd name="T58" fmla="*/ 42 w 1568"/>
                <a:gd name="T59" fmla="*/ 419 h 1600"/>
                <a:gd name="T60" fmla="*/ 8 w 1568"/>
                <a:gd name="T61" fmla="*/ 503 h 1600"/>
                <a:gd name="T62" fmla="*/ 53 w 1568"/>
                <a:gd name="T63" fmla="*/ 583 h 1600"/>
                <a:gd name="T64" fmla="*/ 133 w 1568"/>
                <a:gd name="T65" fmla="*/ 597 h 1600"/>
                <a:gd name="T66" fmla="*/ 228 w 1568"/>
                <a:gd name="T67" fmla="*/ 642 h 1600"/>
                <a:gd name="T68" fmla="*/ 346 w 1568"/>
                <a:gd name="T69" fmla="*/ 603 h 1600"/>
                <a:gd name="T70" fmla="*/ 433 w 1568"/>
                <a:gd name="T71" fmla="*/ 715 h 1600"/>
                <a:gd name="T72" fmla="*/ 524 w 1568"/>
                <a:gd name="T73" fmla="*/ 753 h 1600"/>
                <a:gd name="T74" fmla="*/ 552 w 1568"/>
                <a:gd name="T75" fmla="*/ 844 h 1600"/>
                <a:gd name="T76" fmla="*/ 650 w 1568"/>
                <a:gd name="T77" fmla="*/ 921 h 1600"/>
                <a:gd name="T78" fmla="*/ 636 w 1568"/>
                <a:gd name="T79" fmla="*/ 1018 h 1600"/>
                <a:gd name="T80" fmla="*/ 696 w 1568"/>
                <a:gd name="T81" fmla="*/ 1102 h 1600"/>
                <a:gd name="T82" fmla="*/ 776 w 1568"/>
                <a:gd name="T83" fmla="*/ 1172 h 1600"/>
                <a:gd name="T84" fmla="*/ 804 w 1568"/>
                <a:gd name="T85" fmla="*/ 1304 h 1600"/>
                <a:gd name="T86" fmla="*/ 653 w 1568"/>
                <a:gd name="T87" fmla="*/ 1444 h 1600"/>
                <a:gd name="T88" fmla="*/ 716 w 1568"/>
                <a:gd name="T89" fmla="*/ 1482 h 1600"/>
                <a:gd name="T90" fmla="*/ 811 w 1568"/>
                <a:gd name="T91" fmla="*/ 1541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600">
                  <a:moveTo>
                    <a:pt x="832" y="1583"/>
                  </a:moveTo>
                  <a:cubicBezTo>
                    <a:pt x="856" y="1566"/>
                    <a:pt x="849" y="1555"/>
                    <a:pt x="863" y="1534"/>
                  </a:cubicBezTo>
                  <a:cubicBezTo>
                    <a:pt x="874" y="1513"/>
                    <a:pt x="863" y="1503"/>
                    <a:pt x="884" y="1486"/>
                  </a:cubicBezTo>
                  <a:cubicBezTo>
                    <a:pt x="901" y="1468"/>
                    <a:pt x="880" y="1454"/>
                    <a:pt x="905" y="1444"/>
                  </a:cubicBezTo>
                  <a:cubicBezTo>
                    <a:pt x="929" y="1433"/>
                    <a:pt x="926" y="1454"/>
                    <a:pt x="905" y="1478"/>
                  </a:cubicBezTo>
                  <a:cubicBezTo>
                    <a:pt x="884" y="1506"/>
                    <a:pt x="880" y="1513"/>
                    <a:pt x="908" y="1493"/>
                  </a:cubicBezTo>
                  <a:cubicBezTo>
                    <a:pt x="933" y="1475"/>
                    <a:pt x="944" y="1447"/>
                    <a:pt x="957" y="1416"/>
                  </a:cubicBezTo>
                  <a:cubicBezTo>
                    <a:pt x="972" y="1384"/>
                    <a:pt x="985" y="1378"/>
                    <a:pt x="996" y="1374"/>
                  </a:cubicBezTo>
                  <a:cubicBezTo>
                    <a:pt x="1010" y="1374"/>
                    <a:pt x="1010" y="1339"/>
                    <a:pt x="1010" y="1318"/>
                  </a:cubicBezTo>
                  <a:cubicBezTo>
                    <a:pt x="1006" y="1294"/>
                    <a:pt x="999" y="1273"/>
                    <a:pt x="1010" y="1259"/>
                  </a:cubicBezTo>
                  <a:cubicBezTo>
                    <a:pt x="1020" y="1245"/>
                    <a:pt x="1010" y="1231"/>
                    <a:pt x="1020" y="1231"/>
                  </a:cubicBezTo>
                  <a:cubicBezTo>
                    <a:pt x="1034" y="1231"/>
                    <a:pt x="1052" y="1214"/>
                    <a:pt x="1072" y="1193"/>
                  </a:cubicBezTo>
                  <a:cubicBezTo>
                    <a:pt x="1090" y="1175"/>
                    <a:pt x="1104" y="1172"/>
                    <a:pt x="1121" y="1172"/>
                  </a:cubicBezTo>
                  <a:cubicBezTo>
                    <a:pt x="1143" y="1168"/>
                    <a:pt x="1132" y="1161"/>
                    <a:pt x="1146" y="1158"/>
                  </a:cubicBezTo>
                  <a:cubicBezTo>
                    <a:pt x="1156" y="1154"/>
                    <a:pt x="1167" y="1144"/>
                    <a:pt x="1174" y="1134"/>
                  </a:cubicBezTo>
                  <a:cubicBezTo>
                    <a:pt x="1184" y="1127"/>
                    <a:pt x="1219" y="1137"/>
                    <a:pt x="1240" y="1137"/>
                  </a:cubicBezTo>
                  <a:cubicBezTo>
                    <a:pt x="1261" y="1137"/>
                    <a:pt x="1275" y="1137"/>
                    <a:pt x="1275" y="1123"/>
                  </a:cubicBezTo>
                  <a:cubicBezTo>
                    <a:pt x="1275" y="1112"/>
                    <a:pt x="1286" y="1102"/>
                    <a:pt x="1296" y="1102"/>
                  </a:cubicBezTo>
                  <a:cubicBezTo>
                    <a:pt x="1310" y="1102"/>
                    <a:pt x="1314" y="1099"/>
                    <a:pt x="1314" y="1081"/>
                  </a:cubicBezTo>
                  <a:cubicBezTo>
                    <a:pt x="1314" y="1064"/>
                    <a:pt x="1320" y="1053"/>
                    <a:pt x="1331" y="1043"/>
                  </a:cubicBezTo>
                  <a:cubicBezTo>
                    <a:pt x="1341" y="1036"/>
                    <a:pt x="1341" y="1018"/>
                    <a:pt x="1345" y="1008"/>
                  </a:cubicBezTo>
                  <a:cubicBezTo>
                    <a:pt x="1348" y="997"/>
                    <a:pt x="1363" y="1005"/>
                    <a:pt x="1363" y="987"/>
                  </a:cubicBezTo>
                  <a:cubicBezTo>
                    <a:pt x="1363" y="970"/>
                    <a:pt x="1366" y="952"/>
                    <a:pt x="1366" y="938"/>
                  </a:cubicBezTo>
                  <a:cubicBezTo>
                    <a:pt x="1366" y="924"/>
                    <a:pt x="1380" y="928"/>
                    <a:pt x="1387" y="918"/>
                  </a:cubicBezTo>
                  <a:cubicBezTo>
                    <a:pt x="1394" y="907"/>
                    <a:pt x="1384" y="896"/>
                    <a:pt x="1390" y="869"/>
                  </a:cubicBezTo>
                  <a:cubicBezTo>
                    <a:pt x="1401" y="841"/>
                    <a:pt x="1390" y="816"/>
                    <a:pt x="1390" y="792"/>
                  </a:cubicBezTo>
                  <a:cubicBezTo>
                    <a:pt x="1390" y="768"/>
                    <a:pt x="1390" y="743"/>
                    <a:pt x="1401" y="736"/>
                  </a:cubicBezTo>
                  <a:cubicBezTo>
                    <a:pt x="1408" y="725"/>
                    <a:pt x="1404" y="722"/>
                    <a:pt x="1397" y="719"/>
                  </a:cubicBezTo>
                  <a:cubicBezTo>
                    <a:pt x="1390" y="715"/>
                    <a:pt x="1397" y="705"/>
                    <a:pt x="1404" y="708"/>
                  </a:cubicBezTo>
                  <a:cubicBezTo>
                    <a:pt x="1412" y="708"/>
                    <a:pt x="1418" y="722"/>
                    <a:pt x="1429" y="715"/>
                  </a:cubicBezTo>
                  <a:cubicBezTo>
                    <a:pt x="1439" y="708"/>
                    <a:pt x="1450" y="680"/>
                    <a:pt x="1460" y="656"/>
                  </a:cubicBezTo>
                  <a:cubicBezTo>
                    <a:pt x="1471" y="631"/>
                    <a:pt x="1485" y="631"/>
                    <a:pt x="1499" y="625"/>
                  </a:cubicBezTo>
                  <a:cubicBezTo>
                    <a:pt x="1509" y="621"/>
                    <a:pt x="1537" y="590"/>
                    <a:pt x="1555" y="548"/>
                  </a:cubicBezTo>
                  <a:cubicBezTo>
                    <a:pt x="1568" y="506"/>
                    <a:pt x="1551" y="464"/>
                    <a:pt x="1544" y="433"/>
                  </a:cubicBezTo>
                  <a:cubicBezTo>
                    <a:pt x="1537" y="405"/>
                    <a:pt x="1530" y="412"/>
                    <a:pt x="1513" y="412"/>
                  </a:cubicBezTo>
                  <a:cubicBezTo>
                    <a:pt x="1495" y="412"/>
                    <a:pt x="1460" y="408"/>
                    <a:pt x="1418" y="359"/>
                  </a:cubicBezTo>
                  <a:cubicBezTo>
                    <a:pt x="1373" y="314"/>
                    <a:pt x="1331" y="318"/>
                    <a:pt x="1303" y="325"/>
                  </a:cubicBezTo>
                  <a:cubicBezTo>
                    <a:pt x="1272" y="332"/>
                    <a:pt x="1244" y="311"/>
                    <a:pt x="1223" y="307"/>
                  </a:cubicBezTo>
                  <a:cubicBezTo>
                    <a:pt x="1205" y="304"/>
                    <a:pt x="1188" y="328"/>
                    <a:pt x="1174" y="332"/>
                  </a:cubicBezTo>
                  <a:cubicBezTo>
                    <a:pt x="1160" y="339"/>
                    <a:pt x="1181" y="311"/>
                    <a:pt x="1181" y="293"/>
                  </a:cubicBezTo>
                  <a:cubicBezTo>
                    <a:pt x="1181" y="279"/>
                    <a:pt x="1128" y="255"/>
                    <a:pt x="1087" y="237"/>
                  </a:cubicBezTo>
                  <a:cubicBezTo>
                    <a:pt x="1048" y="224"/>
                    <a:pt x="1031" y="231"/>
                    <a:pt x="1031" y="255"/>
                  </a:cubicBezTo>
                  <a:cubicBezTo>
                    <a:pt x="1031" y="283"/>
                    <a:pt x="1013" y="248"/>
                    <a:pt x="1003" y="276"/>
                  </a:cubicBezTo>
                  <a:cubicBezTo>
                    <a:pt x="989" y="304"/>
                    <a:pt x="968" y="286"/>
                    <a:pt x="982" y="276"/>
                  </a:cubicBezTo>
                  <a:cubicBezTo>
                    <a:pt x="996" y="269"/>
                    <a:pt x="1010" y="248"/>
                    <a:pt x="1017" y="231"/>
                  </a:cubicBezTo>
                  <a:cubicBezTo>
                    <a:pt x="1020" y="213"/>
                    <a:pt x="957" y="203"/>
                    <a:pt x="936" y="210"/>
                  </a:cubicBezTo>
                  <a:cubicBezTo>
                    <a:pt x="916" y="220"/>
                    <a:pt x="929" y="252"/>
                    <a:pt x="912" y="241"/>
                  </a:cubicBezTo>
                  <a:cubicBezTo>
                    <a:pt x="895" y="231"/>
                    <a:pt x="908" y="206"/>
                    <a:pt x="923" y="210"/>
                  </a:cubicBezTo>
                  <a:cubicBezTo>
                    <a:pt x="936" y="210"/>
                    <a:pt x="950" y="182"/>
                    <a:pt x="961" y="161"/>
                  </a:cubicBezTo>
                  <a:cubicBezTo>
                    <a:pt x="972" y="140"/>
                    <a:pt x="944" y="137"/>
                    <a:pt x="929" y="119"/>
                  </a:cubicBezTo>
                  <a:cubicBezTo>
                    <a:pt x="916" y="102"/>
                    <a:pt x="916" y="49"/>
                    <a:pt x="901" y="42"/>
                  </a:cubicBezTo>
                  <a:cubicBezTo>
                    <a:pt x="884" y="60"/>
                    <a:pt x="860" y="84"/>
                    <a:pt x="856" y="105"/>
                  </a:cubicBezTo>
                  <a:cubicBezTo>
                    <a:pt x="846" y="130"/>
                    <a:pt x="835" y="115"/>
                    <a:pt x="814" y="122"/>
                  </a:cubicBezTo>
                  <a:cubicBezTo>
                    <a:pt x="790" y="130"/>
                    <a:pt x="779" y="119"/>
                    <a:pt x="776" y="112"/>
                  </a:cubicBezTo>
                  <a:cubicBezTo>
                    <a:pt x="769" y="102"/>
                    <a:pt x="744" y="112"/>
                    <a:pt x="730" y="109"/>
                  </a:cubicBezTo>
                  <a:cubicBezTo>
                    <a:pt x="716" y="109"/>
                    <a:pt x="724" y="130"/>
                    <a:pt x="713" y="137"/>
                  </a:cubicBezTo>
                  <a:cubicBezTo>
                    <a:pt x="702" y="140"/>
                    <a:pt x="675" y="122"/>
                    <a:pt x="668" y="133"/>
                  </a:cubicBezTo>
                  <a:cubicBezTo>
                    <a:pt x="657" y="143"/>
                    <a:pt x="650" y="133"/>
                    <a:pt x="647" y="143"/>
                  </a:cubicBezTo>
                  <a:cubicBezTo>
                    <a:pt x="643" y="154"/>
                    <a:pt x="626" y="147"/>
                    <a:pt x="622" y="154"/>
                  </a:cubicBezTo>
                  <a:cubicBezTo>
                    <a:pt x="615" y="157"/>
                    <a:pt x="598" y="161"/>
                    <a:pt x="577" y="140"/>
                  </a:cubicBezTo>
                  <a:cubicBezTo>
                    <a:pt x="556" y="115"/>
                    <a:pt x="559" y="77"/>
                    <a:pt x="570" y="70"/>
                  </a:cubicBezTo>
                  <a:cubicBezTo>
                    <a:pt x="580" y="63"/>
                    <a:pt x="580" y="42"/>
                    <a:pt x="566" y="35"/>
                  </a:cubicBezTo>
                  <a:cubicBezTo>
                    <a:pt x="552" y="28"/>
                    <a:pt x="566" y="4"/>
                    <a:pt x="549" y="4"/>
                  </a:cubicBezTo>
                  <a:cubicBezTo>
                    <a:pt x="535" y="0"/>
                    <a:pt x="535" y="21"/>
                    <a:pt x="524" y="25"/>
                  </a:cubicBezTo>
                  <a:cubicBezTo>
                    <a:pt x="514" y="28"/>
                    <a:pt x="489" y="46"/>
                    <a:pt x="476" y="42"/>
                  </a:cubicBezTo>
                  <a:cubicBezTo>
                    <a:pt x="465" y="42"/>
                    <a:pt x="448" y="46"/>
                    <a:pt x="448" y="60"/>
                  </a:cubicBezTo>
                  <a:cubicBezTo>
                    <a:pt x="448" y="74"/>
                    <a:pt x="437" y="70"/>
                    <a:pt x="433" y="60"/>
                  </a:cubicBezTo>
                  <a:cubicBezTo>
                    <a:pt x="430" y="46"/>
                    <a:pt x="406" y="53"/>
                    <a:pt x="399" y="46"/>
                  </a:cubicBezTo>
                  <a:cubicBezTo>
                    <a:pt x="392" y="39"/>
                    <a:pt x="360" y="42"/>
                    <a:pt x="374" y="49"/>
                  </a:cubicBezTo>
                  <a:cubicBezTo>
                    <a:pt x="388" y="60"/>
                    <a:pt x="388" y="67"/>
                    <a:pt x="388" y="81"/>
                  </a:cubicBezTo>
                  <a:cubicBezTo>
                    <a:pt x="388" y="95"/>
                    <a:pt x="399" y="91"/>
                    <a:pt x="399" y="105"/>
                  </a:cubicBezTo>
                  <a:cubicBezTo>
                    <a:pt x="399" y="119"/>
                    <a:pt x="412" y="109"/>
                    <a:pt x="420" y="109"/>
                  </a:cubicBezTo>
                  <a:cubicBezTo>
                    <a:pt x="427" y="109"/>
                    <a:pt x="427" y="122"/>
                    <a:pt x="416" y="126"/>
                  </a:cubicBezTo>
                  <a:cubicBezTo>
                    <a:pt x="402" y="130"/>
                    <a:pt x="395" y="137"/>
                    <a:pt x="392" y="147"/>
                  </a:cubicBezTo>
                  <a:cubicBezTo>
                    <a:pt x="388" y="161"/>
                    <a:pt x="378" y="150"/>
                    <a:pt x="367" y="161"/>
                  </a:cubicBezTo>
                  <a:cubicBezTo>
                    <a:pt x="357" y="171"/>
                    <a:pt x="346" y="178"/>
                    <a:pt x="339" y="175"/>
                  </a:cubicBezTo>
                  <a:cubicBezTo>
                    <a:pt x="332" y="171"/>
                    <a:pt x="325" y="175"/>
                    <a:pt x="318" y="178"/>
                  </a:cubicBezTo>
                  <a:cubicBezTo>
                    <a:pt x="311" y="182"/>
                    <a:pt x="308" y="178"/>
                    <a:pt x="294" y="168"/>
                  </a:cubicBezTo>
                  <a:cubicBezTo>
                    <a:pt x="287" y="161"/>
                    <a:pt x="280" y="143"/>
                    <a:pt x="266" y="130"/>
                  </a:cubicBezTo>
                  <a:cubicBezTo>
                    <a:pt x="256" y="133"/>
                    <a:pt x="235" y="140"/>
                    <a:pt x="228" y="140"/>
                  </a:cubicBezTo>
                  <a:cubicBezTo>
                    <a:pt x="213" y="140"/>
                    <a:pt x="168" y="137"/>
                    <a:pt x="165" y="143"/>
                  </a:cubicBezTo>
                  <a:cubicBezTo>
                    <a:pt x="165" y="154"/>
                    <a:pt x="168" y="164"/>
                    <a:pt x="175" y="168"/>
                  </a:cubicBezTo>
                  <a:cubicBezTo>
                    <a:pt x="182" y="168"/>
                    <a:pt x="200" y="171"/>
                    <a:pt x="186" y="182"/>
                  </a:cubicBezTo>
                  <a:cubicBezTo>
                    <a:pt x="172" y="192"/>
                    <a:pt x="158" y="178"/>
                    <a:pt x="158" y="203"/>
                  </a:cubicBezTo>
                  <a:cubicBezTo>
                    <a:pt x="158" y="227"/>
                    <a:pt x="189" y="244"/>
                    <a:pt x="182" y="269"/>
                  </a:cubicBezTo>
                  <a:cubicBezTo>
                    <a:pt x="179" y="279"/>
                    <a:pt x="175" y="311"/>
                    <a:pt x="175" y="321"/>
                  </a:cubicBezTo>
                  <a:cubicBezTo>
                    <a:pt x="175" y="332"/>
                    <a:pt x="172" y="374"/>
                    <a:pt x="161" y="374"/>
                  </a:cubicBezTo>
                  <a:cubicBezTo>
                    <a:pt x="151" y="377"/>
                    <a:pt x="140" y="367"/>
                    <a:pt x="126" y="377"/>
                  </a:cubicBezTo>
                  <a:cubicBezTo>
                    <a:pt x="112" y="387"/>
                    <a:pt x="95" y="381"/>
                    <a:pt x="77" y="394"/>
                  </a:cubicBezTo>
                  <a:cubicBezTo>
                    <a:pt x="64" y="408"/>
                    <a:pt x="46" y="402"/>
                    <a:pt x="42" y="419"/>
                  </a:cubicBezTo>
                  <a:cubicBezTo>
                    <a:pt x="42" y="433"/>
                    <a:pt x="28" y="440"/>
                    <a:pt x="32" y="454"/>
                  </a:cubicBezTo>
                  <a:cubicBezTo>
                    <a:pt x="36" y="468"/>
                    <a:pt x="25" y="464"/>
                    <a:pt x="15" y="475"/>
                  </a:cubicBezTo>
                  <a:cubicBezTo>
                    <a:pt x="4" y="485"/>
                    <a:pt x="15" y="492"/>
                    <a:pt x="8" y="503"/>
                  </a:cubicBezTo>
                  <a:cubicBezTo>
                    <a:pt x="0" y="509"/>
                    <a:pt x="11" y="524"/>
                    <a:pt x="18" y="534"/>
                  </a:cubicBezTo>
                  <a:cubicBezTo>
                    <a:pt x="25" y="548"/>
                    <a:pt x="36" y="558"/>
                    <a:pt x="36" y="569"/>
                  </a:cubicBezTo>
                  <a:cubicBezTo>
                    <a:pt x="32" y="579"/>
                    <a:pt x="42" y="586"/>
                    <a:pt x="53" y="583"/>
                  </a:cubicBezTo>
                  <a:cubicBezTo>
                    <a:pt x="67" y="583"/>
                    <a:pt x="56" y="607"/>
                    <a:pt x="74" y="607"/>
                  </a:cubicBezTo>
                  <a:cubicBezTo>
                    <a:pt x="95" y="607"/>
                    <a:pt x="112" y="611"/>
                    <a:pt x="116" y="600"/>
                  </a:cubicBezTo>
                  <a:cubicBezTo>
                    <a:pt x="123" y="590"/>
                    <a:pt x="133" y="583"/>
                    <a:pt x="133" y="597"/>
                  </a:cubicBezTo>
                  <a:cubicBezTo>
                    <a:pt x="133" y="611"/>
                    <a:pt x="130" y="652"/>
                    <a:pt x="144" y="649"/>
                  </a:cubicBezTo>
                  <a:cubicBezTo>
                    <a:pt x="158" y="642"/>
                    <a:pt x="182" y="646"/>
                    <a:pt x="196" y="649"/>
                  </a:cubicBezTo>
                  <a:cubicBezTo>
                    <a:pt x="207" y="652"/>
                    <a:pt x="220" y="649"/>
                    <a:pt x="228" y="642"/>
                  </a:cubicBezTo>
                  <a:cubicBezTo>
                    <a:pt x="238" y="631"/>
                    <a:pt x="245" y="631"/>
                    <a:pt x="262" y="625"/>
                  </a:cubicBezTo>
                  <a:cubicBezTo>
                    <a:pt x="280" y="614"/>
                    <a:pt x="294" y="603"/>
                    <a:pt x="308" y="603"/>
                  </a:cubicBezTo>
                  <a:cubicBezTo>
                    <a:pt x="325" y="603"/>
                    <a:pt x="350" y="593"/>
                    <a:pt x="346" y="603"/>
                  </a:cubicBezTo>
                  <a:cubicBezTo>
                    <a:pt x="343" y="618"/>
                    <a:pt x="339" y="659"/>
                    <a:pt x="360" y="680"/>
                  </a:cubicBezTo>
                  <a:cubicBezTo>
                    <a:pt x="378" y="705"/>
                    <a:pt x="388" y="712"/>
                    <a:pt x="406" y="708"/>
                  </a:cubicBezTo>
                  <a:cubicBezTo>
                    <a:pt x="423" y="708"/>
                    <a:pt x="420" y="715"/>
                    <a:pt x="433" y="715"/>
                  </a:cubicBezTo>
                  <a:cubicBezTo>
                    <a:pt x="448" y="715"/>
                    <a:pt x="437" y="729"/>
                    <a:pt x="451" y="729"/>
                  </a:cubicBezTo>
                  <a:cubicBezTo>
                    <a:pt x="461" y="729"/>
                    <a:pt x="482" y="733"/>
                    <a:pt x="482" y="743"/>
                  </a:cubicBezTo>
                  <a:cubicBezTo>
                    <a:pt x="482" y="757"/>
                    <a:pt x="517" y="747"/>
                    <a:pt x="524" y="753"/>
                  </a:cubicBezTo>
                  <a:cubicBezTo>
                    <a:pt x="535" y="760"/>
                    <a:pt x="542" y="768"/>
                    <a:pt x="542" y="781"/>
                  </a:cubicBezTo>
                  <a:cubicBezTo>
                    <a:pt x="538" y="795"/>
                    <a:pt x="559" y="806"/>
                    <a:pt x="545" y="809"/>
                  </a:cubicBezTo>
                  <a:cubicBezTo>
                    <a:pt x="535" y="816"/>
                    <a:pt x="549" y="827"/>
                    <a:pt x="552" y="844"/>
                  </a:cubicBezTo>
                  <a:cubicBezTo>
                    <a:pt x="552" y="858"/>
                    <a:pt x="570" y="865"/>
                    <a:pt x="594" y="862"/>
                  </a:cubicBezTo>
                  <a:cubicBezTo>
                    <a:pt x="619" y="862"/>
                    <a:pt x="626" y="865"/>
                    <a:pt x="626" y="883"/>
                  </a:cubicBezTo>
                  <a:cubicBezTo>
                    <a:pt x="626" y="900"/>
                    <a:pt x="643" y="903"/>
                    <a:pt x="650" y="921"/>
                  </a:cubicBezTo>
                  <a:cubicBezTo>
                    <a:pt x="657" y="938"/>
                    <a:pt x="643" y="959"/>
                    <a:pt x="647" y="973"/>
                  </a:cubicBezTo>
                  <a:cubicBezTo>
                    <a:pt x="647" y="984"/>
                    <a:pt x="640" y="994"/>
                    <a:pt x="632" y="997"/>
                  </a:cubicBezTo>
                  <a:cubicBezTo>
                    <a:pt x="643" y="1012"/>
                    <a:pt x="643" y="1015"/>
                    <a:pt x="636" y="1018"/>
                  </a:cubicBezTo>
                  <a:cubicBezTo>
                    <a:pt x="626" y="1025"/>
                    <a:pt x="647" y="1043"/>
                    <a:pt x="643" y="1067"/>
                  </a:cubicBezTo>
                  <a:cubicBezTo>
                    <a:pt x="636" y="1095"/>
                    <a:pt x="636" y="1099"/>
                    <a:pt x="660" y="1099"/>
                  </a:cubicBezTo>
                  <a:cubicBezTo>
                    <a:pt x="688" y="1102"/>
                    <a:pt x="688" y="1109"/>
                    <a:pt x="696" y="1102"/>
                  </a:cubicBezTo>
                  <a:cubicBezTo>
                    <a:pt x="706" y="1099"/>
                    <a:pt x="720" y="1123"/>
                    <a:pt x="724" y="1137"/>
                  </a:cubicBezTo>
                  <a:cubicBezTo>
                    <a:pt x="727" y="1151"/>
                    <a:pt x="737" y="1179"/>
                    <a:pt x="741" y="1179"/>
                  </a:cubicBezTo>
                  <a:cubicBezTo>
                    <a:pt x="748" y="1179"/>
                    <a:pt x="762" y="1165"/>
                    <a:pt x="776" y="1172"/>
                  </a:cubicBezTo>
                  <a:cubicBezTo>
                    <a:pt x="790" y="1179"/>
                    <a:pt x="772" y="1224"/>
                    <a:pt x="772" y="1245"/>
                  </a:cubicBezTo>
                  <a:cubicBezTo>
                    <a:pt x="783" y="1241"/>
                    <a:pt x="793" y="1241"/>
                    <a:pt x="797" y="1245"/>
                  </a:cubicBezTo>
                  <a:cubicBezTo>
                    <a:pt x="804" y="1249"/>
                    <a:pt x="807" y="1297"/>
                    <a:pt x="804" y="1304"/>
                  </a:cubicBezTo>
                  <a:cubicBezTo>
                    <a:pt x="800" y="1315"/>
                    <a:pt x="772" y="1322"/>
                    <a:pt x="758" y="1332"/>
                  </a:cubicBezTo>
                  <a:cubicBezTo>
                    <a:pt x="741" y="1343"/>
                    <a:pt x="706" y="1374"/>
                    <a:pt x="688" y="1402"/>
                  </a:cubicBezTo>
                  <a:cubicBezTo>
                    <a:pt x="678" y="1419"/>
                    <a:pt x="664" y="1433"/>
                    <a:pt x="653" y="1444"/>
                  </a:cubicBezTo>
                  <a:cubicBezTo>
                    <a:pt x="660" y="1444"/>
                    <a:pt x="664" y="1444"/>
                    <a:pt x="668" y="1444"/>
                  </a:cubicBezTo>
                  <a:cubicBezTo>
                    <a:pt x="675" y="1440"/>
                    <a:pt x="685" y="1440"/>
                    <a:pt x="699" y="1458"/>
                  </a:cubicBezTo>
                  <a:cubicBezTo>
                    <a:pt x="713" y="1472"/>
                    <a:pt x="713" y="1486"/>
                    <a:pt x="716" y="1482"/>
                  </a:cubicBezTo>
                  <a:cubicBezTo>
                    <a:pt x="724" y="1482"/>
                    <a:pt x="730" y="1461"/>
                    <a:pt x="741" y="1478"/>
                  </a:cubicBezTo>
                  <a:cubicBezTo>
                    <a:pt x="751" y="1493"/>
                    <a:pt x="776" y="1503"/>
                    <a:pt x="783" y="1510"/>
                  </a:cubicBezTo>
                  <a:cubicBezTo>
                    <a:pt x="790" y="1517"/>
                    <a:pt x="811" y="1524"/>
                    <a:pt x="811" y="1541"/>
                  </a:cubicBezTo>
                  <a:cubicBezTo>
                    <a:pt x="811" y="1555"/>
                    <a:pt x="804" y="1580"/>
                    <a:pt x="814" y="1600"/>
                  </a:cubicBezTo>
                  <a:cubicBezTo>
                    <a:pt x="818" y="1594"/>
                    <a:pt x="825" y="1590"/>
                    <a:pt x="832" y="1583"/>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58" name="Botswana">
              <a:extLst>
                <a:ext uri="{FF2B5EF4-FFF2-40B4-BE49-F238E27FC236}">
                  <a16:creationId xmlns:a16="http://schemas.microsoft.com/office/drawing/2014/main" id="{8F8698F0-F5A9-455C-BD05-D54A1A0BE5E2}"/>
                </a:ext>
              </a:extLst>
            </p:cNvPr>
            <p:cNvSpPr>
              <a:spLocks/>
            </p:cNvSpPr>
            <p:nvPr/>
          </p:nvSpPr>
          <p:spPr bwMode="auto">
            <a:xfrm>
              <a:off x="6026404" y="4248023"/>
              <a:ext cx="291592" cy="305943"/>
            </a:xfrm>
            <a:custGeom>
              <a:avLst/>
              <a:gdLst>
                <a:gd name="T0" fmla="*/ 339 w 368"/>
                <a:gd name="T1" fmla="*/ 155 h 384"/>
                <a:gd name="T2" fmla="*/ 310 w 368"/>
                <a:gd name="T3" fmla="*/ 127 h 384"/>
                <a:gd name="T4" fmla="*/ 292 w 368"/>
                <a:gd name="T5" fmla="*/ 96 h 384"/>
                <a:gd name="T6" fmla="*/ 252 w 368"/>
                <a:gd name="T7" fmla="*/ 67 h 384"/>
                <a:gd name="T8" fmla="*/ 230 w 368"/>
                <a:gd name="T9" fmla="*/ 22 h 384"/>
                <a:gd name="T10" fmla="*/ 208 w 368"/>
                <a:gd name="T11" fmla="*/ 0 h 384"/>
                <a:gd name="T12" fmla="*/ 179 w 368"/>
                <a:gd name="T13" fmla="*/ 4 h 384"/>
                <a:gd name="T14" fmla="*/ 150 w 368"/>
                <a:gd name="T15" fmla="*/ 22 h 384"/>
                <a:gd name="T16" fmla="*/ 128 w 368"/>
                <a:gd name="T17" fmla="*/ 8 h 384"/>
                <a:gd name="T18" fmla="*/ 80 w 368"/>
                <a:gd name="T19" fmla="*/ 18 h 384"/>
                <a:gd name="T20" fmla="*/ 44 w 368"/>
                <a:gd name="T21" fmla="*/ 25 h 384"/>
                <a:gd name="T22" fmla="*/ 44 w 368"/>
                <a:gd name="T23" fmla="*/ 159 h 384"/>
                <a:gd name="T24" fmla="*/ 0 w 368"/>
                <a:gd name="T25" fmla="*/ 177 h 384"/>
                <a:gd name="T26" fmla="*/ 0 w 368"/>
                <a:gd name="T27" fmla="*/ 293 h 384"/>
                <a:gd name="T28" fmla="*/ 22 w 368"/>
                <a:gd name="T29" fmla="*/ 303 h 384"/>
                <a:gd name="T30" fmla="*/ 33 w 368"/>
                <a:gd name="T31" fmla="*/ 349 h 384"/>
                <a:gd name="T32" fmla="*/ 26 w 368"/>
                <a:gd name="T33" fmla="*/ 360 h 384"/>
                <a:gd name="T34" fmla="*/ 33 w 368"/>
                <a:gd name="T35" fmla="*/ 377 h 384"/>
                <a:gd name="T36" fmla="*/ 73 w 368"/>
                <a:gd name="T37" fmla="*/ 374 h 384"/>
                <a:gd name="T38" fmla="*/ 113 w 368"/>
                <a:gd name="T39" fmla="*/ 332 h 384"/>
                <a:gd name="T40" fmla="*/ 139 w 368"/>
                <a:gd name="T41" fmla="*/ 310 h 384"/>
                <a:gd name="T42" fmla="*/ 190 w 368"/>
                <a:gd name="T43" fmla="*/ 328 h 384"/>
                <a:gd name="T44" fmla="*/ 226 w 368"/>
                <a:gd name="T45" fmla="*/ 310 h 384"/>
                <a:gd name="T46" fmla="*/ 245 w 368"/>
                <a:gd name="T47" fmla="*/ 279 h 384"/>
                <a:gd name="T48" fmla="*/ 277 w 368"/>
                <a:gd name="T49" fmla="*/ 254 h 384"/>
                <a:gd name="T50" fmla="*/ 296 w 368"/>
                <a:gd name="T51" fmla="*/ 229 h 384"/>
                <a:gd name="T52" fmla="*/ 328 w 368"/>
                <a:gd name="T53" fmla="*/ 205 h 384"/>
                <a:gd name="T54" fmla="*/ 354 w 368"/>
                <a:gd name="T55" fmla="*/ 191 h 384"/>
                <a:gd name="T56" fmla="*/ 368 w 368"/>
                <a:gd name="T57" fmla="*/ 173 h 384"/>
                <a:gd name="T58" fmla="*/ 368 w 368"/>
                <a:gd name="T59" fmla="*/ 170 h 384"/>
                <a:gd name="T60" fmla="*/ 339 w 368"/>
                <a:gd name="T61" fmla="*/ 15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8" h="384">
                  <a:moveTo>
                    <a:pt x="339" y="155"/>
                  </a:moveTo>
                  <a:cubicBezTo>
                    <a:pt x="325" y="155"/>
                    <a:pt x="310" y="138"/>
                    <a:pt x="310" y="127"/>
                  </a:cubicBezTo>
                  <a:cubicBezTo>
                    <a:pt x="310" y="113"/>
                    <a:pt x="292" y="106"/>
                    <a:pt x="292" y="96"/>
                  </a:cubicBezTo>
                  <a:cubicBezTo>
                    <a:pt x="292" y="88"/>
                    <a:pt x="266" y="74"/>
                    <a:pt x="252" y="67"/>
                  </a:cubicBezTo>
                  <a:cubicBezTo>
                    <a:pt x="237" y="64"/>
                    <a:pt x="237" y="22"/>
                    <a:pt x="230" y="22"/>
                  </a:cubicBezTo>
                  <a:cubicBezTo>
                    <a:pt x="226" y="22"/>
                    <a:pt x="212" y="8"/>
                    <a:pt x="208" y="0"/>
                  </a:cubicBezTo>
                  <a:cubicBezTo>
                    <a:pt x="197" y="0"/>
                    <a:pt x="186" y="4"/>
                    <a:pt x="179" y="4"/>
                  </a:cubicBezTo>
                  <a:cubicBezTo>
                    <a:pt x="168" y="4"/>
                    <a:pt x="153" y="14"/>
                    <a:pt x="150" y="22"/>
                  </a:cubicBezTo>
                  <a:cubicBezTo>
                    <a:pt x="146" y="29"/>
                    <a:pt x="135" y="11"/>
                    <a:pt x="128" y="8"/>
                  </a:cubicBezTo>
                  <a:cubicBezTo>
                    <a:pt x="121" y="0"/>
                    <a:pt x="91" y="18"/>
                    <a:pt x="80" y="18"/>
                  </a:cubicBezTo>
                  <a:cubicBezTo>
                    <a:pt x="73" y="22"/>
                    <a:pt x="44" y="25"/>
                    <a:pt x="44" y="25"/>
                  </a:cubicBezTo>
                  <a:cubicBezTo>
                    <a:pt x="44" y="25"/>
                    <a:pt x="44" y="145"/>
                    <a:pt x="44" y="159"/>
                  </a:cubicBezTo>
                  <a:cubicBezTo>
                    <a:pt x="44" y="177"/>
                    <a:pt x="0" y="166"/>
                    <a:pt x="0" y="177"/>
                  </a:cubicBezTo>
                  <a:cubicBezTo>
                    <a:pt x="0" y="180"/>
                    <a:pt x="0" y="233"/>
                    <a:pt x="0" y="293"/>
                  </a:cubicBezTo>
                  <a:cubicBezTo>
                    <a:pt x="11" y="297"/>
                    <a:pt x="19" y="300"/>
                    <a:pt x="22" y="303"/>
                  </a:cubicBezTo>
                  <a:cubicBezTo>
                    <a:pt x="26" y="318"/>
                    <a:pt x="37" y="342"/>
                    <a:pt x="33" y="349"/>
                  </a:cubicBezTo>
                  <a:cubicBezTo>
                    <a:pt x="33" y="356"/>
                    <a:pt x="26" y="353"/>
                    <a:pt x="26" y="360"/>
                  </a:cubicBezTo>
                  <a:cubicBezTo>
                    <a:pt x="26" y="367"/>
                    <a:pt x="22" y="377"/>
                    <a:pt x="33" y="377"/>
                  </a:cubicBezTo>
                  <a:cubicBezTo>
                    <a:pt x="44" y="377"/>
                    <a:pt x="66" y="384"/>
                    <a:pt x="73" y="374"/>
                  </a:cubicBezTo>
                  <a:cubicBezTo>
                    <a:pt x="84" y="363"/>
                    <a:pt x="110" y="342"/>
                    <a:pt x="113" y="332"/>
                  </a:cubicBezTo>
                  <a:cubicBezTo>
                    <a:pt x="113" y="321"/>
                    <a:pt x="121" y="300"/>
                    <a:pt x="139" y="310"/>
                  </a:cubicBezTo>
                  <a:cubicBezTo>
                    <a:pt x="161" y="325"/>
                    <a:pt x="161" y="328"/>
                    <a:pt x="190" y="328"/>
                  </a:cubicBezTo>
                  <a:cubicBezTo>
                    <a:pt x="215" y="328"/>
                    <a:pt x="223" y="325"/>
                    <a:pt x="226" y="310"/>
                  </a:cubicBezTo>
                  <a:cubicBezTo>
                    <a:pt x="234" y="293"/>
                    <a:pt x="226" y="279"/>
                    <a:pt x="245" y="279"/>
                  </a:cubicBezTo>
                  <a:cubicBezTo>
                    <a:pt x="259" y="279"/>
                    <a:pt x="277" y="265"/>
                    <a:pt x="277" y="254"/>
                  </a:cubicBezTo>
                  <a:cubicBezTo>
                    <a:pt x="277" y="244"/>
                    <a:pt x="284" y="229"/>
                    <a:pt x="296" y="229"/>
                  </a:cubicBezTo>
                  <a:cubicBezTo>
                    <a:pt x="307" y="229"/>
                    <a:pt x="325" y="215"/>
                    <a:pt x="328" y="205"/>
                  </a:cubicBezTo>
                  <a:cubicBezTo>
                    <a:pt x="332" y="194"/>
                    <a:pt x="346" y="198"/>
                    <a:pt x="354" y="191"/>
                  </a:cubicBezTo>
                  <a:cubicBezTo>
                    <a:pt x="357" y="187"/>
                    <a:pt x="361" y="180"/>
                    <a:pt x="368" y="173"/>
                  </a:cubicBezTo>
                  <a:cubicBezTo>
                    <a:pt x="368" y="173"/>
                    <a:pt x="368" y="170"/>
                    <a:pt x="368" y="170"/>
                  </a:cubicBezTo>
                  <a:cubicBezTo>
                    <a:pt x="368" y="162"/>
                    <a:pt x="365" y="152"/>
                    <a:pt x="339" y="15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59" name="Bosnia and Herzegovina">
              <a:extLst>
                <a:ext uri="{FF2B5EF4-FFF2-40B4-BE49-F238E27FC236}">
                  <a16:creationId xmlns:a16="http://schemas.microsoft.com/office/drawing/2014/main" id="{C860C441-9DE0-4544-A97E-09E076749ECE}"/>
                </a:ext>
              </a:extLst>
            </p:cNvPr>
            <p:cNvSpPr>
              <a:spLocks/>
            </p:cNvSpPr>
            <p:nvPr/>
          </p:nvSpPr>
          <p:spPr bwMode="auto">
            <a:xfrm>
              <a:off x="5896737" y="2174367"/>
              <a:ext cx="115189" cy="115189"/>
            </a:xfrm>
            <a:custGeom>
              <a:avLst/>
              <a:gdLst>
                <a:gd name="T0" fmla="*/ 106 w 144"/>
                <a:gd name="T1" fmla="*/ 133 h 144"/>
                <a:gd name="T2" fmla="*/ 138 w 144"/>
                <a:gd name="T3" fmla="*/ 85 h 144"/>
                <a:gd name="T4" fmla="*/ 141 w 144"/>
                <a:gd name="T5" fmla="*/ 30 h 144"/>
                <a:gd name="T6" fmla="*/ 106 w 144"/>
                <a:gd name="T7" fmla="*/ 12 h 144"/>
                <a:gd name="T8" fmla="*/ 46 w 144"/>
                <a:gd name="T9" fmla="*/ 4 h 144"/>
                <a:gd name="T10" fmla="*/ 21 w 144"/>
                <a:gd name="T11" fmla="*/ 12 h 144"/>
                <a:gd name="T12" fmla="*/ 4 w 144"/>
                <a:gd name="T13" fmla="*/ 23 h 144"/>
                <a:gd name="T14" fmla="*/ 21 w 144"/>
                <a:gd name="T15" fmla="*/ 48 h 144"/>
                <a:gd name="T16" fmla="*/ 53 w 144"/>
                <a:gd name="T17" fmla="*/ 89 h 144"/>
                <a:gd name="T18" fmla="*/ 85 w 144"/>
                <a:gd name="T19" fmla="*/ 130 h 144"/>
                <a:gd name="T20" fmla="*/ 106 w 144"/>
                <a:gd name="T21" fmla="*/ 144 h 144"/>
                <a:gd name="T22" fmla="*/ 106 w 144"/>
                <a:gd name="T23" fmla="*/ 13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44">
                  <a:moveTo>
                    <a:pt x="106" y="133"/>
                  </a:moveTo>
                  <a:cubicBezTo>
                    <a:pt x="106" y="122"/>
                    <a:pt x="130" y="85"/>
                    <a:pt x="138" y="85"/>
                  </a:cubicBezTo>
                  <a:cubicBezTo>
                    <a:pt x="141" y="85"/>
                    <a:pt x="144" y="48"/>
                    <a:pt x="141" y="30"/>
                  </a:cubicBezTo>
                  <a:cubicBezTo>
                    <a:pt x="124" y="15"/>
                    <a:pt x="106" y="12"/>
                    <a:pt x="106" y="12"/>
                  </a:cubicBezTo>
                  <a:cubicBezTo>
                    <a:pt x="106" y="12"/>
                    <a:pt x="53" y="8"/>
                    <a:pt x="46" y="4"/>
                  </a:cubicBezTo>
                  <a:cubicBezTo>
                    <a:pt x="36" y="0"/>
                    <a:pt x="29" y="15"/>
                    <a:pt x="21" y="12"/>
                  </a:cubicBezTo>
                  <a:cubicBezTo>
                    <a:pt x="11" y="4"/>
                    <a:pt x="0" y="12"/>
                    <a:pt x="4" y="23"/>
                  </a:cubicBezTo>
                  <a:cubicBezTo>
                    <a:pt x="4" y="30"/>
                    <a:pt x="21" y="37"/>
                    <a:pt x="21" y="48"/>
                  </a:cubicBezTo>
                  <a:cubicBezTo>
                    <a:pt x="21" y="63"/>
                    <a:pt x="53" y="82"/>
                    <a:pt x="53" y="89"/>
                  </a:cubicBezTo>
                  <a:cubicBezTo>
                    <a:pt x="53" y="96"/>
                    <a:pt x="74" y="111"/>
                    <a:pt x="85" y="130"/>
                  </a:cubicBezTo>
                  <a:cubicBezTo>
                    <a:pt x="92" y="133"/>
                    <a:pt x="99" y="137"/>
                    <a:pt x="106" y="144"/>
                  </a:cubicBezTo>
                  <a:cubicBezTo>
                    <a:pt x="106" y="137"/>
                    <a:pt x="110" y="133"/>
                    <a:pt x="106" y="133"/>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60" name="Bolivia">
              <a:extLst>
                <a:ext uri="{FF2B5EF4-FFF2-40B4-BE49-F238E27FC236}">
                  <a16:creationId xmlns:a16="http://schemas.microsoft.com/office/drawing/2014/main" id="{EDAB1DE9-CBDD-49B6-8C47-612B10FE885C}"/>
                </a:ext>
              </a:extLst>
            </p:cNvPr>
            <p:cNvSpPr>
              <a:spLocks/>
            </p:cNvSpPr>
            <p:nvPr/>
          </p:nvSpPr>
          <p:spPr bwMode="auto">
            <a:xfrm>
              <a:off x="3229229" y="4024757"/>
              <a:ext cx="385191" cy="428371"/>
            </a:xfrm>
            <a:custGeom>
              <a:avLst/>
              <a:gdLst>
                <a:gd name="T0" fmla="*/ 473 w 480"/>
                <a:gd name="T1" fmla="*/ 336 h 560"/>
                <a:gd name="T2" fmla="*/ 449 w 480"/>
                <a:gd name="T3" fmla="*/ 297 h 560"/>
                <a:gd name="T4" fmla="*/ 418 w 480"/>
                <a:gd name="T5" fmla="*/ 275 h 560"/>
                <a:gd name="T6" fmla="*/ 377 w 480"/>
                <a:gd name="T7" fmla="*/ 257 h 560"/>
                <a:gd name="T8" fmla="*/ 370 w 480"/>
                <a:gd name="T9" fmla="*/ 221 h 560"/>
                <a:gd name="T10" fmla="*/ 367 w 480"/>
                <a:gd name="T11" fmla="*/ 193 h 560"/>
                <a:gd name="T12" fmla="*/ 349 w 480"/>
                <a:gd name="T13" fmla="*/ 164 h 560"/>
                <a:gd name="T14" fmla="*/ 308 w 480"/>
                <a:gd name="T15" fmla="*/ 154 h 560"/>
                <a:gd name="T16" fmla="*/ 277 w 480"/>
                <a:gd name="T17" fmla="*/ 139 h 560"/>
                <a:gd name="T18" fmla="*/ 259 w 480"/>
                <a:gd name="T19" fmla="*/ 125 h 560"/>
                <a:gd name="T20" fmla="*/ 232 w 480"/>
                <a:gd name="T21" fmla="*/ 118 h 560"/>
                <a:gd name="T22" fmla="*/ 187 w 480"/>
                <a:gd name="T23" fmla="*/ 90 h 560"/>
                <a:gd name="T24" fmla="*/ 173 w 480"/>
                <a:gd name="T25" fmla="*/ 11 h 560"/>
                <a:gd name="T26" fmla="*/ 135 w 480"/>
                <a:gd name="T27" fmla="*/ 11 h 560"/>
                <a:gd name="T28" fmla="*/ 90 w 480"/>
                <a:gd name="T29" fmla="*/ 33 h 560"/>
                <a:gd name="T30" fmla="*/ 56 w 480"/>
                <a:gd name="T31" fmla="*/ 50 h 560"/>
                <a:gd name="T32" fmla="*/ 25 w 480"/>
                <a:gd name="T33" fmla="*/ 58 h 560"/>
                <a:gd name="T34" fmla="*/ 11 w 480"/>
                <a:gd name="T35" fmla="*/ 54 h 560"/>
                <a:gd name="T36" fmla="*/ 39 w 480"/>
                <a:gd name="T37" fmla="*/ 111 h 560"/>
                <a:gd name="T38" fmla="*/ 28 w 480"/>
                <a:gd name="T39" fmla="*/ 132 h 560"/>
                <a:gd name="T40" fmla="*/ 32 w 480"/>
                <a:gd name="T41" fmla="*/ 190 h 560"/>
                <a:gd name="T42" fmla="*/ 21 w 480"/>
                <a:gd name="T43" fmla="*/ 221 h 560"/>
                <a:gd name="T44" fmla="*/ 11 w 480"/>
                <a:gd name="T45" fmla="*/ 257 h 560"/>
                <a:gd name="T46" fmla="*/ 28 w 480"/>
                <a:gd name="T47" fmla="*/ 275 h 560"/>
                <a:gd name="T48" fmla="*/ 7 w 480"/>
                <a:gd name="T49" fmla="*/ 307 h 560"/>
                <a:gd name="T50" fmla="*/ 4 w 480"/>
                <a:gd name="T51" fmla="*/ 325 h 560"/>
                <a:gd name="T52" fmla="*/ 18 w 480"/>
                <a:gd name="T53" fmla="*/ 343 h 560"/>
                <a:gd name="T54" fmla="*/ 28 w 480"/>
                <a:gd name="T55" fmla="*/ 386 h 560"/>
                <a:gd name="T56" fmla="*/ 46 w 480"/>
                <a:gd name="T57" fmla="*/ 411 h 560"/>
                <a:gd name="T58" fmla="*/ 35 w 480"/>
                <a:gd name="T59" fmla="*/ 439 h 560"/>
                <a:gd name="T60" fmla="*/ 49 w 480"/>
                <a:gd name="T61" fmla="*/ 471 h 560"/>
                <a:gd name="T62" fmla="*/ 63 w 480"/>
                <a:gd name="T63" fmla="*/ 507 h 560"/>
                <a:gd name="T64" fmla="*/ 73 w 480"/>
                <a:gd name="T65" fmla="*/ 553 h 560"/>
                <a:gd name="T66" fmla="*/ 125 w 480"/>
                <a:gd name="T67" fmla="*/ 521 h 560"/>
                <a:gd name="T68" fmla="*/ 160 w 480"/>
                <a:gd name="T69" fmla="*/ 518 h 560"/>
                <a:gd name="T70" fmla="*/ 204 w 480"/>
                <a:gd name="T71" fmla="*/ 539 h 560"/>
                <a:gd name="T72" fmla="*/ 229 w 480"/>
                <a:gd name="T73" fmla="*/ 514 h 560"/>
                <a:gd name="T74" fmla="*/ 280 w 480"/>
                <a:gd name="T75" fmla="*/ 514 h 560"/>
                <a:gd name="T76" fmla="*/ 291 w 480"/>
                <a:gd name="T77" fmla="*/ 454 h 560"/>
                <a:gd name="T78" fmla="*/ 322 w 480"/>
                <a:gd name="T79" fmla="*/ 414 h 560"/>
                <a:gd name="T80" fmla="*/ 370 w 480"/>
                <a:gd name="T81" fmla="*/ 407 h 560"/>
                <a:gd name="T82" fmla="*/ 415 w 480"/>
                <a:gd name="T83" fmla="*/ 400 h 560"/>
                <a:gd name="T84" fmla="*/ 449 w 480"/>
                <a:gd name="T85" fmla="*/ 418 h 560"/>
                <a:gd name="T86" fmla="*/ 470 w 480"/>
                <a:gd name="T87" fmla="*/ 389 h 560"/>
                <a:gd name="T88" fmla="*/ 473 w 480"/>
                <a:gd name="T89" fmla="*/ 336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0" h="560">
                  <a:moveTo>
                    <a:pt x="473" y="336"/>
                  </a:moveTo>
                  <a:cubicBezTo>
                    <a:pt x="466" y="318"/>
                    <a:pt x="449" y="314"/>
                    <a:pt x="449" y="297"/>
                  </a:cubicBezTo>
                  <a:cubicBezTo>
                    <a:pt x="449" y="279"/>
                    <a:pt x="442" y="275"/>
                    <a:pt x="418" y="275"/>
                  </a:cubicBezTo>
                  <a:cubicBezTo>
                    <a:pt x="394" y="279"/>
                    <a:pt x="377" y="272"/>
                    <a:pt x="377" y="257"/>
                  </a:cubicBezTo>
                  <a:cubicBezTo>
                    <a:pt x="373" y="239"/>
                    <a:pt x="360" y="229"/>
                    <a:pt x="370" y="221"/>
                  </a:cubicBezTo>
                  <a:cubicBezTo>
                    <a:pt x="384" y="218"/>
                    <a:pt x="363" y="207"/>
                    <a:pt x="367" y="193"/>
                  </a:cubicBezTo>
                  <a:cubicBezTo>
                    <a:pt x="367" y="179"/>
                    <a:pt x="360" y="172"/>
                    <a:pt x="349" y="164"/>
                  </a:cubicBezTo>
                  <a:cubicBezTo>
                    <a:pt x="342" y="158"/>
                    <a:pt x="308" y="168"/>
                    <a:pt x="308" y="154"/>
                  </a:cubicBezTo>
                  <a:cubicBezTo>
                    <a:pt x="308" y="143"/>
                    <a:pt x="287" y="139"/>
                    <a:pt x="277" y="139"/>
                  </a:cubicBezTo>
                  <a:cubicBezTo>
                    <a:pt x="263" y="139"/>
                    <a:pt x="273" y="125"/>
                    <a:pt x="259" y="125"/>
                  </a:cubicBezTo>
                  <a:cubicBezTo>
                    <a:pt x="246" y="125"/>
                    <a:pt x="249" y="118"/>
                    <a:pt x="232" y="118"/>
                  </a:cubicBezTo>
                  <a:cubicBezTo>
                    <a:pt x="215" y="122"/>
                    <a:pt x="204" y="115"/>
                    <a:pt x="187" y="90"/>
                  </a:cubicBezTo>
                  <a:cubicBezTo>
                    <a:pt x="166" y="68"/>
                    <a:pt x="170" y="25"/>
                    <a:pt x="173" y="11"/>
                  </a:cubicBezTo>
                  <a:cubicBezTo>
                    <a:pt x="177" y="0"/>
                    <a:pt x="153" y="11"/>
                    <a:pt x="135" y="11"/>
                  </a:cubicBezTo>
                  <a:cubicBezTo>
                    <a:pt x="121" y="11"/>
                    <a:pt x="108" y="22"/>
                    <a:pt x="90" y="33"/>
                  </a:cubicBezTo>
                  <a:cubicBezTo>
                    <a:pt x="73" y="39"/>
                    <a:pt x="66" y="39"/>
                    <a:pt x="56" y="50"/>
                  </a:cubicBezTo>
                  <a:cubicBezTo>
                    <a:pt x="49" y="58"/>
                    <a:pt x="35" y="61"/>
                    <a:pt x="25" y="58"/>
                  </a:cubicBezTo>
                  <a:cubicBezTo>
                    <a:pt x="21" y="58"/>
                    <a:pt x="14" y="54"/>
                    <a:pt x="11" y="54"/>
                  </a:cubicBezTo>
                  <a:cubicBezTo>
                    <a:pt x="18" y="72"/>
                    <a:pt x="35" y="100"/>
                    <a:pt x="39" y="111"/>
                  </a:cubicBezTo>
                  <a:cubicBezTo>
                    <a:pt x="42" y="125"/>
                    <a:pt x="32" y="129"/>
                    <a:pt x="28" y="132"/>
                  </a:cubicBezTo>
                  <a:cubicBezTo>
                    <a:pt x="21" y="136"/>
                    <a:pt x="28" y="179"/>
                    <a:pt x="32" y="190"/>
                  </a:cubicBezTo>
                  <a:cubicBezTo>
                    <a:pt x="32" y="200"/>
                    <a:pt x="14" y="218"/>
                    <a:pt x="21" y="221"/>
                  </a:cubicBezTo>
                  <a:cubicBezTo>
                    <a:pt x="28" y="229"/>
                    <a:pt x="11" y="247"/>
                    <a:pt x="11" y="257"/>
                  </a:cubicBezTo>
                  <a:cubicBezTo>
                    <a:pt x="11" y="268"/>
                    <a:pt x="28" y="268"/>
                    <a:pt x="28" y="275"/>
                  </a:cubicBezTo>
                  <a:cubicBezTo>
                    <a:pt x="28" y="286"/>
                    <a:pt x="14" y="304"/>
                    <a:pt x="7" y="307"/>
                  </a:cubicBezTo>
                  <a:cubicBezTo>
                    <a:pt x="0" y="311"/>
                    <a:pt x="0" y="318"/>
                    <a:pt x="4" y="325"/>
                  </a:cubicBezTo>
                  <a:cubicBezTo>
                    <a:pt x="4" y="325"/>
                    <a:pt x="7" y="336"/>
                    <a:pt x="18" y="343"/>
                  </a:cubicBezTo>
                  <a:cubicBezTo>
                    <a:pt x="32" y="354"/>
                    <a:pt x="18" y="371"/>
                    <a:pt x="28" y="386"/>
                  </a:cubicBezTo>
                  <a:cubicBezTo>
                    <a:pt x="39" y="400"/>
                    <a:pt x="52" y="403"/>
                    <a:pt x="46" y="411"/>
                  </a:cubicBezTo>
                  <a:cubicBezTo>
                    <a:pt x="35" y="418"/>
                    <a:pt x="46" y="432"/>
                    <a:pt x="35" y="439"/>
                  </a:cubicBezTo>
                  <a:cubicBezTo>
                    <a:pt x="28" y="446"/>
                    <a:pt x="39" y="468"/>
                    <a:pt x="49" y="471"/>
                  </a:cubicBezTo>
                  <a:cubicBezTo>
                    <a:pt x="59" y="475"/>
                    <a:pt x="52" y="496"/>
                    <a:pt x="63" y="507"/>
                  </a:cubicBezTo>
                  <a:cubicBezTo>
                    <a:pt x="73" y="518"/>
                    <a:pt x="69" y="543"/>
                    <a:pt x="73" y="553"/>
                  </a:cubicBezTo>
                  <a:cubicBezTo>
                    <a:pt x="76" y="560"/>
                    <a:pt x="108" y="539"/>
                    <a:pt x="125" y="521"/>
                  </a:cubicBezTo>
                  <a:cubicBezTo>
                    <a:pt x="146" y="500"/>
                    <a:pt x="142" y="518"/>
                    <a:pt x="160" y="518"/>
                  </a:cubicBezTo>
                  <a:cubicBezTo>
                    <a:pt x="177" y="521"/>
                    <a:pt x="197" y="521"/>
                    <a:pt x="204" y="539"/>
                  </a:cubicBezTo>
                  <a:cubicBezTo>
                    <a:pt x="215" y="553"/>
                    <a:pt x="222" y="521"/>
                    <a:pt x="229" y="514"/>
                  </a:cubicBezTo>
                  <a:cubicBezTo>
                    <a:pt x="235" y="507"/>
                    <a:pt x="273" y="518"/>
                    <a:pt x="280" y="514"/>
                  </a:cubicBezTo>
                  <a:cubicBezTo>
                    <a:pt x="287" y="511"/>
                    <a:pt x="294" y="460"/>
                    <a:pt x="291" y="454"/>
                  </a:cubicBezTo>
                  <a:cubicBezTo>
                    <a:pt x="291" y="443"/>
                    <a:pt x="308" y="425"/>
                    <a:pt x="322" y="414"/>
                  </a:cubicBezTo>
                  <a:cubicBezTo>
                    <a:pt x="335" y="403"/>
                    <a:pt x="356" y="411"/>
                    <a:pt x="370" y="407"/>
                  </a:cubicBezTo>
                  <a:cubicBezTo>
                    <a:pt x="380" y="400"/>
                    <a:pt x="397" y="400"/>
                    <a:pt x="415" y="400"/>
                  </a:cubicBezTo>
                  <a:cubicBezTo>
                    <a:pt x="429" y="400"/>
                    <a:pt x="442" y="418"/>
                    <a:pt x="449" y="418"/>
                  </a:cubicBezTo>
                  <a:cubicBezTo>
                    <a:pt x="460" y="418"/>
                    <a:pt x="470" y="403"/>
                    <a:pt x="470" y="389"/>
                  </a:cubicBezTo>
                  <a:cubicBezTo>
                    <a:pt x="466" y="375"/>
                    <a:pt x="480" y="354"/>
                    <a:pt x="473" y="336"/>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61" name="Bhutan">
              <a:extLst>
                <a:ext uri="{FF2B5EF4-FFF2-40B4-BE49-F238E27FC236}">
                  <a16:creationId xmlns:a16="http://schemas.microsoft.com/office/drawing/2014/main" id="{ADBEFC5F-E642-4FEE-AD3C-0AEFB5E1E1D2}"/>
                </a:ext>
              </a:extLst>
            </p:cNvPr>
            <p:cNvSpPr>
              <a:spLocks/>
            </p:cNvSpPr>
            <p:nvPr/>
          </p:nvSpPr>
          <p:spPr bwMode="auto">
            <a:xfrm>
              <a:off x="8161147" y="2793619"/>
              <a:ext cx="90043" cy="64770"/>
            </a:xfrm>
            <a:custGeom>
              <a:avLst/>
              <a:gdLst>
                <a:gd name="T0" fmla="*/ 109 w 112"/>
                <a:gd name="T1" fmla="*/ 27 h 80"/>
                <a:gd name="T2" fmla="*/ 67 w 112"/>
                <a:gd name="T3" fmla="*/ 16 h 80"/>
                <a:gd name="T4" fmla="*/ 37 w 112"/>
                <a:gd name="T5" fmla="*/ 8 h 80"/>
                <a:gd name="T6" fmla="*/ 10 w 112"/>
                <a:gd name="T7" fmla="*/ 34 h 80"/>
                <a:gd name="T8" fmla="*/ 0 w 112"/>
                <a:gd name="T9" fmla="*/ 54 h 80"/>
                <a:gd name="T10" fmla="*/ 10 w 112"/>
                <a:gd name="T11" fmla="*/ 65 h 80"/>
                <a:gd name="T12" fmla="*/ 34 w 112"/>
                <a:gd name="T13" fmla="*/ 69 h 80"/>
                <a:gd name="T14" fmla="*/ 70 w 112"/>
                <a:gd name="T15" fmla="*/ 73 h 80"/>
                <a:gd name="T16" fmla="*/ 106 w 112"/>
                <a:gd name="T17" fmla="*/ 69 h 80"/>
                <a:gd name="T18" fmla="*/ 103 w 112"/>
                <a:gd name="T19" fmla="*/ 31 h 80"/>
                <a:gd name="T20" fmla="*/ 109 w 112"/>
                <a:gd name="T21"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80">
                  <a:moveTo>
                    <a:pt x="109" y="27"/>
                  </a:moveTo>
                  <a:cubicBezTo>
                    <a:pt x="86" y="4"/>
                    <a:pt x="79" y="23"/>
                    <a:pt x="67" y="16"/>
                  </a:cubicBezTo>
                  <a:cubicBezTo>
                    <a:pt x="50" y="4"/>
                    <a:pt x="43" y="0"/>
                    <a:pt x="37" y="8"/>
                  </a:cubicBezTo>
                  <a:cubicBezTo>
                    <a:pt x="27" y="16"/>
                    <a:pt x="17" y="16"/>
                    <a:pt x="10" y="34"/>
                  </a:cubicBezTo>
                  <a:cubicBezTo>
                    <a:pt x="7" y="42"/>
                    <a:pt x="4" y="50"/>
                    <a:pt x="0" y="54"/>
                  </a:cubicBezTo>
                  <a:cubicBezTo>
                    <a:pt x="4" y="61"/>
                    <a:pt x="7" y="65"/>
                    <a:pt x="10" y="65"/>
                  </a:cubicBezTo>
                  <a:cubicBezTo>
                    <a:pt x="17" y="61"/>
                    <a:pt x="24" y="73"/>
                    <a:pt x="34" y="69"/>
                  </a:cubicBezTo>
                  <a:cubicBezTo>
                    <a:pt x="46" y="65"/>
                    <a:pt x="53" y="80"/>
                    <a:pt x="70" y="73"/>
                  </a:cubicBezTo>
                  <a:cubicBezTo>
                    <a:pt x="86" y="69"/>
                    <a:pt x="100" y="80"/>
                    <a:pt x="106" y="69"/>
                  </a:cubicBezTo>
                  <a:cubicBezTo>
                    <a:pt x="112" y="57"/>
                    <a:pt x="103" y="31"/>
                    <a:pt x="103" y="31"/>
                  </a:cubicBezTo>
                  <a:cubicBezTo>
                    <a:pt x="103" y="31"/>
                    <a:pt x="106" y="31"/>
                    <a:pt x="109" y="2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62" name="Benin">
              <a:extLst>
                <a:ext uri="{FF2B5EF4-FFF2-40B4-BE49-F238E27FC236}">
                  <a16:creationId xmlns:a16="http://schemas.microsoft.com/office/drawing/2014/main" id="{D97C096B-B8E7-4FB9-9235-BB61D6367E93}"/>
                </a:ext>
              </a:extLst>
            </p:cNvPr>
            <p:cNvSpPr>
              <a:spLocks/>
            </p:cNvSpPr>
            <p:nvPr/>
          </p:nvSpPr>
          <p:spPr bwMode="auto">
            <a:xfrm>
              <a:off x="5432425" y="3308350"/>
              <a:ext cx="100838" cy="197993"/>
            </a:xfrm>
            <a:custGeom>
              <a:avLst/>
              <a:gdLst>
                <a:gd name="T0" fmla="*/ 76 w 112"/>
                <a:gd name="T1" fmla="*/ 165 h 256"/>
                <a:gd name="T2" fmla="*/ 90 w 112"/>
                <a:gd name="T3" fmla="*/ 136 h 256"/>
                <a:gd name="T4" fmla="*/ 106 w 112"/>
                <a:gd name="T5" fmla="*/ 110 h 256"/>
                <a:gd name="T6" fmla="*/ 109 w 112"/>
                <a:gd name="T7" fmla="*/ 52 h 256"/>
                <a:gd name="T8" fmla="*/ 106 w 112"/>
                <a:gd name="T9" fmla="*/ 26 h 256"/>
                <a:gd name="T10" fmla="*/ 93 w 112"/>
                <a:gd name="T11" fmla="*/ 26 h 256"/>
                <a:gd name="T12" fmla="*/ 83 w 112"/>
                <a:gd name="T13" fmla="*/ 4 h 256"/>
                <a:gd name="T14" fmla="*/ 70 w 112"/>
                <a:gd name="T15" fmla="*/ 26 h 256"/>
                <a:gd name="T16" fmla="*/ 60 w 112"/>
                <a:gd name="T17" fmla="*/ 41 h 256"/>
                <a:gd name="T18" fmla="*/ 27 w 112"/>
                <a:gd name="T19" fmla="*/ 48 h 256"/>
                <a:gd name="T20" fmla="*/ 7 w 112"/>
                <a:gd name="T21" fmla="*/ 63 h 256"/>
                <a:gd name="T22" fmla="*/ 0 w 112"/>
                <a:gd name="T23" fmla="*/ 63 h 256"/>
                <a:gd name="T24" fmla="*/ 20 w 112"/>
                <a:gd name="T25" fmla="*/ 103 h 256"/>
                <a:gd name="T26" fmla="*/ 27 w 112"/>
                <a:gd name="T27" fmla="*/ 132 h 256"/>
                <a:gd name="T28" fmla="*/ 34 w 112"/>
                <a:gd name="T29" fmla="*/ 183 h 256"/>
                <a:gd name="T30" fmla="*/ 37 w 112"/>
                <a:gd name="T31" fmla="*/ 256 h 256"/>
                <a:gd name="T32" fmla="*/ 63 w 112"/>
                <a:gd name="T33" fmla="*/ 256 h 256"/>
                <a:gd name="T34" fmla="*/ 86 w 112"/>
                <a:gd name="T35" fmla="*/ 245 h 256"/>
                <a:gd name="T36" fmla="*/ 76 w 112"/>
                <a:gd name="T37" fmla="*/ 213 h 256"/>
                <a:gd name="T38" fmla="*/ 76 w 112"/>
                <a:gd name="T39"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256">
                  <a:moveTo>
                    <a:pt x="76" y="165"/>
                  </a:moveTo>
                  <a:cubicBezTo>
                    <a:pt x="76" y="147"/>
                    <a:pt x="90" y="136"/>
                    <a:pt x="90" y="136"/>
                  </a:cubicBezTo>
                  <a:cubicBezTo>
                    <a:pt x="90" y="136"/>
                    <a:pt x="96" y="121"/>
                    <a:pt x="106" y="110"/>
                  </a:cubicBezTo>
                  <a:cubicBezTo>
                    <a:pt x="112" y="103"/>
                    <a:pt x="109" y="63"/>
                    <a:pt x="109" y="52"/>
                  </a:cubicBezTo>
                  <a:cubicBezTo>
                    <a:pt x="109" y="48"/>
                    <a:pt x="106" y="37"/>
                    <a:pt x="106" y="26"/>
                  </a:cubicBezTo>
                  <a:cubicBezTo>
                    <a:pt x="103" y="26"/>
                    <a:pt x="99" y="26"/>
                    <a:pt x="93" y="26"/>
                  </a:cubicBezTo>
                  <a:cubicBezTo>
                    <a:pt x="83" y="19"/>
                    <a:pt x="93" y="8"/>
                    <a:pt x="83" y="4"/>
                  </a:cubicBezTo>
                  <a:cubicBezTo>
                    <a:pt x="70" y="0"/>
                    <a:pt x="66" y="15"/>
                    <a:pt x="70" y="26"/>
                  </a:cubicBezTo>
                  <a:cubicBezTo>
                    <a:pt x="70" y="34"/>
                    <a:pt x="63" y="34"/>
                    <a:pt x="60" y="41"/>
                  </a:cubicBezTo>
                  <a:cubicBezTo>
                    <a:pt x="53" y="48"/>
                    <a:pt x="34" y="48"/>
                    <a:pt x="27" y="48"/>
                  </a:cubicBezTo>
                  <a:cubicBezTo>
                    <a:pt x="20" y="48"/>
                    <a:pt x="14" y="63"/>
                    <a:pt x="7" y="63"/>
                  </a:cubicBezTo>
                  <a:cubicBezTo>
                    <a:pt x="4" y="63"/>
                    <a:pt x="4" y="63"/>
                    <a:pt x="0" y="63"/>
                  </a:cubicBezTo>
                  <a:cubicBezTo>
                    <a:pt x="4" y="96"/>
                    <a:pt x="7" y="96"/>
                    <a:pt x="20" y="103"/>
                  </a:cubicBezTo>
                  <a:cubicBezTo>
                    <a:pt x="37" y="114"/>
                    <a:pt x="20" y="125"/>
                    <a:pt x="27" y="132"/>
                  </a:cubicBezTo>
                  <a:cubicBezTo>
                    <a:pt x="34" y="140"/>
                    <a:pt x="34" y="158"/>
                    <a:pt x="34" y="183"/>
                  </a:cubicBezTo>
                  <a:cubicBezTo>
                    <a:pt x="37" y="198"/>
                    <a:pt x="37" y="231"/>
                    <a:pt x="37" y="256"/>
                  </a:cubicBezTo>
                  <a:cubicBezTo>
                    <a:pt x="47" y="256"/>
                    <a:pt x="56" y="256"/>
                    <a:pt x="63" y="256"/>
                  </a:cubicBezTo>
                  <a:cubicBezTo>
                    <a:pt x="73" y="256"/>
                    <a:pt x="80" y="238"/>
                    <a:pt x="86" y="245"/>
                  </a:cubicBezTo>
                  <a:cubicBezTo>
                    <a:pt x="83" y="234"/>
                    <a:pt x="76" y="224"/>
                    <a:pt x="76" y="213"/>
                  </a:cubicBezTo>
                  <a:cubicBezTo>
                    <a:pt x="76" y="198"/>
                    <a:pt x="73" y="187"/>
                    <a:pt x="76" y="16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63" name="Belize">
              <a:extLst>
                <a:ext uri="{FF2B5EF4-FFF2-40B4-BE49-F238E27FC236}">
                  <a16:creationId xmlns:a16="http://schemas.microsoft.com/office/drawing/2014/main" id="{1E2D948B-8449-4AD8-8AEC-2C06795A890C}"/>
                </a:ext>
              </a:extLst>
            </p:cNvPr>
            <p:cNvSpPr>
              <a:spLocks/>
            </p:cNvSpPr>
            <p:nvPr/>
          </p:nvSpPr>
          <p:spPr bwMode="auto">
            <a:xfrm>
              <a:off x="2628011" y="3121152"/>
              <a:ext cx="39624" cy="90043"/>
            </a:xfrm>
            <a:custGeom>
              <a:avLst/>
              <a:gdLst>
                <a:gd name="T0" fmla="*/ 7 w 48"/>
                <a:gd name="T1" fmla="*/ 27 h 112"/>
                <a:gd name="T2" fmla="*/ 0 w 48"/>
                <a:gd name="T3" fmla="*/ 30 h 112"/>
                <a:gd name="T4" fmla="*/ 0 w 48"/>
                <a:gd name="T5" fmla="*/ 112 h 112"/>
                <a:gd name="T6" fmla="*/ 17 w 48"/>
                <a:gd name="T7" fmla="*/ 112 h 112"/>
                <a:gd name="T8" fmla="*/ 31 w 48"/>
                <a:gd name="T9" fmla="*/ 90 h 112"/>
                <a:gd name="T10" fmla="*/ 41 w 48"/>
                <a:gd name="T11" fmla="*/ 19 h 112"/>
                <a:gd name="T12" fmla="*/ 48 w 48"/>
                <a:gd name="T13" fmla="*/ 16 h 112"/>
                <a:gd name="T14" fmla="*/ 31 w 48"/>
                <a:gd name="T15" fmla="*/ 0 h 112"/>
                <a:gd name="T16" fmla="*/ 7 w 48"/>
                <a:gd name="T17" fmla="*/ 2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12">
                  <a:moveTo>
                    <a:pt x="7" y="27"/>
                  </a:moveTo>
                  <a:cubicBezTo>
                    <a:pt x="7" y="30"/>
                    <a:pt x="4" y="30"/>
                    <a:pt x="0" y="30"/>
                  </a:cubicBezTo>
                  <a:cubicBezTo>
                    <a:pt x="0" y="112"/>
                    <a:pt x="0" y="112"/>
                    <a:pt x="0" y="112"/>
                  </a:cubicBezTo>
                  <a:cubicBezTo>
                    <a:pt x="17" y="112"/>
                    <a:pt x="17" y="112"/>
                    <a:pt x="17" y="112"/>
                  </a:cubicBezTo>
                  <a:cubicBezTo>
                    <a:pt x="21" y="105"/>
                    <a:pt x="24" y="94"/>
                    <a:pt x="31" y="90"/>
                  </a:cubicBezTo>
                  <a:cubicBezTo>
                    <a:pt x="45" y="75"/>
                    <a:pt x="21" y="23"/>
                    <a:pt x="41" y="19"/>
                  </a:cubicBezTo>
                  <a:cubicBezTo>
                    <a:pt x="45" y="19"/>
                    <a:pt x="48" y="16"/>
                    <a:pt x="48" y="16"/>
                  </a:cubicBezTo>
                  <a:cubicBezTo>
                    <a:pt x="41" y="8"/>
                    <a:pt x="35" y="0"/>
                    <a:pt x="31" y="0"/>
                  </a:cubicBezTo>
                  <a:cubicBezTo>
                    <a:pt x="21" y="4"/>
                    <a:pt x="11" y="27"/>
                    <a:pt x="7" y="2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64" name="Belgium">
              <a:extLst>
                <a:ext uri="{FF2B5EF4-FFF2-40B4-BE49-F238E27FC236}">
                  <a16:creationId xmlns:a16="http://schemas.microsoft.com/office/drawing/2014/main" id="{C44EB687-41EF-4FDC-9A4C-BECFA58385B5}"/>
                </a:ext>
              </a:extLst>
            </p:cNvPr>
            <p:cNvSpPr>
              <a:spLocks/>
            </p:cNvSpPr>
            <p:nvPr/>
          </p:nvSpPr>
          <p:spPr bwMode="auto">
            <a:xfrm>
              <a:off x="5489956" y="1922399"/>
              <a:ext cx="125984" cy="90043"/>
            </a:xfrm>
            <a:custGeom>
              <a:avLst/>
              <a:gdLst>
                <a:gd name="T0" fmla="*/ 4 w 160"/>
                <a:gd name="T1" fmla="*/ 33 h 112"/>
                <a:gd name="T2" fmla="*/ 19 w 160"/>
                <a:gd name="T3" fmla="*/ 48 h 112"/>
                <a:gd name="T4" fmla="*/ 41 w 160"/>
                <a:gd name="T5" fmla="*/ 58 h 112"/>
                <a:gd name="T6" fmla="*/ 66 w 160"/>
                <a:gd name="T7" fmla="*/ 76 h 112"/>
                <a:gd name="T8" fmla="*/ 77 w 160"/>
                <a:gd name="T9" fmla="*/ 87 h 112"/>
                <a:gd name="T10" fmla="*/ 95 w 160"/>
                <a:gd name="T11" fmla="*/ 80 h 112"/>
                <a:gd name="T12" fmla="*/ 106 w 160"/>
                <a:gd name="T13" fmla="*/ 98 h 112"/>
                <a:gd name="T14" fmla="*/ 128 w 160"/>
                <a:gd name="T15" fmla="*/ 112 h 112"/>
                <a:gd name="T16" fmla="*/ 135 w 160"/>
                <a:gd name="T17" fmla="*/ 112 h 112"/>
                <a:gd name="T18" fmla="*/ 150 w 160"/>
                <a:gd name="T19" fmla="*/ 76 h 112"/>
                <a:gd name="T20" fmla="*/ 157 w 160"/>
                <a:gd name="T21" fmla="*/ 66 h 112"/>
                <a:gd name="T22" fmla="*/ 146 w 160"/>
                <a:gd name="T23" fmla="*/ 40 h 112"/>
                <a:gd name="T24" fmla="*/ 146 w 160"/>
                <a:gd name="T25" fmla="*/ 40 h 112"/>
                <a:gd name="T26" fmla="*/ 139 w 160"/>
                <a:gd name="T27" fmla="*/ 30 h 112"/>
                <a:gd name="T28" fmla="*/ 110 w 160"/>
                <a:gd name="T29" fmla="*/ 12 h 112"/>
                <a:gd name="T30" fmla="*/ 81 w 160"/>
                <a:gd name="T31" fmla="*/ 8 h 112"/>
                <a:gd name="T32" fmla="*/ 41 w 160"/>
                <a:gd name="T33" fmla="*/ 19 h 112"/>
                <a:gd name="T34" fmla="*/ 26 w 160"/>
                <a:gd name="T35" fmla="*/ 15 h 112"/>
                <a:gd name="T36" fmla="*/ 0 w 160"/>
                <a:gd name="T37" fmla="*/ 26 h 112"/>
                <a:gd name="T38" fmla="*/ 4 w 160"/>
                <a:gd name="T39"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112">
                  <a:moveTo>
                    <a:pt x="4" y="33"/>
                  </a:moveTo>
                  <a:cubicBezTo>
                    <a:pt x="4" y="37"/>
                    <a:pt x="15" y="55"/>
                    <a:pt x="19" y="48"/>
                  </a:cubicBezTo>
                  <a:cubicBezTo>
                    <a:pt x="22" y="40"/>
                    <a:pt x="33" y="55"/>
                    <a:pt x="41" y="58"/>
                  </a:cubicBezTo>
                  <a:cubicBezTo>
                    <a:pt x="48" y="66"/>
                    <a:pt x="66" y="69"/>
                    <a:pt x="66" y="76"/>
                  </a:cubicBezTo>
                  <a:cubicBezTo>
                    <a:pt x="66" y="80"/>
                    <a:pt x="70" y="91"/>
                    <a:pt x="77" y="87"/>
                  </a:cubicBezTo>
                  <a:cubicBezTo>
                    <a:pt x="84" y="84"/>
                    <a:pt x="95" y="73"/>
                    <a:pt x="95" y="80"/>
                  </a:cubicBezTo>
                  <a:cubicBezTo>
                    <a:pt x="95" y="87"/>
                    <a:pt x="99" y="102"/>
                    <a:pt x="106" y="98"/>
                  </a:cubicBezTo>
                  <a:cubicBezTo>
                    <a:pt x="117" y="98"/>
                    <a:pt x="121" y="112"/>
                    <a:pt x="128" y="112"/>
                  </a:cubicBezTo>
                  <a:cubicBezTo>
                    <a:pt x="131" y="112"/>
                    <a:pt x="131" y="112"/>
                    <a:pt x="135" y="112"/>
                  </a:cubicBezTo>
                  <a:cubicBezTo>
                    <a:pt x="135" y="91"/>
                    <a:pt x="142" y="80"/>
                    <a:pt x="150" y="76"/>
                  </a:cubicBezTo>
                  <a:cubicBezTo>
                    <a:pt x="153" y="73"/>
                    <a:pt x="157" y="69"/>
                    <a:pt x="157" y="66"/>
                  </a:cubicBezTo>
                  <a:cubicBezTo>
                    <a:pt x="160" y="58"/>
                    <a:pt x="146" y="48"/>
                    <a:pt x="146" y="40"/>
                  </a:cubicBezTo>
                  <a:cubicBezTo>
                    <a:pt x="146" y="40"/>
                    <a:pt x="146" y="40"/>
                    <a:pt x="146" y="40"/>
                  </a:cubicBezTo>
                  <a:cubicBezTo>
                    <a:pt x="142" y="37"/>
                    <a:pt x="142" y="33"/>
                    <a:pt x="139" y="30"/>
                  </a:cubicBezTo>
                  <a:cubicBezTo>
                    <a:pt x="128" y="19"/>
                    <a:pt x="117" y="19"/>
                    <a:pt x="110" y="12"/>
                  </a:cubicBezTo>
                  <a:cubicBezTo>
                    <a:pt x="103" y="4"/>
                    <a:pt x="88" y="0"/>
                    <a:pt x="81" y="8"/>
                  </a:cubicBezTo>
                  <a:cubicBezTo>
                    <a:pt x="73" y="15"/>
                    <a:pt x="52" y="19"/>
                    <a:pt x="41" y="19"/>
                  </a:cubicBezTo>
                  <a:cubicBezTo>
                    <a:pt x="41" y="19"/>
                    <a:pt x="33" y="19"/>
                    <a:pt x="26" y="15"/>
                  </a:cubicBezTo>
                  <a:cubicBezTo>
                    <a:pt x="19" y="19"/>
                    <a:pt x="8" y="26"/>
                    <a:pt x="0" y="26"/>
                  </a:cubicBezTo>
                  <a:cubicBezTo>
                    <a:pt x="0" y="30"/>
                    <a:pt x="4" y="30"/>
                    <a:pt x="4" y="33"/>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65" name="Belarus">
              <a:extLst>
                <a:ext uri="{FF2B5EF4-FFF2-40B4-BE49-F238E27FC236}">
                  <a16:creationId xmlns:a16="http://schemas.microsoft.com/office/drawing/2014/main" id="{45CE4AC5-1115-438C-A91C-8773F3A97093}"/>
                </a:ext>
              </a:extLst>
            </p:cNvPr>
            <p:cNvSpPr>
              <a:spLocks/>
            </p:cNvSpPr>
            <p:nvPr/>
          </p:nvSpPr>
          <p:spPr bwMode="auto">
            <a:xfrm>
              <a:off x="6123559" y="1731645"/>
              <a:ext cx="291592" cy="201549"/>
            </a:xfrm>
            <a:custGeom>
              <a:avLst/>
              <a:gdLst>
                <a:gd name="T0" fmla="*/ 344 w 368"/>
                <a:gd name="T1" fmla="*/ 125 h 256"/>
                <a:gd name="T2" fmla="*/ 323 w 368"/>
                <a:gd name="T3" fmla="*/ 105 h 256"/>
                <a:gd name="T4" fmla="*/ 306 w 368"/>
                <a:gd name="T5" fmla="*/ 81 h 256"/>
                <a:gd name="T6" fmla="*/ 299 w 368"/>
                <a:gd name="T7" fmla="*/ 54 h 256"/>
                <a:gd name="T8" fmla="*/ 296 w 368"/>
                <a:gd name="T9" fmla="*/ 27 h 256"/>
                <a:gd name="T10" fmla="*/ 261 w 368"/>
                <a:gd name="T11" fmla="*/ 17 h 256"/>
                <a:gd name="T12" fmla="*/ 240 w 368"/>
                <a:gd name="T13" fmla="*/ 17 h 256"/>
                <a:gd name="T14" fmla="*/ 219 w 368"/>
                <a:gd name="T15" fmla="*/ 7 h 256"/>
                <a:gd name="T16" fmla="*/ 198 w 368"/>
                <a:gd name="T17" fmla="*/ 4 h 256"/>
                <a:gd name="T18" fmla="*/ 195 w 368"/>
                <a:gd name="T19" fmla="*/ 0 h 256"/>
                <a:gd name="T20" fmla="*/ 184 w 368"/>
                <a:gd name="T21" fmla="*/ 4 h 256"/>
                <a:gd name="T22" fmla="*/ 170 w 368"/>
                <a:gd name="T23" fmla="*/ 17 h 256"/>
                <a:gd name="T24" fmla="*/ 143 w 368"/>
                <a:gd name="T25" fmla="*/ 21 h 256"/>
                <a:gd name="T26" fmla="*/ 132 w 368"/>
                <a:gd name="T27" fmla="*/ 41 h 256"/>
                <a:gd name="T28" fmla="*/ 129 w 368"/>
                <a:gd name="T29" fmla="*/ 58 h 256"/>
                <a:gd name="T30" fmla="*/ 115 w 368"/>
                <a:gd name="T31" fmla="*/ 68 h 256"/>
                <a:gd name="T32" fmla="*/ 94 w 368"/>
                <a:gd name="T33" fmla="*/ 85 h 256"/>
                <a:gd name="T34" fmla="*/ 91 w 368"/>
                <a:gd name="T35" fmla="*/ 101 h 256"/>
                <a:gd name="T36" fmla="*/ 63 w 368"/>
                <a:gd name="T37" fmla="*/ 112 h 256"/>
                <a:gd name="T38" fmla="*/ 46 w 368"/>
                <a:gd name="T39" fmla="*/ 118 h 256"/>
                <a:gd name="T40" fmla="*/ 14 w 368"/>
                <a:gd name="T41" fmla="*/ 118 h 256"/>
                <a:gd name="T42" fmla="*/ 14 w 368"/>
                <a:gd name="T43" fmla="*/ 122 h 256"/>
                <a:gd name="T44" fmla="*/ 21 w 368"/>
                <a:gd name="T45" fmla="*/ 148 h 256"/>
                <a:gd name="T46" fmla="*/ 25 w 368"/>
                <a:gd name="T47" fmla="*/ 182 h 256"/>
                <a:gd name="T48" fmla="*/ 0 w 368"/>
                <a:gd name="T49" fmla="*/ 202 h 256"/>
                <a:gd name="T50" fmla="*/ 14 w 368"/>
                <a:gd name="T51" fmla="*/ 219 h 256"/>
                <a:gd name="T52" fmla="*/ 14 w 368"/>
                <a:gd name="T53" fmla="*/ 243 h 256"/>
                <a:gd name="T54" fmla="*/ 35 w 368"/>
                <a:gd name="T55" fmla="*/ 236 h 256"/>
                <a:gd name="T56" fmla="*/ 59 w 368"/>
                <a:gd name="T57" fmla="*/ 223 h 256"/>
                <a:gd name="T58" fmla="*/ 125 w 368"/>
                <a:gd name="T59" fmla="*/ 229 h 256"/>
                <a:gd name="T60" fmla="*/ 164 w 368"/>
                <a:gd name="T61" fmla="*/ 236 h 256"/>
                <a:gd name="T62" fmla="*/ 188 w 368"/>
                <a:gd name="T63" fmla="*/ 240 h 256"/>
                <a:gd name="T64" fmla="*/ 216 w 368"/>
                <a:gd name="T65" fmla="*/ 243 h 256"/>
                <a:gd name="T66" fmla="*/ 240 w 368"/>
                <a:gd name="T67" fmla="*/ 250 h 256"/>
                <a:gd name="T68" fmla="*/ 275 w 368"/>
                <a:gd name="T69" fmla="*/ 253 h 256"/>
                <a:gd name="T70" fmla="*/ 282 w 368"/>
                <a:gd name="T71" fmla="*/ 240 h 256"/>
                <a:gd name="T72" fmla="*/ 306 w 368"/>
                <a:gd name="T73" fmla="*/ 216 h 256"/>
                <a:gd name="T74" fmla="*/ 330 w 368"/>
                <a:gd name="T75" fmla="*/ 209 h 256"/>
                <a:gd name="T76" fmla="*/ 327 w 368"/>
                <a:gd name="T77" fmla="*/ 193 h 256"/>
                <a:gd name="T78" fmla="*/ 320 w 368"/>
                <a:gd name="T79" fmla="*/ 159 h 256"/>
                <a:gd name="T80" fmla="*/ 348 w 368"/>
                <a:gd name="T81" fmla="*/ 162 h 256"/>
                <a:gd name="T82" fmla="*/ 368 w 368"/>
                <a:gd name="T83" fmla="*/ 145 h 256"/>
                <a:gd name="T84" fmla="*/ 344 w 368"/>
                <a:gd name="T85" fmla="*/ 12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8" h="256">
                  <a:moveTo>
                    <a:pt x="344" y="125"/>
                  </a:moveTo>
                  <a:cubicBezTo>
                    <a:pt x="337" y="125"/>
                    <a:pt x="334" y="108"/>
                    <a:pt x="323" y="105"/>
                  </a:cubicBezTo>
                  <a:cubicBezTo>
                    <a:pt x="313" y="101"/>
                    <a:pt x="313" y="88"/>
                    <a:pt x="306" y="81"/>
                  </a:cubicBezTo>
                  <a:cubicBezTo>
                    <a:pt x="296" y="75"/>
                    <a:pt x="303" y="64"/>
                    <a:pt x="299" y="54"/>
                  </a:cubicBezTo>
                  <a:cubicBezTo>
                    <a:pt x="299" y="44"/>
                    <a:pt x="303" y="31"/>
                    <a:pt x="296" y="27"/>
                  </a:cubicBezTo>
                  <a:cubicBezTo>
                    <a:pt x="292" y="24"/>
                    <a:pt x="271" y="14"/>
                    <a:pt x="261" y="17"/>
                  </a:cubicBezTo>
                  <a:cubicBezTo>
                    <a:pt x="250" y="21"/>
                    <a:pt x="243" y="24"/>
                    <a:pt x="240" y="17"/>
                  </a:cubicBezTo>
                  <a:cubicBezTo>
                    <a:pt x="237" y="10"/>
                    <a:pt x="230" y="7"/>
                    <a:pt x="219" y="7"/>
                  </a:cubicBezTo>
                  <a:cubicBezTo>
                    <a:pt x="209" y="10"/>
                    <a:pt x="205" y="7"/>
                    <a:pt x="198" y="4"/>
                  </a:cubicBezTo>
                  <a:cubicBezTo>
                    <a:pt x="198" y="4"/>
                    <a:pt x="198" y="0"/>
                    <a:pt x="195" y="0"/>
                  </a:cubicBezTo>
                  <a:cubicBezTo>
                    <a:pt x="192" y="0"/>
                    <a:pt x="188" y="4"/>
                    <a:pt x="184" y="4"/>
                  </a:cubicBezTo>
                  <a:cubicBezTo>
                    <a:pt x="177" y="10"/>
                    <a:pt x="177" y="17"/>
                    <a:pt x="170" y="17"/>
                  </a:cubicBezTo>
                  <a:cubicBezTo>
                    <a:pt x="160" y="17"/>
                    <a:pt x="153" y="14"/>
                    <a:pt x="143" y="21"/>
                  </a:cubicBezTo>
                  <a:cubicBezTo>
                    <a:pt x="132" y="27"/>
                    <a:pt x="132" y="37"/>
                    <a:pt x="132" y="41"/>
                  </a:cubicBezTo>
                  <a:cubicBezTo>
                    <a:pt x="132" y="48"/>
                    <a:pt x="136" y="58"/>
                    <a:pt x="129" y="58"/>
                  </a:cubicBezTo>
                  <a:cubicBezTo>
                    <a:pt x="122" y="58"/>
                    <a:pt x="122" y="64"/>
                    <a:pt x="115" y="68"/>
                  </a:cubicBezTo>
                  <a:cubicBezTo>
                    <a:pt x="108" y="68"/>
                    <a:pt x="98" y="78"/>
                    <a:pt x="94" y="85"/>
                  </a:cubicBezTo>
                  <a:cubicBezTo>
                    <a:pt x="94" y="91"/>
                    <a:pt x="94" y="101"/>
                    <a:pt x="91" y="101"/>
                  </a:cubicBezTo>
                  <a:cubicBezTo>
                    <a:pt x="84" y="101"/>
                    <a:pt x="70" y="105"/>
                    <a:pt x="63" y="112"/>
                  </a:cubicBezTo>
                  <a:cubicBezTo>
                    <a:pt x="59" y="115"/>
                    <a:pt x="53" y="122"/>
                    <a:pt x="46" y="118"/>
                  </a:cubicBezTo>
                  <a:cubicBezTo>
                    <a:pt x="39" y="118"/>
                    <a:pt x="28" y="118"/>
                    <a:pt x="14" y="118"/>
                  </a:cubicBezTo>
                  <a:cubicBezTo>
                    <a:pt x="14" y="118"/>
                    <a:pt x="14" y="118"/>
                    <a:pt x="14" y="122"/>
                  </a:cubicBezTo>
                  <a:cubicBezTo>
                    <a:pt x="11" y="132"/>
                    <a:pt x="14" y="142"/>
                    <a:pt x="21" y="148"/>
                  </a:cubicBezTo>
                  <a:cubicBezTo>
                    <a:pt x="28" y="155"/>
                    <a:pt x="32" y="179"/>
                    <a:pt x="25" y="182"/>
                  </a:cubicBezTo>
                  <a:cubicBezTo>
                    <a:pt x="14" y="186"/>
                    <a:pt x="0" y="196"/>
                    <a:pt x="0" y="202"/>
                  </a:cubicBezTo>
                  <a:cubicBezTo>
                    <a:pt x="0" y="206"/>
                    <a:pt x="18" y="213"/>
                    <a:pt x="14" y="219"/>
                  </a:cubicBezTo>
                  <a:cubicBezTo>
                    <a:pt x="11" y="226"/>
                    <a:pt x="11" y="233"/>
                    <a:pt x="14" y="243"/>
                  </a:cubicBezTo>
                  <a:cubicBezTo>
                    <a:pt x="21" y="243"/>
                    <a:pt x="28" y="243"/>
                    <a:pt x="35" y="236"/>
                  </a:cubicBezTo>
                  <a:cubicBezTo>
                    <a:pt x="42" y="229"/>
                    <a:pt x="46" y="223"/>
                    <a:pt x="59" y="223"/>
                  </a:cubicBezTo>
                  <a:cubicBezTo>
                    <a:pt x="73" y="223"/>
                    <a:pt x="119" y="223"/>
                    <a:pt x="125" y="229"/>
                  </a:cubicBezTo>
                  <a:cubicBezTo>
                    <a:pt x="132" y="240"/>
                    <a:pt x="153" y="233"/>
                    <a:pt x="164" y="236"/>
                  </a:cubicBezTo>
                  <a:cubicBezTo>
                    <a:pt x="174" y="240"/>
                    <a:pt x="188" y="246"/>
                    <a:pt x="188" y="240"/>
                  </a:cubicBezTo>
                  <a:cubicBezTo>
                    <a:pt x="192" y="233"/>
                    <a:pt x="205" y="246"/>
                    <a:pt x="216" y="243"/>
                  </a:cubicBezTo>
                  <a:cubicBezTo>
                    <a:pt x="226" y="236"/>
                    <a:pt x="233" y="253"/>
                    <a:pt x="240" y="250"/>
                  </a:cubicBezTo>
                  <a:cubicBezTo>
                    <a:pt x="247" y="246"/>
                    <a:pt x="271" y="246"/>
                    <a:pt x="275" y="253"/>
                  </a:cubicBezTo>
                  <a:cubicBezTo>
                    <a:pt x="282" y="256"/>
                    <a:pt x="282" y="246"/>
                    <a:pt x="282" y="240"/>
                  </a:cubicBezTo>
                  <a:cubicBezTo>
                    <a:pt x="282" y="233"/>
                    <a:pt x="306" y="216"/>
                    <a:pt x="306" y="216"/>
                  </a:cubicBezTo>
                  <a:cubicBezTo>
                    <a:pt x="306" y="216"/>
                    <a:pt x="320" y="213"/>
                    <a:pt x="330" y="209"/>
                  </a:cubicBezTo>
                  <a:cubicBezTo>
                    <a:pt x="330" y="206"/>
                    <a:pt x="327" y="202"/>
                    <a:pt x="327" y="193"/>
                  </a:cubicBezTo>
                  <a:cubicBezTo>
                    <a:pt x="320" y="175"/>
                    <a:pt x="313" y="166"/>
                    <a:pt x="320" y="159"/>
                  </a:cubicBezTo>
                  <a:cubicBezTo>
                    <a:pt x="323" y="152"/>
                    <a:pt x="341" y="166"/>
                    <a:pt x="348" y="162"/>
                  </a:cubicBezTo>
                  <a:cubicBezTo>
                    <a:pt x="354" y="159"/>
                    <a:pt x="368" y="152"/>
                    <a:pt x="368" y="145"/>
                  </a:cubicBezTo>
                  <a:cubicBezTo>
                    <a:pt x="365" y="139"/>
                    <a:pt x="351" y="128"/>
                    <a:pt x="344" y="125"/>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66" name="Bangladesh">
              <a:extLst>
                <a:ext uri="{FF2B5EF4-FFF2-40B4-BE49-F238E27FC236}">
                  <a16:creationId xmlns:a16="http://schemas.microsoft.com/office/drawing/2014/main" id="{BAA316E9-6F49-4E17-8099-290C4BFF245E}"/>
                </a:ext>
              </a:extLst>
            </p:cNvPr>
            <p:cNvSpPr>
              <a:spLocks/>
            </p:cNvSpPr>
            <p:nvPr/>
          </p:nvSpPr>
          <p:spPr bwMode="auto">
            <a:xfrm>
              <a:off x="8128762" y="2861945"/>
              <a:ext cx="140462" cy="183642"/>
            </a:xfrm>
            <a:custGeom>
              <a:avLst/>
              <a:gdLst>
                <a:gd name="T0" fmla="*/ 176 w 176"/>
                <a:gd name="T1" fmla="*/ 187 h 224"/>
                <a:gd name="T2" fmla="*/ 160 w 176"/>
                <a:gd name="T3" fmla="*/ 116 h 224"/>
                <a:gd name="T4" fmla="*/ 132 w 176"/>
                <a:gd name="T5" fmla="*/ 143 h 224"/>
                <a:gd name="T6" fmla="*/ 136 w 176"/>
                <a:gd name="T7" fmla="*/ 102 h 224"/>
                <a:gd name="T8" fmla="*/ 166 w 176"/>
                <a:gd name="T9" fmla="*/ 65 h 224"/>
                <a:gd name="T10" fmla="*/ 139 w 176"/>
                <a:gd name="T11" fmla="*/ 55 h 224"/>
                <a:gd name="T12" fmla="*/ 94 w 176"/>
                <a:gd name="T13" fmla="*/ 58 h 224"/>
                <a:gd name="T14" fmla="*/ 73 w 176"/>
                <a:gd name="T15" fmla="*/ 38 h 224"/>
                <a:gd name="T16" fmla="*/ 49 w 176"/>
                <a:gd name="T17" fmla="*/ 18 h 224"/>
                <a:gd name="T18" fmla="*/ 18 w 176"/>
                <a:gd name="T19" fmla="*/ 18 h 224"/>
                <a:gd name="T20" fmla="*/ 42 w 176"/>
                <a:gd name="T21" fmla="*/ 51 h 224"/>
                <a:gd name="T22" fmla="*/ 22 w 176"/>
                <a:gd name="T23" fmla="*/ 65 h 224"/>
                <a:gd name="T24" fmla="*/ 32 w 176"/>
                <a:gd name="T25" fmla="*/ 123 h 224"/>
                <a:gd name="T26" fmla="*/ 46 w 176"/>
                <a:gd name="T27" fmla="*/ 194 h 224"/>
                <a:gd name="T28" fmla="*/ 70 w 176"/>
                <a:gd name="T29" fmla="*/ 187 h 224"/>
                <a:gd name="T30" fmla="*/ 101 w 176"/>
                <a:gd name="T31" fmla="*/ 170 h 224"/>
                <a:gd name="T32" fmla="*/ 125 w 176"/>
                <a:gd name="T33" fmla="*/ 153 h 224"/>
                <a:gd name="T34" fmla="*/ 146 w 176"/>
                <a:gd name="T35" fmla="*/ 204 h 224"/>
                <a:gd name="T36" fmla="*/ 153 w 176"/>
                <a:gd name="T37" fmla="*/ 224 h 224"/>
                <a:gd name="T38" fmla="*/ 166 w 176"/>
                <a:gd name="T39" fmla="*/ 214 h 224"/>
                <a:gd name="T40" fmla="*/ 176 w 176"/>
                <a:gd name="T41" fmla="*/ 18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224">
                  <a:moveTo>
                    <a:pt x="176" y="187"/>
                  </a:moveTo>
                  <a:cubicBezTo>
                    <a:pt x="170" y="150"/>
                    <a:pt x="166" y="116"/>
                    <a:pt x="160" y="116"/>
                  </a:cubicBezTo>
                  <a:cubicBezTo>
                    <a:pt x="153" y="116"/>
                    <a:pt x="146" y="147"/>
                    <a:pt x="132" y="143"/>
                  </a:cubicBezTo>
                  <a:cubicBezTo>
                    <a:pt x="121" y="143"/>
                    <a:pt x="121" y="102"/>
                    <a:pt x="136" y="102"/>
                  </a:cubicBezTo>
                  <a:cubicBezTo>
                    <a:pt x="149" y="102"/>
                    <a:pt x="166" y="72"/>
                    <a:pt x="166" y="65"/>
                  </a:cubicBezTo>
                  <a:cubicBezTo>
                    <a:pt x="166" y="55"/>
                    <a:pt x="153" y="55"/>
                    <a:pt x="139" y="55"/>
                  </a:cubicBezTo>
                  <a:cubicBezTo>
                    <a:pt x="125" y="55"/>
                    <a:pt x="94" y="58"/>
                    <a:pt x="94" y="58"/>
                  </a:cubicBezTo>
                  <a:cubicBezTo>
                    <a:pt x="94" y="58"/>
                    <a:pt x="73" y="51"/>
                    <a:pt x="73" y="38"/>
                  </a:cubicBezTo>
                  <a:cubicBezTo>
                    <a:pt x="73" y="28"/>
                    <a:pt x="66" y="18"/>
                    <a:pt x="49" y="18"/>
                  </a:cubicBezTo>
                  <a:cubicBezTo>
                    <a:pt x="32" y="18"/>
                    <a:pt x="32" y="0"/>
                    <a:pt x="18" y="18"/>
                  </a:cubicBezTo>
                  <a:cubicBezTo>
                    <a:pt x="0" y="38"/>
                    <a:pt x="46" y="38"/>
                    <a:pt x="42" y="51"/>
                  </a:cubicBezTo>
                  <a:cubicBezTo>
                    <a:pt x="39" y="65"/>
                    <a:pt x="25" y="55"/>
                    <a:pt x="22" y="65"/>
                  </a:cubicBezTo>
                  <a:cubicBezTo>
                    <a:pt x="18" y="78"/>
                    <a:pt x="25" y="109"/>
                    <a:pt x="32" y="123"/>
                  </a:cubicBezTo>
                  <a:cubicBezTo>
                    <a:pt x="35" y="137"/>
                    <a:pt x="42" y="167"/>
                    <a:pt x="46" y="194"/>
                  </a:cubicBezTo>
                  <a:cubicBezTo>
                    <a:pt x="56" y="190"/>
                    <a:pt x="59" y="187"/>
                    <a:pt x="70" y="187"/>
                  </a:cubicBezTo>
                  <a:cubicBezTo>
                    <a:pt x="84" y="187"/>
                    <a:pt x="101" y="184"/>
                    <a:pt x="101" y="170"/>
                  </a:cubicBezTo>
                  <a:cubicBezTo>
                    <a:pt x="101" y="160"/>
                    <a:pt x="118" y="150"/>
                    <a:pt x="125" y="153"/>
                  </a:cubicBezTo>
                  <a:cubicBezTo>
                    <a:pt x="132" y="157"/>
                    <a:pt x="146" y="187"/>
                    <a:pt x="146" y="204"/>
                  </a:cubicBezTo>
                  <a:cubicBezTo>
                    <a:pt x="146" y="211"/>
                    <a:pt x="149" y="218"/>
                    <a:pt x="153" y="224"/>
                  </a:cubicBezTo>
                  <a:cubicBezTo>
                    <a:pt x="160" y="218"/>
                    <a:pt x="166" y="214"/>
                    <a:pt x="166" y="214"/>
                  </a:cubicBezTo>
                  <a:cubicBezTo>
                    <a:pt x="166" y="214"/>
                    <a:pt x="170" y="197"/>
                    <a:pt x="176" y="18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67" name="Bahamas">
              <a:extLst>
                <a:ext uri="{FF2B5EF4-FFF2-40B4-BE49-F238E27FC236}">
                  <a16:creationId xmlns:a16="http://schemas.microsoft.com/office/drawing/2014/main" id="{6CEBC072-77A7-434E-A2AC-552408BA133A}"/>
                </a:ext>
              </a:extLst>
            </p:cNvPr>
            <p:cNvSpPr>
              <a:spLocks/>
            </p:cNvSpPr>
            <p:nvPr/>
          </p:nvSpPr>
          <p:spPr bwMode="auto">
            <a:xfrm>
              <a:off x="2951988" y="2890774"/>
              <a:ext cx="39624" cy="64770"/>
            </a:xfrm>
            <a:custGeom>
              <a:avLst/>
              <a:gdLst>
                <a:gd name="T0" fmla="*/ 39 w 48"/>
                <a:gd name="T1" fmla="*/ 77 h 80"/>
                <a:gd name="T2" fmla="*/ 20 w 48"/>
                <a:gd name="T3" fmla="*/ 58 h 80"/>
                <a:gd name="T4" fmla="*/ 0 w 48"/>
                <a:gd name="T5" fmla="*/ 27 h 80"/>
                <a:gd name="T6" fmla="*/ 20 w 48"/>
                <a:gd name="T7" fmla="*/ 16 h 80"/>
                <a:gd name="T8" fmla="*/ 24 w 48"/>
                <a:gd name="T9" fmla="*/ 50 h 80"/>
                <a:gd name="T10" fmla="*/ 39 w 48"/>
                <a:gd name="T11" fmla="*/ 77 h 80"/>
              </a:gdLst>
              <a:ahLst/>
              <a:cxnLst>
                <a:cxn ang="0">
                  <a:pos x="T0" y="T1"/>
                </a:cxn>
                <a:cxn ang="0">
                  <a:pos x="T2" y="T3"/>
                </a:cxn>
                <a:cxn ang="0">
                  <a:pos x="T4" y="T5"/>
                </a:cxn>
                <a:cxn ang="0">
                  <a:pos x="T6" y="T7"/>
                </a:cxn>
                <a:cxn ang="0">
                  <a:pos x="T8" y="T9"/>
                </a:cxn>
                <a:cxn ang="0">
                  <a:pos x="T10" y="T11"/>
                </a:cxn>
              </a:cxnLst>
              <a:rect l="0" t="0" r="r" b="b"/>
              <a:pathLst>
                <a:path w="48" h="80">
                  <a:moveTo>
                    <a:pt x="39" y="77"/>
                  </a:moveTo>
                  <a:cubicBezTo>
                    <a:pt x="39" y="80"/>
                    <a:pt x="20" y="69"/>
                    <a:pt x="20" y="58"/>
                  </a:cubicBezTo>
                  <a:cubicBezTo>
                    <a:pt x="20" y="46"/>
                    <a:pt x="0" y="46"/>
                    <a:pt x="0" y="27"/>
                  </a:cubicBezTo>
                  <a:cubicBezTo>
                    <a:pt x="0" y="12"/>
                    <a:pt x="10" y="0"/>
                    <a:pt x="20" y="16"/>
                  </a:cubicBezTo>
                  <a:cubicBezTo>
                    <a:pt x="29" y="31"/>
                    <a:pt x="24" y="42"/>
                    <a:pt x="24" y="50"/>
                  </a:cubicBezTo>
                  <a:cubicBezTo>
                    <a:pt x="29" y="58"/>
                    <a:pt x="48" y="65"/>
                    <a:pt x="39" y="77"/>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68" name="Azerbaijan">
              <a:extLst>
                <a:ext uri="{FF2B5EF4-FFF2-40B4-BE49-F238E27FC236}">
                  <a16:creationId xmlns:a16="http://schemas.microsoft.com/office/drawing/2014/main" id="{26E4007B-5B7A-412E-842A-53D53AD6C8C2}"/>
                </a:ext>
              </a:extLst>
            </p:cNvPr>
            <p:cNvSpPr>
              <a:spLocks noEditPoints="1"/>
            </p:cNvSpPr>
            <p:nvPr/>
          </p:nvSpPr>
          <p:spPr bwMode="auto">
            <a:xfrm>
              <a:off x="6796786" y="2314829"/>
              <a:ext cx="151257" cy="125984"/>
            </a:xfrm>
            <a:custGeom>
              <a:avLst/>
              <a:gdLst>
                <a:gd name="T0" fmla="*/ 182 w 192"/>
                <a:gd name="T1" fmla="*/ 54 h 160"/>
                <a:gd name="T2" fmla="*/ 148 w 192"/>
                <a:gd name="T3" fmla="*/ 8 h 160"/>
                <a:gd name="T4" fmla="*/ 120 w 192"/>
                <a:gd name="T5" fmla="*/ 26 h 160"/>
                <a:gd name="T6" fmla="*/ 103 w 192"/>
                <a:gd name="T7" fmla="*/ 26 h 160"/>
                <a:gd name="T8" fmla="*/ 76 w 192"/>
                <a:gd name="T9" fmla="*/ 4 h 160"/>
                <a:gd name="T10" fmla="*/ 62 w 192"/>
                <a:gd name="T11" fmla="*/ 0 h 160"/>
                <a:gd name="T12" fmla="*/ 55 w 192"/>
                <a:gd name="T13" fmla="*/ 15 h 160"/>
                <a:gd name="T14" fmla="*/ 69 w 192"/>
                <a:gd name="T15" fmla="*/ 33 h 160"/>
                <a:gd name="T16" fmla="*/ 38 w 192"/>
                <a:gd name="T17" fmla="*/ 29 h 160"/>
                <a:gd name="T18" fmla="*/ 11 w 192"/>
                <a:gd name="T19" fmla="*/ 22 h 160"/>
                <a:gd name="T20" fmla="*/ 24 w 192"/>
                <a:gd name="T21" fmla="*/ 54 h 160"/>
                <a:gd name="T22" fmla="*/ 38 w 192"/>
                <a:gd name="T23" fmla="*/ 86 h 160"/>
                <a:gd name="T24" fmla="*/ 62 w 192"/>
                <a:gd name="T25" fmla="*/ 114 h 160"/>
                <a:gd name="T26" fmla="*/ 69 w 192"/>
                <a:gd name="T27" fmla="*/ 136 h 160"/>
                <a:gd name="T28" fmla="*/ 117 w 192"/>
                <a:gd name="T29" fmla="*/ 104 h 160"/>
                <a:gd name="T30" fmla="*/ 124 w 192"/>
                <a:gd name="T31" fmla="*/ 139 h 160"/>
                <a:gd name="T32" fmla="*/ 151 w 192"/>
                <a:gd name="T33" fmla="*/ 160 h 160"/>
                <a:gd name="T34" fmla="*/ 158 w 192"/>
                <a:gd name="T35" fmla="*/ 139 h 160"/>
                <a:gd name="T36" fmla="*/ 182 w 192"/>
                <a:gd name="T37" fmla="*/ 54 h 160"/>
                <a:gd name="T38" fmla="*/ 18 w 192"/>
                <a:gd name="T39" fmla="*/ 111 h 160"/>
                <a:gd name="T40" fmla="*/ 0 w 192"/>
                <a:gd name="T41" fmla="*/ 104 h 160"/>
                <a:gd name="T42" fmla="*/ 11 w 192"/>
                <a:gd name="T43" fmla="*/ 125 h 160"/>
                <a:gd name="T44" fmla="*/ 38 w 192"/>
                <a:gd name="T45" fmla="*/ 139 h 160"/>
                <a:gd name="T46" fmla="*/ 45 w 192"/>
                <a:gd name="T47" fmla="*/ 139 h 160"/>
                <a:gd name="T48" fmla="*/ 35 w 192"/>
                <a:gd name="T49" fmla="*/ 118 h 160"/>
                <a:gd name="T50" fmla="*/ 18 w 192"/>
                <a:gd name="T51" fmla="*/ 1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2" h="160">
                  <a:moveTo>
                    <a:pt x="182" y="54"/>
                  </a:moveTo>
                  <a:cubicBezTo>
                    <a:pt x="175" y="43"/>
                    <a:pt x="162" y="26"/>
                    <a:pt x="148" y="8"/>
                  </a:cubicBezTo>
                  <a:cubicBezTo>
                    <a:pt x="141" y="22"/>
                    <a:pt x="124" y="18"/>
                    <a:pt x="120" y="26"/>
                  </a:cubicBezTo>
                  <a:cubicBezTo>
                    <a:pt x="117" y="33"/>
                    <a:pt x="110" y="22"/>
                    <a:pt x="103" y="26"/>
                  </a:cubicBezTo>
                  <a:cubicBezTo>
                    <a:pt x="100" y="26"/>
                    <a:pt x="86" y="4"/>
                    <a:pt x="76" y="4"/>
                  </a:cubicBezTo>
                  <a:cubicBezTo>
                    <a:pt x="72" y="4"/>
                    <a:pt x="66" y="0"/>
                    <a:pt x="62" y="0"/>
                  </a:cubicBezTo>
                  <a:cubicBezTo>
                    <a:pt x="59" y="4"/>
                    <a:pt x="52" y="11"/>
                    <a:pt x="55" y="15"/>
                  </a:cubicBezTo>
                  <a:cubicBezTo>
                    <a:pt x="59" y="18"/>
                    <a:pt x="72" y="26"/>
                    <a:pt x="69" y="33"/>
                  </a:cubicBezTo>
                  <a:cubicBezTo>
                    <a:pt x="62" y="36"/>
                    <a:pt x="45" y="36"/>
                    <a:pt x="38" y="29"/>
                  </a:cubicBezTo>
                  <a:cubicBezTo>
                    <a:pt x="31" y="22"/>
                    <a:pt x="14" y="15"/>
                    <a:pt x="11" y="22"/>
                  </a:cubicBezTo>
                  <a:cubicBezTo>
                    <a:pt x="7" y="29"/>
                    <a:pt x="28" y="43"/>
                    <a:pt x="24" y="54"/>
                  </a:cubicBezTo>
                  <a:cubicBezTo>
                    <a:pt x="21" y="61"/>
                    <a:pt x="38" y="72"/>
                    <a:pt x="38" y="86"/>
                  </a:cubicBezTo>
                  <a:cubicBezTo>
                    <a:pt x="38" y="96"/>
                    <a:pt x="62" y="104"/>
                    <a:pt x="62" y="114"/>
                  </a:cubicBezTo>
                  <a:cubicBezTo>
                    <a:pt x="62" y="118"/>
                    <a:pt x="66" y="128"/>
                    <a:pt x="69" y="136"/>
                  </a:cubicBezTo>
                  <a:cubicBezTo>
                    <a:pt x="90" y="125"/>
                    <a:pt x="103" y="111"/>
                    <a:pt x="117" y="104"/>
                  </a:cubicBezTo>
                  <a:cubicBezTo>
                    <a:pt x="134" y="96"/>
                    <a:pt x="127" y="136"/>
                    <a:pt x="124" y="139"/>
                  </a:cubicBezTo>
                  <a:cubicBezTo>
                    <a:pt x="120" y="146"/>
                    <a:pt x="138" y="157"/>
                    <a:pt x="151" y="160"/>
                  </a:cubicBezTo>
                  <a:cubicBezTo>
                    <a:pt x="151" y="153"/>
                    <a:pt x="151" y="146"/>
                    <a:pt x="158" y="139"/>
                  </a:cubicBezTo>
                  <a:cubicBezTo>
                    <a:pt x="179" y="114"/>
                    <a:pt x="192" y="75"/>
                    <a:pt x="182" y="54"/>
                  </a:cubicBezTo>
                  <a:close/>
                  <a:moveTo>
                    <a:pt x="18" y="111"/>
                  </a:moveTo>
                  <a:cubicBezTo>
                    <a:pt x="14" y="111"/>
                    <a:pt x="7" y="104"/>
                    <a:pt x="0" y="104"/>
                  </a:cubicBezTo>
                  <a:cubicBezTo>
                    <a:pt x="0" y="111"/>
                    <a:pt x="0" y="118"/>
                    <a:pt x="11" y="125"/>
                  </a:cubicBezTo>
                  <a:cubicBezTo>
                    <a:pt x="28" y="132"/>
                    <a:pt x="4" y="136"/>
                    <a:pt x="38" y="139"/>
                  </a:cubicBezTo>
                  <a:cubicBezTo>
                    <a:pt x="42" y="139"/>
                    <a:pt x="42" y="139"/>
                    <a:pt x="45" y="139"/>
                  </a:cubicBezTo>
                  <a:cubicBezTo>
                    <a:pt x="45" y="132"/>
                    <a:pt x="45" y="128"/>
                    <a:pt x="35" y="118"/>
                  </a:cubicBezTo>
                  <a:cubicBezTo>
                    <a:pt x="28" y="107"/>
                    <a:pt x="24" y="114"/>
                    <a:pt x="18" y="111"/>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69" name="Austria">
              <a:extLst>
                <a:ext uri="{FF2B5EF4-FFF2-40B4-BE49-F238E27FC236}">
                  <a16:creationId xmlns:a16="http://schemas.microsoft.com/office/drawing/2014/main" id="{14CC3679-707A-4B83-9CBA-54EE90135048}"/>
                </a:ext>
              </a:extLst>
            </p:cNvPr>
            <p:cNvSpPr>
              <a:spLocks/>
            </p:cNvSpPr>
            <p:nvPr/>
          </p:nvSpPr>
          <p:spPr bwMode="auto">
            <a:xfrm>
              <a:off x="5705983" y="2034032"/>
              <a:ext cx="241173" cy="100838"/>
            </a:xfrm>
            <a:custGeom>
              <a:avLst/>
              <a:gdLst>
                <a:gd name="T0" fmla="*/ 257 w 304"/>
                <a:gd name="T1" fmla="*/ 11 h 128"/>
                <a:gd name="T2" fmla="*/ 220 w 304"/>
                <a:gd name="T3" fmla="*/ 0 h 128"/>
                <a:gd name="T4" fmla="*/ 213 w 304"/>
                <a:gd name="T5" fmla="*/ 17 h 128"/>
                <a:gd name="T6" fmla="*/ 176 w 304"/>
                <a:gd name="T7" fmla="*/ 21 h 128"/>
                <a:gd name="T8" fmla="*/ 154 w 304"/>
                <a:gd name="T9" fmla="*/ 34 h 128"/>
                <a:gd name="T10" fmla="*/ 140 w 304"/>
                <a:gd name="T11" fmla="*/ 58 h 128"/>
                <a:gd name="T12" fmla="*/ 121 w 304"/>
                <a:gd name="T13" fmla="*/ 68 h 128"/>
                <a:gd name="T14" fmla="*/ 81 w 304"/>
                <a:gd name="T15" fmla="*/ 75 h 128"/>
                <a:gd name="T16" fmla="*/ 56 w 304"/>
                <a:gd name="T17" fmla="*/ 78 h 128"/>
                <a:gd name="T18" fmla="*/ 30 w 304"/>
                <a:gd name="T19" fmla="*/ 82 h 128"/>
                <a:gd name="T20" fmla="*/ 8 w 304"/>
                <a:gd name="T21" fmla="*/ 75 h 128"/>
                <a:gd name="T22" fmla="*/ 4 w 304"/>
                <a:gd name="T23" fmla="*/ 95 h 128"/>
                <a:gd name="T24" fmla="*/ 22 w 304"/>
                <a:gd name="T25" fmla="*/ 105 h 128"/>
                <a:gd name="T26" fmla="*/ 48 w 304"/>
                <a:gd name="T27" fmla="*/ 112 h 128"/>
                <a:gd name="T28" fmla="*/ 74 w 304"/>
                <a:gd name="T29" fmla="*/ 101 h 128"/>
                <a:gd name="T30" fmla="*/ 107 w 304"/>
                <a:gd name="T31" fmla="*/ 98 h 128"/>
                <a:gd name="T32" fmla="*/ 118 w 304"/>
                <a:gd name="T33" fmla="*/ 115 h 128"/>
                <a:gd name="T34" fmla="*/ 154 w 304"/>
                <a:gd name="T35" fmla="*/ 118 h 128"/>
                <a:gd name="T36" fmla="*/ 198 w 304"/>
                <a:gd name="T37" fmla="*/ 128 h 128"/>
                <a:gd name="T38" fmla="*/ 235 w 304"/>
                <a:gd name="T39" fmla="*/ 115 h 128"/>
                <a:gd name="T40" fmla="*/ 264 w 304"/>
                <a:gd name="T41" fmla="*/ 108 h 128"/>
                <a:gd name="T42" fmla="*/ 264 w 304"/>
                <a:gd name="T43" fmla="*/ 108 h 128"/>
                <a:gd name="T44" fmla="*/ 272 w 304"/>
                <a:gd name="T45" fmla="*/ 98 h 128"/>
                <a:gd name="T46" fmla="*/ 279 w 304"/>
                <a:gd name="T47" fmla="*/ 82 h 128"/>
                <a:gd name="T48" fmla="*/ 283 w 304"/>
                <a:gd name="T49" fmla="*/ 68 h 128"/>
                <a:gd name="T50" fmla="*/ 301 w 304"/>
                <a:gd name="T51" fmla="*/ 58 h 128"/>
                <a:gd name="T52" fmla="*/ 304 w 304"/>
                <a:gd name="T53" fmla="*/ 48 h 128"/>
                <a:gd name="T54" fmla="*/ 290 w 304"/>
                <a:gd name="T55" fmla="*/ 14 h 128"/>
                <a:gd name="T56" fmla="*/ 257 w 304"/>
                <a:gd name="T57" fmla="*/ 1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4" h="128">
                  <a:moveTo>
                    <a:pt x="257" y="11"/>
                  </a:moveTo>
                  <a:cubicBezTo>
                    <a:pt x="246" y="0"/>
                    <a:pt x="220" y="0"/>
                    <a:pt x="220" y="0"/>
                  </a:cubicBezTo>
                  <a:cubicBezTo>
                    <a:pt x="220" y="0"/>
                    <a:pt x="217" y="11"/>
                    <a:pt x="213" y="17"/>
                  </a:cubicBezTo>
                  <a:cubicBezTo>
                    <a:pt x="209" y="24"/>
                    <a:pt x="191" y="24"/>
                    <a:pt x="176" y="21"/>
                  </a:cubicBezTo>
                  <a:cubicBezTo>
                    <a:pt x="173" y="24"/>
                    <a:pt x="158" y="27"/>
                    <a:pt x="154" y="34"/>
                  </a:cubicBezTo>
                  <a:cubicBezTo>
                    <a:pt x="151" y="41"/>
                    <a:pt x="133" y="38"/>
                    <a:pt x="140" y="58"/>
                  </a:cubicBezTo>
                  <a:cubicBezTo>
                    <a:pt x="143" y="78"/>
                    <a:pt x="129" y="71"/>
                    <a:pt x="121" y="68"/>
                  </a:cubicBezTo>
                  <a:cubicBezTo>
                    <a:pt x="114" y="65"/>
                    <a:pt x="88" y="68"/>
                    <a:pt x="81" y="75"/>
                  </a:cubicBezTo>
                  <a:cubicBezTo>
                    <a:pt x="74" y="82"/>
                    <a:pt x="63" y="82"/>
                    <a:pt x="56" y="78"/>
                  </a:cubicBezTo>
                  <a:cubicBezTo>
                    <a:pt x="48" y="75"/>
                    <a:pt x="37" y="71"/>
                    <a:pt x="30" y="82"/>
                  </a:cubicBezTo>
                  <a:cubicBezTo>
                    <a:pt x="26" y="88"/>
                    <a:pt x="15" y="75"/>
                    <a:pt x="8" y="75"/>
                  </a:cubicBezTo>
                  <a:cubicBezTo>
                    <a:pt x="0" y="75"/>
                    <a:pt x="4" y="92"/>
                    <a:pt x="4" y="95"/>
                  </a:cubicBezTo>
                  <a:cubicBezTo>
                    <a:pt x="4" y="98"/>
                    <a:pt x="15" y="108"/>
                    <a:pt x="22" y="105"/>
                  </a:cubicBezTo>
                  <a:cubicBezTo>
                    <a:pt x="34" y="101"/>
                    <a:pt x="41" y="105"/>
                    <a:pt x="48" y="112"/>
                  </a:cubicBezTo>
                  <a:cubicBezTo>
                    <a:pt x="56" y="115"/>
                    <a:pt x="70" y="108"/>
                    <a:pt x="74" y="101"/>
                  </a:cubicBezTo>
                  <a:cubicBezTo>
                    <a:pt x="81" y="98"/>
                    <a:pt x="107" y="98"/>
                    <a:pt x="107" y="98"/>
                  </a:cubicBezTo>
                  <a:cubicBezTo>
                    <a:pt x="110" y="98"/>
                    <a:pt x="110" y="112"/>
                    <a:pt x="118" y="115"/>
                  </a:cubicBezTo>
                  <a:cubicBezTo>
                    <a:pt x="121" y="118"/>
                    <a:pt x="140" y="118"/>
                    <a:pt x="154" y="118"/>
                  </a:cubicBezTo>
                  <a:cubicBezTo>
                    <a:pt x="169" y="122"/>
                    <a:pt x="191" y="128"/>
                    <a:pt x="198" y="128"/>
                  </a:cubicBezTo>
                  <a:cubicBezTo>
                    <a:pt x="205" y="128"/>
                    <a:pt x="220" y="115"/>
                    <a:pt x="235" y="115"/>
                  </a:cubicBezTo>
                  <a:cubicBezTo>
                    <a:pt x="253" y="115"/>
                    <a:pt x="261" y="105"/>
                    <a:pt x="264" y="108"/>
                  </a:cubicBezTo>
                  <a:cubicBezTo>
                    <a:pt x="264" y="108"/>
                    <a:pt x="264" y="108"/>
                    <a:pt x="264" y="108"/>
                  </a:cubicBezTo>
                  <a:cubicBezTo>
                    <a:pt x="264" y="101"/>
                    <a:pt x="268" y="98"/>
                    <a:pt x="272" y="98"/>
                  </a:cubicBezTo>
                  <a:cubicBezTo>
                    <a:pt x="279" y="98"/>
                    <a:pt x="272" y="88"/>
                    <a:pt x="279" y="82"/>
                  </a:cubicBezTo>
                  <a:cubicBezTo>
                    <a:pt x="283" y="78"/>
                    <a:pt x="275" y="65"/>
                    <a:pt x="283" y="68"/>
                  </a:cubicBezTo>
                  <a:cubicBezTo>
                    <a:pt x="290" y="68"/>
                    <a:pt x="301" y="68"/>
                    <a:pt x="301" y="58"/>
                  </a:cubicBezTo>
                  <a:cubicBezTo>
                    <a:pt x="301" y="54"/>
                    <a:pt x="304" y="51"/>
                    <a:pt x="304" y="48"/>
                  </a:cubicBezTo>
                  <a:cubicBezTo>
                    <a:pt x="297" y="34"/>
                    <a:pt x="290" y="14"/>
                    <a:pt x="290" y="14"/>
                  </a:cubicBezTo>
                  <a:cubicBezTo>
                    <a:pt x="290" y="14"/>
                    <a:pt x="268" y="24"/>
                    <a:pt x="257" y="11"/>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70" name="Australia">
              <a:extLst>
                <a:ext uri="{FF2B5EF4-FFF2-40B4-BE49-F238E27FC236}">
                  <a16:creationId xmlns:a16="http://schemas.microsoft.com/office/drawing/2014/main" id="{54520096-502F-4CFF-8186-7754973845DF}"/>
                </a:ext>
              </a:extLst>
            </p:cNvPr>
            <p:cNvSpPr>
              <a:spLocks noEditPoints="1"/>
            </p:cNvSpPr>
            <p:nvPr/>
          </p:nvSpPr>
          <p:spPr bwMode="auto">
            <a:xfrm>
              <a:off x="8881237" y="4046347"/>
              <a:ext cx="1281557" cy="1141222"/>
            </a:xfrm>
            <a:custGeom>
              <a:avLst/>
              <a:gdLst>
                <a:gd name="T0" fmla="*/ 1596 w 1616"/>
                <a:gd name="T1" fmla="*/ 630 h 1440"/>
                <a:gd name="T2" fmla="*/ 1529 w 1616"/>
                <a:gd name="T3" fmla="*/ 560 h 1440"/>
                <a:gd name="T4" fmla="*/ 1481 w 1616"/>
                <a:gd name="T5" fmla="*/ 490 h 1440"/>
                <a:gd name="T6" fmla="*/ 1432 w 1616"/>
                <a:gd name="T7" fmla="*/ 434 h 1440"/>
                <a:gd name="T8" fmla="*/ 1320 w 1616"/>
                <a:gd name="T9" fmla="*/ 325 h 1440"/>
                <a:gd name="T10" fmla="*/ 1281 w 1616"/>
                <a:gd name="T11" fmla="*/ 190 h 1440"/>
                <a:gd name="T12" fmla="*/ 1212 w 1616"/>
                <a:gd name="T13" fmla="*/ 120 h 1440"/>
                <a:gd name="T14" fmla="*/ 1149 w 1616"/>
                <a:gd name="T15" fmla="*/ 36 h 1440"/>
                <a:gd name="T16" fmla="*/ 1131 w 1616"/>
                <a:gd name="T17" fmla="*/ 183 h 1440"/>
                <a:gd name="T18" fmla="*/ 1037 w 1616"/>
                <a:gd name="T19" fmla="*/ 266 h 1440"/>
                <a:gd name="T20" fmla="*/ 926 w 1616"/>
                <a:gd name="T21" fmla="*/ 207 h 1440"/>
                <a:gd name="T22" fmla="*/ 904 w 1616"/>
                <a:gd name="T23" fmla="*/ 123 h 1440"/>
                <a:gd name="T24" fmla="*/ 936 w 1616"/>
                <a:gd name="T25" fmla="*/ 60 h 1440"/>
                <a:gd name="T26" fmla="*/ 877 w 1616"/>
                <a:gd name="T27" fmla="*/ 67 h 1440"/>
                <a:gd name="T28" fmla="*/ 776 w 1616"/>
                <a:gd name="T29" fmla="*/ 46 h 1440"/>
                <a:gd name="T30" fmla="*/ 678 w 1616"/>
                <a:gd name="T31" fmla="*/ 112 h 1440"/>
                <a:gd name="T32" fmla="*/ 643 w 1616"/>
                <a:gd name="T33" fmla="*/ 179 h 1440"/>
                <a:gd name="T34" fmla="*/ 584 w 1616"/>
                <a:gd name="T35" fmla="*/ 154 h 1440"/>
                <a:gd name="T36" fmla="*/ 513 w 1616"/>
                <a:gd name="T37" fmla="*/ 161 h 1440"/>
                <a:gd name="T38" fmla="*/ 458 w 1616"/>
                <a:gd name="T39" fmla="*/ 193 h 1440"/>
                <a:gd name="T40" fmla="*/ 430 w 1616"/>
                <a:gd name="T41" fmla="*/ 259 h 1440"/>
                <a:gd name="T42" fmla="*/ 370 w 1616"/>
                <a:gd name="T43" fmla="*/ 263 h 1440"/>
                <a:gd name="T44" fmla="*/ 241 w 1616"/>
                <a:gd name="T45" fmla="*/ 385 h 1440"/>
                <a:gd name="T46" fmla="*/ 119 w 1616"/>
                <a:gd name="T47" fmla="*/ 427 h 1440"/>
                <a:gd name="T48" fmla="*/ 46 w 1616"/>
                <a:gd name="T49" fmla="*/ 459 h 1440"/>
                <a:gd name="T50" fmla="*/ 21 w 1616"/>
                <a:gd name="T51" fmla="*/ 595 h 1440"/>
                <a:gd name="T52" fmla="*/ 32 w 1616"/>
                <a:gd name="T53" fmla="*/ 654 h 1440"/>
                <a:gd name="T54" fmla="*/ 77 w 1616"/>
                <a:gd name="T55" fmla="*/ 798 h 1440"/>
                <a:gd name="T56" fmla="*/ 81 w 1616"/>
                <a:gd name="T57" fmla="*/ 972 h 1440"/>
                <a:gd name="T58" fmla="*/ 196 w 1616"/>
                <a:gd name="T59" fmla="*/ 1031 h 1440"/>
                <a:gd name="T60" fmla="*/ 363 w 1616"/>
                <a:gd name="T61" fmla="*/ 982 h 1440"/>
                <a:gd name="T62" fmla="*/ 549 w 1616"/>
                <a:gd name="T63" fmla="*/ 909 h 1440"/>
                <a:gd name="T64" fmla="*/ 765 w 1616"/>
                <a:gd name="T65" fmla="*/ 899 h 1440"/>
                <a:gd name="T66" fmla="*/ 838 w 1616"/>
                <a:gd name="T67" fmla="*/ 941 h 1440"/>
                <a:gd name="T68" fmla="*/ 915 w 1616"/>
                <a:gd name="T69" fmla="*/ 1004 h 1440"/>
                <a:gd name="T70" fmla="*/ 971 w 1616"/>
                <a:gd name="T71" fmla="*/ 997 h 1440"/>
                <a:gd name="T72" fmla="*/ 1006 w 1616"/>
                <a:gd name="T73" fmla="*/ 1011 h 1440"/>
                <a:gd name="T74" fmla="*/ 1062 w 1616"/>
                <a:gd name="T75" fmla="*/ 1108 h 1440"/>
                <a:gd name="T76" fmla="*/ 1202 w 1616"/>
                <a:gd name="T77" fmla="*/ 1203 h 1440"/>
                <a:gd name="T78" fmla="*/ 1274 w 1616"/>
                <a:gd name="T79" fmla="*/ 1192 h 1440"/>
                <a:gd name="T80" fmla="*/ 1323 w 1616"/>
                <a:gd name="T81" fmla="*/ 1220 h 1440"/>
                <a:gd name="T82" fmla="*/ 1463 w 1616"/>
                <a:gd name="T83" fmla="*/ 1153 h 1440"/>
                <a:gd name="T84" fmla="*/ 1547 w 1616"/>
                <a:gd name="T85" fmla="*/ 930 h 1440"/>
                <a:gd name="T86" fmla="*/ 1599 w 1616"/>
                <a:gd name="T87" fmla="*/ 798 h 1440"/>
                <a:gd name="T88" fmla="*/ 734 w 1616"/>
                <a:gd name="T89" fmla="*/ 39 h 1440"/>
                <a:gd name="T90" fmla="*/ 929 w 1616"/>
                <a:gd name="T91" fmla="*/ 1074 h 1440"/>
                <a:gd name="T92" fmla="*/ 1323 w 1616"/>
                <a:gd name="T93" fmla="*/ 1318 h 1440"/>
                <a:gd name="T94" fmla="*/ 1327 w 1616"/>
                <a:gd name="T95" fmla="*/ 1437 h 1440"/>
                <a:gd name="T96" fmla="*/ 1379 w 1616"/>
                <a:gd name="T97" fmla="*/ 1405 h 1440"/>
                <a:gd name="T98" fmla="*/ 1323 w 1616"/>
                <a:gd name="T99" fmla="*/ 1318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16" h="1440">
                  <a:moveTo>
                    <a:pt x="1606" y="724"/>
                  </a:moveTo>
                  <a:cubicBezTo>
                    <a:pt x="1613" y="717"/>
                    <a:pt x="1603" y="689"/>
                    <a:pt x="1596" y="696"/>
                  </a:cubicBezTo>
                  <a:cubicBezTo>
                    <a:pt x="1592" y="699"/>
                    <a:pt x="1592" y="650"/>
                    <a:pt x="1596" y="630"/>
                  </a:cubicBezTo>
                  <a:cubicBezTo>
                    <a:pt x="1599" y="609"/>
                    <a:pt x="1596" y="609"/>
                    <a:pt x="1586" y="623"/>
                  </a:cubicBezTo>
                  <a:cubicBezTo>
                    <a:pt x="1575" y="633"/>
                    <a:pt x="1561" y="598"/>
                    <a:pt x="1561" y="591"/>
                  </a:cubicBezTo>
                  <a:cubicBezTo>
                    <a:pt x="1557" y="581"/>
                    <a:pt x="1544" y="556"/>
                    <a:pt x="1529" y="560"/>
                  </a:cubicBezTo>
                  <a:cubicBezTo>
                    <a:pt x="1515" y="563"/>
                    <a:pt x="1522" y="539"/>
                    <a:pt x="1508" y="542"/>
                  </a:cubicBezTo>
                  <a:cubicBezTo>
                    <a:pt x="1495" y="546"/>
                    <a:pt x="1495" y="521"/>
                    <a:pt x="1495" y="500"/>
                  </a:cubicBezTo>
                  <a:cubicBezTo>
                    <a:pt x="1498" y="479"/>
                    <a:pt x="1488" y="497"/>
                    <a:pt x="1481" y="490"/>
                  </a:cubicBezTo>
                  <a:cubicBezTo>
                    <a:pt x="1473" y="479"/>
                    <a:pt x="1466" y="486"/>
                    <a:pt x="1456" y="490"/>
                  </a:cubicBezTo>
                  <a:cubicBezTo>
                    <a:pt x="1449" y="493"/>
                    <a:pt x="1446" y="472"/>
                    <a:pt x="1449" y="462"/>
                  </a:cubicBezTo>
                  <a:cubicBezTo>
                    <a:pt x="1449" y="455"/>
                    <a:pt x="1446" y="444"/>
                    <a:pt x="1432" y="434"/>
                  </a:cubicBezTo>
                  <a:cubicBezTo>
                    <a:pt x="1421" y="423"/>
                    <a:pt x="1418" y="417"/>
                    <a:pt x="1421" y="406"/>
                  </a:cubicBezTo>
                  <a:cubicBezTo>
                    <a:pt x="1421" y="396"/>
                    <a:pt x="1345" y="357"/>
                    <a:pt x="1330" y="354"/>
                  </a:cubicBezTo>
                  <a:cubicBezTo>
                    <a:pt x="1313" y="350"/>
                    <a:pt x="1327" y="332"/>
                    <a:pt x="1320" y="325"/>
                  </a:cubicBezTo>
                  <a:cubicBezTo>
                    <a:pt x="1313" y="319"/>
                    <a:pt x="1310" y="298"/>
                    <a:pt x="1310" y="277"/>
                  </a:cubicBezTo>
                  <a:cubicBezTo>
                    <a:pt x="1310" y="259"/>
                    <a:pt x="1285" y="252"/>
                    <a:pt x="1285" y="235"/>
                  </a:cubicBezTo>
                  <a:cubicBezTo>
                    <a:pt x="1289" y="221"/>
                    <a:pt x="1278" y="207"/>
                    <a:pt x="1281" y="190"/>
                  </a:cubicBezTo>
                  <a:cubicBezTo>
                    <a:pt x="1281" y="172"/>
                    <a:pt x="1257" y="165"/>
                    <a:pt x="1254" y="158"/>
                  </a:cubicBezTo>
                  <a:cubicBezTo>
                    <a:pt x="1254" y="147"/>
                    <a:pt x="1240" y="154"/>
                    <a:pt x="1226" y="158"/>
                  </a:cubicBezTo>
                  <a:cubicBezTo>
                    <a:pt x="1208" y="158"/>
                    <a:pt x="1212" y="137"/>
                    <a:pt x="1212" y="120"/>
                  </a:cubicBezTo>
                  <a:cubicBezTo>
                    <a:pt x="1215" y="98"/>
                    <a:pt x="1205" y="64"/>
                    <a:pt x="1194" y="56"/>
                  </a:cubicBezTo>
                  <a:cubicBezTo>
                    <a:pt x="1180" y="46"/>
                    <a:pt x="1180" y="11"/>
                    <a:pt x="1173" y="8"/>
                  </a:cubicBezTo>
                  <a:cubicBezTo>
                    <a:pt x="1170" y="0"/>
                    <a:pt x="1149" y="25"/>
                    <a:pt x="1149" y="36"/>
                  </a:cubicBezTo>
                  <a:cubicBezTo>
                    <a:pt x="1149" y="46"/>
                    <a:pt x="1149" y="60"/>
                    <a:pt x="1138" y="67"/>
                  </a:cubicBezTo>
                  <a:cubicBezTo>
                    <a:pt x="1131" y="74"/>
                    <a:pt x="1145" y="102"/>
                    <a:pt x="1135" y="112"/>
                  </a:cubicBezTo>
                  <a:cubicBezTo>
                    <a:pt x="1124" y="120"/>
                    <a:pt x="1135" y="158"/>
                    <a:pt x="1131" y="183"/>
                  </a:cubicBezTo>
                  <a:cubicBezTo>
                    <a:pt x="1128" y="203"/>
                    <a:pt x="1128" y="228"/>
                    <a:pt x="1118" y="242"/>
                  </a:cubicBezTo>
                  <a:cubicBezTo>
                    <a:pt x="1107" y="256"/>
                    <a:pt x="1107" y="280"/>
                    <a:pt x="1086" y="287"/>
                  </a:cubicBezTo>
                  <a:cubicBezTo>
                    <a:pt x="1065" y="294"/>
                    <a:pt x="1037" y="280"/>
                    <a:pt x="1037" y="266"/>
                  </a:cubicBezTo>
                  <a:cubicBezTo>
                    <a:pt x="1037" y="256"/>
                    <a:pt x="1016" y="249"/>
                    <a:pt x="1002" y="252"/>
                  </a:cubicBezTo>
                  <a:cubicBezTo>
                    <a:pt x="992" y="252"/>
                    <a:pt x="985" y="235"/>
                    <a:pt x="964" y="221"/>
                  </a:cubicBezTo>
                  <a:cubicBezTo>
                    <a:pt x="946" y="207"/>
                    <a:pt x="929" y="224"/>
                    <a:pt x="926" y="207"/>
                  </a:cubicBezTo>
                  <a:cubicBezTo>
                    <a:pt x="919" y="190"/>
                    <a:pt x="912" y="186"/>
                    <a:pt x="897" y="175"/>
                  </a:cubicBezTo>
                  <a:cubicBezTo>
                    <a:pt x="884" y="168"/>
                    <a:pt x="887" y="168"/>
                    <a:pt x="901" y="158"/>
                  </a:cubicBezTo>
                  <a:cubicBezTo>
                    <a:pt x="915" y="147"/>
                    <a:pt x="912" y="137"/>
                    <a:pt x="904" y="123"/>
                  </a:cubicBezTo>
                  <a:cubicBezTo>
                    <a:pt x="897" y="112"/>
                    <a:pt x="912" y="116"/>
                    <a:pt x="929" y="105"/>
                  </a:cubicBezTo>
                  <a:cubicBezTo>
                    <a:pt x="946" y="95"/>
                    <a:pt x="929" y="85"/>
                    <a:pt x="943" y="81"/>
                  </a:cubicBezTo>
                  <a:cubicBezTo>
                    <a:pt x="957" y="74"/>
                    <a:pt x="950" y="64"/>
                    <a:pt x="936" y="60"/>
                  </a:cubicBezTo>
                  <a:cubicBezTo>
                    <a:pt x="922" y="56"/>
                    <a:pt x="926" y="74"/>
                    <a:pt x="919" y="78"/>
                  </a:cubicBezTo>
                  <a:cubicBezTo>
                    <a:pt x="915" y="78"/>
                    <a:pt x="908" y="53"/>
                    <a:pt x="904" y="56"/>
                  </a:cubicBezTo>
                  <a:cubicBezTo>
                    <a:pt x="901" y="56"/>
                    <a:pt x="884" y="78"/>
                    <a:pt x="877" y="67"/>
                  </a:cubicBezTo>
                  <a:cubicBezTo>
                    <a:pt x="866" y="56"/>
                    <a:pt x="817" y="46"/>
                    <a:pt x="800" y="42"/>
                  </a:cubicBezTo>
                  <a:cubicBezTo>
                    <a:pt x="779" y="42"/>
                    <a:pt x="772" y="18"/>
                    <a:pt x="761" y="22"/>
                  </a:cubicBezTo>
                  <a:cubicBezTo>
                    <a:pt x="751" y="25"/>
                    <a:pt x="765" y="32"/>
                    <a:pt x="776" y="46"/>
                  </a:cubicBezTo>
                  <a:cubicBezTo>
                    <a:pt x="789" y="60"/>
                    <a:pt x="734" y="71"/>
                    <a:pt x="716" y="67"/>
                  </a:cubicBezTo>
                  <a:cubicBezTo>
                    <a:pt x="698" y="60"/>
                    <a:pt x="720" y="78"/>
                    <a:pt x="705" y="78"/>
                  </a:cubicBezTo>
                  <a:cubicBezTo>
                    <a:pt x="692" y="78"/>
                    <a:pt x="688" y="102"/>
                    <a:pt x="678" y="112"/>
                  </a:cubicBezTo>
                  <a:cubicBezTo>
                    <a:pt x="667" y="127"/>
                    <a:pt x="674" y="134"/>
                    <a:pt x="660" y="141"/>
                  </a:cubicBezTo>
                  <a:cubicBezTo>
                    <a:pt x="650" y="151"/>
                    <a:pt x="650" y="158"/>
                    <a:pt x="663" y="175"/>
                  </a:cubicBezTo>
                  <a:cubicBezTo>
                    <a:pt x="678" y="193"/>
                    <a:pt x="656" y="193"/>
                    <a:pt x="643" y="179"/>
                  </a:cubicBezTo>
                  <a:cubicBezTo>
                    <a:pt x="629" y="165"/>
                    <a:pt x="618" y="165"/>
                    <a:pt x="618" y="183"/>
                  </a:cubicBezTo>
                  <a:cubicBezTo>
                    <a:pt x="618" y="196"/>
                    <a:pt x="601" y="190"/>
                    <a:pt x="604" y="172"/>
                  </a:cubicBezTo>
                  <a:cubicBezTo>
                    <a:pt x="608" y="154"/>
                    <a:pt x="587" y="165"/>
                    <a:pt x="584" y="154"/>
                  </a:cubicBezTo>
                  <a:cubicBezTo>
                    <a:pt x="580" y="144"/>
                    <a:pt x="562" y="130"/>
                    <a:pt x="549" y="130"/>
                  </a:cubicBezTo>
                  <a:cubicBezTo>
                    <a:pt x="538" y="130"/>
                    <a:pt x="538" y="144"/>
                    <a:pt x="528" y="144"/>
                  </a:cubicBezTo>
                  <a:cubicBezTo>
                    <a:pt x="517" y="144"/>
                    <a:pt x="513" y="147"/>
                    <a:pt x="513" y="161"/>
                  </a:cubicBezTo>
                  <a:cubicBezTo>
                    <a:pt x="517" y="172"/>
                    <a:pt x="496" y="161"/>
                    <a:pt x="486" y="161"/>
                  </a:cubicBezTo>
                  <a:cubicBezTo>
                    <a:pt x="471" y="165"/>
                    <a:pt x="486" y="179"/>
                    <a:pt x="479" y="179"/>
                  </a:cubicBezTo>
                  <a:cubicBezTo>
                    <a:pt x="471" y="179"/>
                    <a:pt x="471" y="193"/>
                    <a:pt x="458" y="193"/>
                  </a:cubicBezTo>
                  <a:cubicBezTo>
                    <a:pt x="447" y="193"/>
                    <a:pt x="451" y="217"/>
                    <a:pt x="451" y="231"/>
                  </a:cubicBezTo>
                  <a:cubicBezTo>
                    <a:pt x="454" y="245"/>
                    <a:pt x="433" y="224"/>
                    <a:pt x="423" y="228"/>
                  </a:cubicBezTo>
                  <a:cubicBezTo>
                    <a:pt x="412" y="231"/>
                    <a:pt x="426" y="242"/>
                    <a:pt x="430" y="259"/>
                  </a:cubicBezTo>
                  <a:cubicBezTo>
                    <a:pt x="433" y="273"/>
                    <a:pt x="423" y="273"/>
                    <a:pt x="416" y="277"/>
                  </a:cubicBezTo>
                  <a:cubicBezTo>
                    <a:pt x="409" y="284"/>
                    <a:pt x="402" y="263"/>
                    <a:pt x="402" y="249"/>
                  </a:cubicBezTo>
                  <a:cubicBezTo>
                    <a:pt x="402" y="235"/>
                    <a:pt x="384" y="249"/>
                    <a:pt x="370" y="263"/>
                  </a:cubicBezTo>
                  <a:cubicBezTo>
                    <a:pt x="353" y="280"/>
                    <a:pt x="374" y="305"/>
                    <a:pt x="367" y="312"/>
                  </a:cubicBezTo>
                  <a:cubicBezTo>
                    <a:pt x="360" y="315"/>
                    <a:pt x="328" y="343"/>
                    <a:pt x="311" y="368"/>
                  </a:cubicBezTo>
                  <a:cubicBezTo>
                    <a:pt x="294" y="388"/>
                    <a:pt x="255" y="374"/>
                    <a:pt x="241" y="385"/>
                  </a:cubicBezTo>
                  <a:cubicBezTo>
                    <a:pt x="231" y="396"/>
                    <a:pt x="217" y="388"/>
                    <a:pt x="203" y="399"/>
                  </a:cubicBezTo>
                  <a:cubicBezTo>
                    <a:pt x="192" y="406"/>
                    <a:pt x="168" y="427"/>
                    <a:pt x="168" y="413"/>
                  </a:cubicBezTo>
                  <a:cubicBezTo>
                    <a:pt x="165" y="403"/>
                    <a:pt x="133" y="413"/>
                    <a:pt x="119" y="427"/>
                  </a:cubicBezTo>
                  <a:cubicBezTo>
                    <a:pt x="105" y="441"/>
                    <a:pt x="84" y="452"/>
                    <a:pt x="70" y="452"/>
                  </a:cubicBezTo>
                  <a:cubicBezTo>
                    <a:pt x="57" y="455"/>
                    <a:pt x="57" y="476"/>
                    <a:pt x="49" y="483"/>
                  </a:cubicBezTo>
                  <a:cubicBezTo>
                    <a:pt x="42" y="486"/>
                    <a:pt x="46" y="462"/>
                    <a:pt x="46" y="459"/>
                  </a:cubicBezTo>
                  <a:cubicBezTo>
                    <a:pt x="46" y="452"/>
                    <a:pt x="32" y="469"/>
                    <a:pt x="25" y="486"/>
                  </a:cubicBezTo>
                  <a:cubicBezTo>
                    <a:pt x="18" y="504"/>
                    <a:pt x="39" y="511"/>
                    <a:pt x="28" y="532"/>
                  </a:cubicBezTo>
                  <a:cubicBezTo>
                    <a:pt x="15" y="549"/>
                    <a:pt x="0" y="571"/>
                    <a:pt x="21" y="595"/>
                  </a:cubicBezTo>
                  <a:cubicBezTo>
                    <a:pt x="39" y="619"/>
                    <a:pt x="49" y="633"/>
                    <a:pt x="42" y="647"/>
                  </a:cubicBezTo>
                  <a:cubicBezTo>
                    <a:pt x="35" y="657"/>
                    <a:pt x="25" y="623"/>
                    <a:pt x="18" y="626"/>
                  </a:cubicBezTo>
                  <a:cubicBezTo>
                    <a:pt x="15" y="630"/>
                    <a:pt x="35" y="647"/>
                    <a:pt x="32" y="654"/>
                  </a:cubicBezTo>
                  <a:cubicBezTo>
                    <a:pt x="25" y="661"/>
                    <a:pt x="8" y="623"/>
                    <a:pt x="4" y="633"/>
                  </a:cubicBezTo>
                  <a:cubicBezTo>
                    <a:pt x="0" y="640"/>
                    <a:pt x="42" y="699"/>
                    <a:pt x="42" y="720"/>
                  </a:cubicBezTo>
                  <a:cubicBezTo>
                    <a:pt x="42" y="745"/>
                    <a:pt x="77" y="766"/>
                    <a:pt x="77" y="798"/>
                  </a:cubicBezTo>
                  <a:cubicBezTo>
                    <a:pt x="74" y="829"/>
                    <a:pt x="105" y="877"/>
                    <a:pt x="112" y="885"/>
                  </a:cubicBezTo>
                  <a:cubicBezTo>
                    <a:pt x="116" y="895"/>
                    <a:pt x="98" y="916"/>
                    <a:pt x="102" y="937"/>
                  </a:cubicBezTo>
                  <a:cubicBezTo>
                    <a:pt x="105" y="962"/>
                    <a:pt x="95" y="972"/>
                    <a:pt x="81" y="972"/>
                  </a:cubicBezTo>
                  <a:cubicBezTo>
                    <a:pt x="63" y="972"/>
                    <a:pt x="74" y="997"/>
                    <a:pt x="91" y="997"/>
                  </a:cubicBezTo>
                  <a:cubicBezTo>
                    <a:pt x="105" y="1000"/>
                    <a:pt x="102" y="1011"/>
                    <a:pt x="119" y="1021"/>
                  </a:cubicBezTo>
                  <a:cubicBezTo>
                    <a:pt x="136" y="1035"/>
                    <a:pt x="182" y="1031"/>
                    <a:pt x="196" y="1031"/>
                  </a:cubicBezTo>
                  <a:cubicBezTo>
                    <a:pt x="210" y="1031"/>
                    <a:pt x="213" y="1007"/>
                    <a:pt x="234" y="1007"/>
                  </a:cubicBezTo>
                  <a:cubicBezTo>
                    <a:pt x="255" y="1007"/>
                    <a:pt x="252" y="1000"/>
                    <a:pt x="262" y="986"/>
                  </a:cubicBezTo>
                  <a:cubicBezTo>
                    <a:pt x="273" y="976"/>
                    <a:pt x="318" y="979"/>
                    <a:pt x="363" y="982"/>
                  </a:cubicBezTo>
                  <a:cubicBezTo>
                    <a:pt x="409" y="982"/>
                    <a:pt x="430" y="969"/>
                    <a:pt x="437" y="951"/>
                  </a:cubicBezTo>
                  <a:cubicBezTo>
                    <a:pt x="444" y="933"/>
                    <a:pt x="475" y="933"/>
                    <a:pt x="489" y="920"/>
                  </a:cubicBezTo>
                  <a:cubicBezTo>
                    <a:pt x="503" y="909"/>
                    <a:pt x="513" y="909"/>
                    <a:pt x="549" y="909"/>
                  </a:cubicBezTo>
                  <a:cubicBezTo>
                    <a:pt x="584" y="913"/>
                    <a:pt x="615" y="892"/>
                    <a:pt x="636" y="885"/>
                  </a:cubicBezTo>
                  <a:cubicBezTo>
                    <a:pt x="656" y="874"/>
                    <a:pt x="698" y="877"/>
                    <a:pt x="720" y="874"/>
                  </a:cubicBezTo>
                  <a:cubicBezTo>
                    <a:pt x="740" y="867"/>
                    <a:pt x="744" y="899"/>
                    <a:pt x="765" y="899"/>
                  </a:cubicBezTo>
                  <a:cubicBezTo>
                    <a:pt x="789" y="895"/>
                    <a:pt x="800" y="906"/>
                    <a:pt x="814" y="902"/>
                  </a:cubicBezTo>
                  <a:cubicBezTo>
                    <a:pt x="825" y="902"/>
                    <a:pt x="825" y="913"/>
                    <a:pt x="835" y="916"/>
                  </a:cubicBezTo>
                  <a:cubicBezTo>
                    <a:pt x="848" y="916"/>
                    <a:pt x="845" y="926"/>
                    <a:pt x="838" y="941"/>
                  </a:cubicBezTo>
                  <a:cubicBezTo>
                    <a:pt x="831" y="951"/>
                    <a:pt x="856" y="951"/>
                    <a:pt x="873" y="972"/>
                  </a:cubicBezTo>
                  <a:cubicBezTo>
                    <a:pt x="890" y="997"/>
                    <a:pt x="873" y="1000"/>
                    <a:pt x="884" y="1018"/>
                  </a:cubicBezTo>
                  <a:cubicBezTo>
                    <a:pt x="890" y="1035"/>
                    <a:pt x="897" y="1028"/>
                    <a:pt x="915" y="1004"/>
                  </a:cubicBezTo>
                  <a:cubicBezTo>
                    <a:pt x="932" y="979"/>
                    <a:pt x="950" y="997"/>
                    <a:pt x="953" y="976"/>
                  </a:cubicBezTo>
                  <a:cubicBezTo>
                    <a:pt x="957" y="955"/>
                    <a:pt x="974" y="930"/>
                    <a:pt x="988" y="941"/>
                  </a:cubicBezTo>
                  <a:cubicBezTo>
                    <a:pt x="999" y="951"/>
                    <a:pt x="978" y="955"/>
                    <a:pt x="971" y="997"/>
                  </a:cubicBezTo>
                  <a:cubicBezTo>
                    <a:pt x="964" y="1035"/>
                    <a:pt x="950" y="1014"/>
                    <a:pt x="946" y="1028"/>
                  </a:cubicBezTo>
                  <a:cubicBezTo>
                    <a:pt x="943" y="1038"/>
                    <a:pt x="981" y="1045"/>
                    <a:pt x="981" y="1025"/>
                  </a:cubicBezTo>
                  <a:cubicBezTo>
                    <a:pt x="981" y="1004"/>
                    <a:pt x="988" y="993"/>
                    <a:pt x="1006" y="1011"/>
                  </a:cubicBezTo>
                  <a:cubicBezTo>
                    <a:pt x="1020" y="1031"/>
                    <a:pt x="995" y="1045"/>
                    <a:pt x="999" y="1056"/>
                  </a:cubicBezTo>
                  <a:cubicBezTo>
                    <a:pt x="1002" y="1063"/>
                    <a:pt x="1020" y="1052"/>
                    <a:pt x="1027" y="1052"/>
                  </a:cubicBezTo>
                  <a:cubicBezTo>
                    <a:pt x="1044" y="1056"/>
                    <a:pt x="1065" y="1091"/>
                    <a:pt x="1062" y="1108"/>
                  </a:cubicBezTo>
                  <a:cubicBezTo>
                    <a:pt x="1058" y="1126"/>
                    <a:pt x="1051" y="1143"/>
                    <a:pt x="1082" y="1157"/>
                  </a:cubicBezTo>
                  <a:cubicBezTo>
                    <a:pt x="1111" y="1175"/>
                    <a:pt x="1100" y="1175"/>
                    <a:pt x="1121" y="1175"/>
                  </a:cubicBezTo>
                  <a:cubicBezTo>
                    <a:pt x="1145" y="1175"/>
                    <a:pt x="1191" y="1192"/>
                    <a:pt x="1202" y="1203"/>
                  </a:cubicBezTo>
                  <a:cubicBezTo>
                    <a:pt x="1215" y="1213"/>
                    <a:pt x="1247" y="1196"/>
                    <a:pt x="1250" y="1175"/>
                  </a:cubicBezTo>
                  <a:cubicBezTo>
                    <a:pt x="1257" y="1153"/>
                    <a:pt x="1281" y="1175"/>
                    <a:pt x="1268" y="1182"/>
                  </a:cubicBezTo>
                  <a:cubicBezTo>
                    <a:pt x="1257" y="1189"/>
                    <a:pt x="1274" y="1206"/>
                    <a:pt x="1274" y="1192"/>
                  </a:cubicBezTo>
                  <a:cubicBezTo>
                    <a:pt x="1274" y="1182"/>
                    <a:pt x="1281" y="1172"/>
                    <a:pt x="1285" y="1185"/>
                  </a:cubicBezTo>
                  <a:cubicBezTo>
                    <a:pt x="1289" y="1199"/>
                    <a:pt x="1306" y="1199"/>
                    <a:pt x="1313" y="1209"/>
                  </a:cubicBezTo>
                  <a:cubicBezTo>
                    <a:pt x="1316" y="1220"/>
                    <a:pt x="1323" y="1227"/>
                    <a:pt x="1323" y="1220"/>
                  </a:cubicBezTo>
                  <a:cubicBezTo>
                    <a:pt x="1323" y="1209"/>
                    <a:pt x="1327" y="1203"/>
                    <a:pt x="1341" y="1196"/>
                  </a:cubicBezTo>
                  <a:cubicBezTo>
                    <a:pt x="1355" y="1192"/>
                    <a:pt x="1365" y="1182"/>
                    <a:pt x="1379" y="1172"/>
                  </a:cubicBezTo>
                  <a:cubicBezTo>
                    <a:pt x="1394" y="1157"/>
                    <a:pt x="1456" y="1153"/>
                    <a:pt x="1463" y="1153"/>
                  </a:cubicBezTo>
                  <a:cubicBezTo>
                    <a:pt x="1466" y="1153"/>
                    <a:pt x="1470" y="1101"/>
                    <a:pt x="1473" y="1077"/>
                  </a:cubicBezTo>
                  <a:cubicBezTo>
                    <a:pt x="1477" y="1049"/>
                    <a:pt x="1502" y="1045"/>
                    <a:pt x="1505" y="1014"/>
                  </a:cubicBezTo>
                  <a:cubicBezTo>
                    <a:pt x="1508" y="986"/>
                    <a:pt x="1540" y="933"/>
                    <a:pt x="1547" y="930"/>
                  </a:cubicBezTo>
                  <a:cubicBezTo>
                    <a:pt x="1554" y="926"/>
                    <a:pt x="1567" y="920"/>
                    <a:pt x="1571" y="902"/>
                  </a:cubicBezTo>
                  <a:cubicBezTo>
                    <a:pt x="1571" y="888"/>
                    <a:pt x="1592" y="867"/>
                    <a:pt x="1592" y="850"/>
                  </a:cubicBezTo>
                  <a:cubicBezTo>
                    <a:pt x="1592" y="829"/>
                    <a:pt x="1603" y="804"/>
                    <a:pt x="1599" y="798"/>
                  </a:cubicBezTo>
                  <a:cubicBezTo>
                    <a:pt x="1599" y="794"/>
                    <a:pt x="1592" y="773"/>
                    <a:pt x="1606" y="759"/>
                  </a:cubicBezTo>
                  <a:cubicBezTo>
                    <a:pt x="1616" y="745"/>
                    <a:pt x="1599" y="728"/>
                    <a:pt x="1606" y="724"/>
                  </a:cubicBezTo>
                  <a:close/>
                  <a:moveTo>
                    <a:pt x="734" y="39"/>
                  </a:moveTo>
                  <a:cubicBezTo>
                    <a:pt x="730" y="29"/>
                    <a:pt x="667" y="42"/>
                    <a:pt x="681" y="53"/>
                  </a:cubicBezTo>
                  <a:cubicBezTo>
                    <a:pt x="692" y="60"/>
                    <a:pt x="734" y="49"/>
                    <a:pt x="734" y="39"/>
                  </a:cubicBezTo>
                  <a:close/>
                  <a:moveTo>
                    <a:pt x="929" y="1074"/>
                  </a:moveTo>
                  <a:cubicBezTo>
                    <a:pt x="939" y="1084"/>
                    <a:pt x="971" y="1080"/>
                    <a:pt x="974" y="1067"/>
                  </a:cubicBezTo>
                  <a:cubicBezTo>
                    <a:pt x="981" y="1056"/>
                    <a:pt x="919" y="1067"/>
                    <a:pt x="929" y="1074"/>
                  </a:cubicBezTo>
                  <a:close/>
                  <a:moveTo>
                    <a:pt x="1323" y="1318"/>
                  </a:moveTo>
                  <a:cubicBezTo>
                    <a:pt x="1299" y="1318"/>
                    <a:pt x="1264" y="1297"/>
                    <a:pt x="1257" y="1297"/>
                  </a:cubicBezTo>
                  <a:cubicBezTo>
                    <a:pt x="1247" y="1301"/>
                    <a:pt x="1285" y="1360"/>
                    <a:pt x="1274" y="1377"/>
                  </a:cubicBezTo>
                  <a:cubicBezTo>
                    <a:pt x="1261" y="1392"/>
                    <a:pt x="1310" y="1433"/>
                    <a:pt x="1327" y="1437"/>
                  </a:cubicBezTo>
                  <a:cubicBezTo>
                    <a:pt x="1345" y="1440"/>
                    <a:pt x="1337" y="1419"/>
                    <a:pt x="1348" y="1423"/>
                  </a:cubicBezTo>
                  <a:cubicBezTo>
                    <a:pt x="1358" y="1423"/>
                    <a:pt x="1355" y="1409"/>
                    <a:pt x="1358" y="1402"/>
                  </a:cubicBezTo>
                  <a:cubicBezTo>
                    <a:pt x="1358" y="1392"/>
                    <a:pt x="1369" y="1412"/>
                    <a:pt x="1379" y="1405"/>
                  </a:cubicBezTo>
                  <a:cubicBezTo>
                    <a:pt x="1390" y="1402"/>
                    <a:pt x="1375" y="1363"/>
                    <a:pt x="1390" y="1363"/>
                  </a:cubicBezTo>
                  <a:cubicBezTo>
                    <a:pt x="1404" y="1363"/>
                    <a:pt x="1394" y="1318"/>
                    <a:pt x="1390" y="1304"/>
                  </a:cubicBezTo>
                  <a:cubicBezTo>
                    <a:pt x="1386" y="1287"/>
                    <a:pt x="1348" y="1314"/>
                    <a:pt x="1323" y="1318"/>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71" name="Armenia">
              <a:extLst>
                <a:ext uri="{FF2B5EF4-FFF2-40B4-BE49-F238E27FC236}">
                  <a16:creationId xmlns:a16="http://schemas.microsoft.com/office/drawing/2014/main" id="{60685CCA-2CA7-4261-AC25-4D69FE4F5CB8}"/>
                </a:ext>
              </a:extLst>
            </p:cNvPr>
            <p:cNvSpPr>
              <a:spLocks/>
            </p:cNvSpPr>
            <p:nvPr/>
          </p:nvSpPr>
          <p:spPr bwMode="auto">
            <a:xfrm>
              <a:off x="6746367" y="2332863"/>
              <a:ext cx="107950" cy="90043"/>
            </a:xfrm>
            <a:custGeom>
              <a:avLst/>
              <a:gdLst>
                <a:gd name="T0" fmla="*/ 122 w 128"/>
                <a:gd name="T1" fmla="*/ 88 h 112"/>
                <a:gd name="T2" fmla="*/ 98 w 128"/>
                <a:gd name="T3" fmla="*/ 60 h 112"/>
                <a:gd name="T4" fmla="*/ 85 w 128"/>
                <a:gd name="T5" fmla="*/ 29 h 112"/>
                <a:gd name="T6" fmla="*/ 75 w 128"/>
                <a:gd name="T7" fmla="*/ 4 h 112"/>
                <a:gd name="T8" fmla="*/ 41 w 128"/>
                <a:gd name="T9" fmla="*/ 0 h 112"/>
                <a:gd name="T10" fmla="*/ 0 w 128"/>
                <a:gd name="T11" fmla="*/ 8 h 112"/>
                <a:gd name="T12" fmla="*/ 11 w 128"/>
                <a:gd name="T13" fmla="*/ 39 h 112"/>
                <a:gd name="T14" fmla="*/ 41 w 128"/>
                <a:gd name="T15" fmla="*/ 53 h 112"/>
                <a:gd name="T16" fmla="*/ 48 w 128"/>
                <a:gd name="T17" fmla="*/ 67 h 112"/>
                <a:gd name="T18" fmla="*/ 51 w 128"/>
                <a:gd name="T19" fmla="*/ 67 h 112"/>
                <a:gd name="T20" fmla="*/ 61 w 128"/>
                <a:gd name="T21" fmla="*/ 77 h 112"/>
                <a:gd name="T22" fmla="*/ 78 w 128"/>
                <a:gd name="T23" fmla="*/ 85 h 112"/>
                <a:gd name="T24" fmla="*/ 95 w 128"/>
                <a:gd name="T25" fmla="*/ 92 h 112"/>
                <a:gd name="T26" fmla="*/ 105 w 128"/>
                <a:gd name="T27" fmla="*/ 112 h 112"/>
                <a:gd name="T28" fmla="*/ 128 w 128"/>
                <a:gd name="T29" fmla="*/ 109 h 112"/>
                <a:gd name="T30" fmla="*/ 122 w 128"/>
                <a:gd name="T31" fmla="*/ 8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12">
                  <a:moveTo>
                    <a:pt x="122" y="88"/>
                  </a:moveTo>
                  <a:cubicBezTo>
                    <a:pt x="122" y="77"/>
                    <a:pt x="98" y="71"/>
                    <a:pt x="98" y="60"/>
                  </a:cubicBezTo>
                  <a:cubicBezTo>
                    <a:pt x="98" y="46"/>
                    <a:pt x="81" y="36"/>
                    <a:pt x="85" y="29"/>
                  </a:cubicBezTo>
                  <a:cubicBezTo>
                    <a:pt x="85" y="22"/>
                    <a:pt x="78" y="11"/>
                    <a:pt x="75" y="4"/>
                  </a:cubicBezTo>
                  <a:cubicBezTo>
                    <a:pt x="65" y="0"/>
                    <a:pt x="51" y="0"/>
                    <a:pt x="41" y="0"/>
                  </a:cubicBezTo>
                  <a:cubicBezTo>
                    <a:pt x="27" y="4"/>
                    <a:pt x="17" y="8"/>
                    <a:pt x="0" y="8"/>
                  </a:cubicBezTo>
                  <a:cubicBezTo>
                    <a:pt x="11" y="22"/>
                    <a:pt x="4" y="25"/>
                    <a:pt x="11" y="39"/>
                  </a:cubicBezTo>
                  <a:cubicBezTo>
                    <a:pt x="17" y="56"/>
                    <a:pt x="34" y="50"/>
                    <a:pt x="41" y="53"/>
                  </a:cubicBezTo>
                  <a:cubicBezTo>
                    <a:pt x="41" y="53"/>
                    <a:pt x="44" y="60"/>
                    <a:pt x="48" y="67"/>
                  </a:cubicBezTo>
                  <a:cubicBezTo>
                    <a:pt x="48" y="67"/>
                    <a:pt x="48" y="67"/>
                    <a:pt x="51" y="67"/>
                  </a:cubicBezTo>
                  <a:cubicBezTo>
                    <a:pt x="58" y="67"/>
                    <a:pt x="58" y="71"/>
                    <a:pt x="61" y="77"/>
                  </a:cubicBezTo>
                  <a:cubicBezTo>
                    <a:pt x="68" y="77"/>
                    <a:pt x="75" y="85"/>
                    <a:pt x="78" y="85"/>
                  </a:cubicBezTo>
                  <a:cubicBezTo>
                    <a:pt x="85" y="88"/>
                    <a:pt x="88" y="81"/>
                    <a:pt x="95" y="92"/>
                  </a:cubicBezTo>
                  <a:cubicBezTo>
                    <a:pt x="105" y="102"/>
                    <a:pt x="105" y="106"/>
                    <a:pt x="105" y="112"/>
                  </a:cubicBezTo>
                  <a:cubicBezTo>
                    <a:pt x="112" y="112"/>
                    <a:pt x="122" y="112"/>
                    <a:pt x="128" y="109"/>
                  </a:cubicBezTo>
                  <a:cubicBezTo>
                    <a:pt x="125" y="102"/>
                    <a:pt x="122" y="92"/>
                    <a:pt x="122" y="8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72" name="Argentina">
              <a:extLst>
                <a:ext uri="{FF2B5EF4-FFF2-40B4-BE49-F238E27FC236}">
                  <a16:creationId xmlns:a16="http://schemas.microsoft.com/office/drawing/2014/main" id="{EE59B95B-AC93-4B98-B860-A5FD7BBDEFB0}"/>
                </a:ext>
              </a:extLst>
            </p:cNvPr>
            <p:cNvSpPr>
              <a:spLocks noEditPoints="1"/>
            </p:cNvSpPr>
            <p:nvPr/>
          </p:nvSpPr>
          <p:spPr bwMode="auto">
            <a:xfrm>
              <a:off x="3103245" y="4409948"/>
              <a:ext cx="633603" cy="1249172"/>
            </a:xfrm>
            <a:custGeom>
              <a:avLst/>
              <a:gdLst>
                <a:gd name="T0" fmla="*/ 221 w 784"/>
                <a:gd name="T1" fmla="*/ 1485 h 1568"/>
                <a:gd name="T2" fmla="*/ 207 w 784"/>
                <a:gd name="T3" fmla="*/ 1450 h 1568"/>
                <a:gd name="T4" fmla="*/ 193 w 784"/>
                <a:gd name="T5" fmla="*/ 1558 h 1568"/>
                <a:gd name="T6" fmla="*/ 276 w 784"/>
                <a:gd name="T7" fmla="*/ 1561 h 1568"/>
                <a:gd name="T8" fmla="*/ 300 w 784"/>
                <a:gd name="T9" fmla="*/ 1537 h 1568"/>
                <a:gd name="T10" fmla="*/ 750 w 784"/>
                <a:gd name="T11" fmla="*/ 164 h 1568"/>
                <a:gd name="T12" fmla="*/ 730 w 784"/>
                <a:gd name="T13" fmla="*/ 223 h 1568"/>
                <a:gd name="T14" fmla="*/ 668 w 784"/>
                <a:gd name="T15" fmla="*/ 247 h 1568"/>
                <a:gd name="T16" fmla="*/ 592 w 784"/>
                <a:gd name="T17" fmla="*/ 233 h 1568"/>
                <a:gd name="T18" fmla="*/ 637 w 784"/>
                <a:gd name="T19" fmla="*/ 157 h 1568"/>
                <a:gd name="T20" fmla="*/ 520 w 784"/>
                <a:gd name="T21" fmla="*/ 98 h 1568"/>
                <a:gd name="T22" fmla="*/ 424 w 784"/>
                <a:gd name="T23" fmla="*/ 14 h 1568"/>
                <a:gd name="T24" fmla="*/ 362 w 784"/>
                <a:gd name="T25" fmla="*/ 39 h 1568"/>
                <a:gd name="T26" fmla="*/ 283 w 784"/>
                <a:gd name="T27" fmla="*/ 21 h 1568"/>
                <a:gd name="T28" fmla="*/ 248 w 784"/>
                <a:gd name="T29" fmla="*/ 91 h 1568"/>
                <a:gd name="T30" fmla="*/ 200 w 784"/>
                <a:gd name="T31" fmla="*/ 153 h 1568"/>
                <a:gd name="T32" fmla="*/ 207 w 784"/>
                <a:gd name="T33" fmla="*/ 223 h 1568"/>
                <a:gd name="T34" fmla="*/ 169 w 784"/>
                <a:gd name="T35" fmla="*/ 272 h 1568"/>
                <a:gd name="T36" fmla="*/ 142 w 784"/>
                <a:gd name="T37" fmla="*/ 331 h 1568"/>
                <a:gd name="T38" fmla="*/ 124 w 784"/>
                <a:gd name="T39" fmla="*/ 400 h 1568"/>
                <a:gd name="T40" fmla="*/ 138 w 784"/>
                <a:gd name="T41" fmla="*/ 480 h 1568"/>
                <a:gd name="T42" fmla="*/ 138 w 784"/>
                <a:gd name="T43" fmla="*/ 550 h 1568"/>
                <a:gd name="T44" fmla="*/ 124 w 784"/>
                <a:gd name="T45" fmla="*/ 626 h 1568"/>
                <a:gd name="T46" fmla="*/ 97 w 784"/>
                <a:gd name="T47" fmla="*/ 717 h 1568"/>
                <a:gd name="T48" fmla="*/ 87 w 784"/>
                <a:gd name="T49" fmla="*/ 755 h 1568"/>
                <a:gd name="T50" fmla="*/ 73 w 784"/>
                <a:gd name="T51" fmla="*/ 807 h 1568"/>
                <a:gd name="T52" fmla="*/ 70 w 784"/>
                <a:gd name="T53" fmla="*/ 863 h 1568"/>
                <a:gd name="T54" fmla="*/ 63 w 784"/>
                <a:gd name="T55" fmla="*/ 946 h 1568"/>
                <a:gd name="T56" fmla="*/ 73 w 784"/>
                <a:gd name="T57" fmla="*/ 991 h 1568"/>
                <a:gd name="T58" fmla="*/ 90 w 784"/>
                <a:gd name="T59" fmla="*/ 1030 h 1568"/>
                <a:gd name="T60" fmla="*/ 80 w 784"/>
                <a:gd name="T61" fmla="*/ 1064 h 1568"/>
                <a:gd name="T62" fmla="*/ 73 w 784"/>
                <a:gd name="T63" fmla="*/ 1123 h 1568"/>
                <a:gd name="T64" fmla="*/ 45 w 784"/>
                <a:gd name="T65" fmla="*/ 1179 h 1568"/>
                <a:gd name="T66" fmla="*/ 28 w 784"/>
                <a:gd name="T67" fmla="*/ 1235 h 1568"/>
                <a:gd name="T68" fmla="*/ 11 w 784"/>
                <a:gd name="T69" fmla="*/ 1297 h 1568"/>
                <a:gd name="T70" fmla="*/ 52 w 784"/>
                <a:gd name="T71" fmla="*/ 1336 h 1568"/>
                <a:gd name="T72" fmla="*/ 73 w 784"/>
                <a:gd name="T73" fmla="*/ 1398 h 1568"/>
                <a:gd name="T74" fmla="*/ 162 w 784"/>
                <a:gd name="T75" fmla="*/ 1408 h 1568"/>
                <a:gd name="T76" fmla="*/ 179 w 784"/>
                <a:gd name="T77" fmla="*/ 1377 h 1568"/>
                <a:gd name="T78" fmla="*/ 183 w 784"/>
                <a:gd name="T79" fmla="*/ 1311 h 1568"/>
                <a:gd name="T80" fmla="*/ 228 w 784"/>
                <a:gd name="T81" fmla="*/ 1266 h 1568"/>
                <a:gd name="T82" fmla="*/ 300 w 784"/>
                <a:gd name="T83" fmla="*/ 1186 h 1568"/>
                <a:gd name="T84" fmla="*/ 269 w 784"/>
                <a:gd name="T85" fmla="*/ 1137 h 1568"/>
                <a:gd name="T86" fmla="*/ 307 w 784"/>
                <a:gd name="T87" fmla="*/ 1040 h 1568"/>
                <a:gd name="T88" fmla="*/ 324 w 784"/>
                <a:gd name="T89" fmla="*/ 991 h 1568"/>
                <a:gd name="T90" fmla="*/ 351 w 784"/>
                <a:gd name="T91" fmla="*/ 939 h 1568"/>
                <a:gd name="T92" fmla="*/ 376 w 784"/>
                <a:gd name="T93" fmla="*/ 936 h 1568"/>
                <a:gd name="T94" fmla="*/ 362 w 784"/>
                <a:gd name="T95" fmla="*/ 911 h 1568"/>
                <a:gd name="T96" fmla="*/ 334 w 784"/>
                <a:gd name="T97" fmla="*/ 873 h 1568"/>
                <a:gd name="T98" fmla="*/ 396 w 784"/>
                <a:gd name="T99" fmla="*/ 852 h 1568"/>
                <a:gd name="T100" fmla="*/ 444 w 784"/>
                <a:gd name="T101" fmla="*/ 793 h 1568"/>
                <a:gd name="T102" fmla="*/ 454 w 784"/>
                <a:gd name="T103" fmla="*/ 748 h 1568"/>
                <a:gd name="T104" fmla="*/ 630 w 784"/>
                <a:gd name="T105" fmla="*/ 706 h 1568"/>
                <a:gd name="T106" fmla="*/ 647 w 784"/>
                <a:gd name="T107" fmla="*/ 630 h 1568"/>
                <a:gd name="T108" fmla="*/ 619 w 784"/>
                <a:gd name="T109" fmla="*/ 571 h 1568"/>
                <a:gd name="T110" fmla="*/ 606 w 784"/>
                <a:gd name="T111" fmla="*/ 543 h 1568"/>
                <a:gd name="T112" fmla="*/ 599 w 784"/>
                <a:gd name="T113" fmla="*/ 501 h 1568"/>
                <a:gd name="T114" fmla="*/ 623 w 784"/>
                <a:gd name="T115" fmla="*/ 386 h 1568"/>
                <a:gd name="T116" fmla="*/ 736 w 784"/>
                <a:gd name="T117" fmla="*/ 251 h 1568"/>
                <a:gd name="T118" fmla="*/ 774 w 784"/>
                <a:gd name="T119" fmla="*/ 164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4" h="1568">
                  <a:moveTo>
                    <a:pt x="300" y="1537"/>
                  </a:moveTo>
                  <a:cubicBezTo>
                    <a:pt x="276" y="1534"/>
                    <a:pt x="235" y="1496"/>
                    <a:pt x="221" y="1485"/>
                  </a:cubicBezTo>
                  <a:cubicBezTo>
                    <a:pt x="210" y="1474"/>
                    <a:pt x="217" y="1464"/>
                    <a:pt x="204" y="1468"/>
                  </a:cubicBezTo>
                  <a:cubicBezTo>
                    <a:pt x="186" y="1468"/>
                    <a:pt x="197" y="1454"/>
                    <a:pt x="207" y="1450"/>
                  </a:cubicBezTo>
                  <a:cubicBezTo>
                    <a:pt x="214" y="1447"/>
                    <a:pt x="204" y="1433"/>
                    <a:pt x="193" y="1429"/>
                  </a:cubicBezTo>
                  <a:cubicBezTo>
                    <a:pt x="193" y="1454"/>
                    <a:pt x="186" y="1558"/>
                    <a:pt x="193" y="1558"/>
                  </a:cubicBezTo>
                  <a:cubicBezTo>
                    <a:pt x="200" y="1558"/>
                    <a:pt x="245" y="1551"/>
                    <a:pt x="259" y="1561"/>
                  </a:cubicBezTo>
                  <a:cubicBezTo>
                    <a:pt x="265" y="1561"/>
                    <a:pt x="272" y="1568"/>
                    <a:pt x="276" y="1561"/>
                  </a:cubicBezTo>
                  <a:cubicBezTo>
                    <a:pt x="286" y="1551"/>
                    <a:pt x="310" y="1558"/>
                    <a:pt x="324" y="1548"/>
                  </a:cubicBezTo>
                  <a:cubicBezTo>
                    <a:pt x="338" y="1541"/>
                    <a:pt x="320" y="1537"/>
                    <a:pt x="300" y="1537"/>
                  </a:cubicBezTo>
                  <a:close/>
                  <a:moveTo>
                    <a:pt x="774" y="164"/>
                  </a:moveTo>
                  <a:cubicBezTo>
                    <a:pt x="771" y="160"/>
                    <a:pt x="760" y="160"/>
                    <a:pt x="750" y="164"/>
                  </a:cubicBezTo>
                  <a:cubicBezTo>
                    <a:pt x="750" y="164"/>
                    <a:pt x="750" y="164"/>
                    <a:pt x="750" y="167"/>
                  </a:cubicBezTo>
                  <a:cubicBezTo>
                    <a:pt x="754" y="181"/>
                    <a:pt x="743" y="226"/>
                    <a:pt x="730" y="223"/>
                  </a:cubicBezTo>
                  <a:cubicBezTo>
                    <a:pt x="719" y="223"/>
                    <a:pt x="709" y="240"/>
                    <a:pt x="699" y="240"/>
                  </a:cubicBezTo>
                  <a:cubicBezTo>
                    <a:pt x="692" y="237"/>
                    <a:pt x="678" y="254"/>
                    <a:pt x="668" y="247"/>
                  </a:cubicBezTo>
                  <a:cubicBezTo>
                    <a:pt x="654" y="240"/>
                    <a:pt x="637" y="247"/>
                    <a:pt x="630" y="244"/>
                  </a:cubicBezTo>
                  <a:cubicBezTo>
                    <a:pt x="619" y="237"/>
                    <a:pt x="592" y="240"/>
                    <a:pt x="592" y="233"/>
                  </a:cubicBezTo>
                  <a:cubicBezTo>
                    <a:pt x="592" y="226"/>
                    <a:pt x="606" y="230"/>
                    <a:pt x="606" y="209"/>
                  </a:cubicBezTo>
                  <a:cubicBezTo>
                    <a:pt x="606" y="188"/>
                    <a:pt x="640" y="164"/>
                    <a:pt x="637" y="157"/>
                  </a:cubicBezTo>
                  <a:cubicBezTo>
                    <a:pt x="630" y="146"/>
                    <a:pt x="571" y="129"/>
                    <a:pt x="565" y="119"/>
                  </a:cubicBezTo>
                  <a:cubicBezTo>
                    <a:pt x="554" y="108"/>
                    <a:pt x="544" y="98"/>
                    <a:pt x="520" y="98"/>
                  </a:cubicBezTo>
                  <a:cubicBezTo>
                    <a:pt x="496" y="94"/>
                    <a:pt x="499" y="84"/>
                    <a:pt x="478" y="70"/>
                  </a:cubicBezTo>
                  <a:cubicBezTo>
                    <a:pt x="461" y="60"/>
                    <a:pt x="434" y="28"/>
                    <a:pt x="424" y="14"/>
                  </a:cubicBezTo>
                  <a:cubicBezTo>
                    <a:pt x="410" y="11"/>
                    <a:pt x="389" y="11"/>
                    <a:pt x="386" y="14"/>
                  </a:cubicBezTo>
                  <a:cubicBezTo>
                    <a:pt x="379" y="21"/>
                    <a:pt x="372" y="53"/>
                    <a:pt x="362" y="39"/>
                  </a:cubicBezTo>
                  <a:cubicBezTo>
                    <a:pt x="355" y="21"/>
                    <a:pt x="334" y="21"/>
                    <a:pt x="317" y="18"/>
                  </a:cubicBezTo>
                  <a:cubicBezTo>
                    <a:pt x="300" y="18"/>
                    <a:pt x="303" y="0"/>
                    <a:pt x="283" y="21"/>
                  </a:cubicBezTo>
                  <a:cubicBezTo>
                    <a:pt x="276" y="28"/>
                    <a:pt x="265" y="39"/>
                    <a:pt x="255" y="42"/>
                  </a:cubicBezTo>
                  <a:cubicBezTo>
                    <a:pt x="255" y="63"/>
                    <a:pt x="252" y="84"/>
                    <a:pt x="248" y="91"/>
                  </a:cubicBezTo>
                  <a:cubicBezTo>
                    <a:pt x="241" y="98"/>
                    <a:pt x="204" y="115"/>
                    <a:pt x="204" y="126"/>
                  </a:cubicBezTo>
                  <a:cubicBezTo>
                    <a:pt x="200" y="136"/>
                    <a:pt x="207" y="146"/>
                    <a:pt x="200" y="153"/>
                  </a:cubicBezTo>
                  <a:cubicBezTo>
                    <a:pt x="193" y="160"/>
                    <a:pt x="217" y="188"/>
                    <a:pt x="204" y="195"/>
                  </a:cubicBezTo>
                  <a:cubicBezTo>
                    <a:pt x="190" y="202"/>
                    <a:pt x="214" y="216"/>
                    <a:pt x="207" y="223"/>
                  </a:cubicBezTo>
                  <a:cubicBezTo>
                    <a:pt x="197" y="230"/>
                    <a:pt x="183" y="233"/>
                    <a:pt x="183" y="240"/>
                  </a:cubicBezTo>
                  <a:cubicBezTo>
                    <a:pt x="183" y="247"/>
                    <a:pt x="179" y="268"/>
                    <a:pt x="169" y="272"/>
                  </a:cubicBezTo>
                  <a:cubicBezTo>
                    <a:pt x="159" y="279"/>
                    <a:pt x="152" y="296"/>
                    <a:pt x="152" y="310"/>
                  </a:cubicBezTo>
                  <a:cubicBezTo>
                    <a:pt x="152" y="320"/>
                    <a:pt x="138" y="313"/>
                    <a:pt x="142" y="331"/>
                  </a:cubicBezTo>
                  <a:cubicBezTo>
                    <a:pt x="148" y="344"/>
                    <a:pt x="155" y="366"/>
                    <a:pt x="142" y="369"/>
                  </a:cubicBezTo>
                  <a:cubicBezTo>
                    <a:pt x="131" y="372"/>
                    <a:pt x="135" y="400"/>
                    <a:pt x="124" y="400"/>
                  </a:cubicBezTo>
                  <a:cubicBezTo>
                    <a:pt x="118" y="400"/>
                    <a:pt x="114" y="428"/>
                    <a:pt x="124" y="442"/>
                  </a:cubicBezTo>
                  <a:cubicBezTo>
                    <a:pt x="138" y="456"/>
                    <a:pt x="138" y="470"/>
                    <a:pt x="138" y="480"/>
                  </a:cubicBezTo>
                  <a:cubicBezTo>
                    <a:pt x="138" y="494"/>
                    <a:pt x="152" y="501"/>
                    <a:pt x="148" y="515"/>
                  </a:cubicBezTo>
                  <a:cubicBezTo>
                    <a:pt x="145" y="529"/>
                    <a:pt x="145" y="543"/>
                    <a:pt x="138" y="550"/>
                  </a:cubicBezTo>
                  <a:cubicBezTo>
                    <a:pt x="131" y="553"/>
                    <a:pt x="138" y="571"/>
                    <a:pt x="124" y="577"/>
                  </a:cubicBezTo>
                  <a:cubicBezTo>
                    <a:pt x="114" y="581"/>
                    <a:pt x="135" y="619"/>
                    <a:pt x="124" y="626"/>
                  </a:cubicBezTo>
                  <a:cubicBezTo>
                    <a:pt x="118" y="633"/>
                    <a:pt x="97" y="640"/>
                    <a:pt x="97" y="664"/>
                  </a:cubicBezTo>
                  <a:cubicBezTo>
                    <a:pt x="97" y="692"/>
                    <a:pt x="100" y="706"/>
                    <a:pt x="97" y="717"/>
                  </a:cubicBezTo>
                  <a:cubicBezTo>
                    <a:pt x="97" y="727"/>
                    <a:pt x="111" y="724"/>
                    <a:pt x="107" y="737"/>
                  </a:cubicBezTo>
                  <a:cubicBezTo>
                    <a:pt x="104" y="755"/>
                    <a:pt x="87" y="744"/>
                    <a:pt x="87" y="755"/>
                  </a:cubicBezTo>
                  <a:cubicBezTo>
                    <a:pt x="83" y="765"/>
                    <a:pt x="90" y="783"/>
                    <a:pt x="83" y="783"/>
                  </a:cubicBezTo>
                  <a:cubicBezTo>
                    <a:pt x="76" y="786"/>
                    <a:pt x="73" y="793"/>
                    <a:pt x="73" y="807"/>
                  </a:cubicBezTo>
                  <a:cubicBezTo>
                    <a:pt x="73" y="824"/>
                    <a:pt x="63" y="828"/>
                    <a:pt x="63" y="835"/>
                  </a:cubicBezTo>
                  <a:cubicBezTo>
                    <a:pt x="63" y="845"/>
                    <a:pt x="70" y="852"/>
                    <a:pt x="70" y="863"/>
                  </a:cubicBezTo>
                  <a:cubicBezTo>
                    <a:pt x="70" y="873"/>
                    <a:pt x="76" y="904"/>
                    <a:pt x="70" y="904"/>
                  </a:cubicBezTo>
                  <a:cubicBezTo>
                    <a:pt x="59" y="908"/>
                    <a:pt x="56" y="943"/>
                    <a:pt x="63" y="946"/>
                  </a:cubicBezTo>
                  <a:cubicBezTo>
                    <a:pt x="70" y="950"/>
                    <a:pt x="70" y="960"/>
                    <a:pt x="66" y="967"/>
                  </a:cubicBezTo>
                  <a:cubicBezTo>
                    <a:pt x="63" y="974"/>
                    <a:pt x="83" y="981"/>
                    <a:pt x="73" y="991"/>
                  </a:cubicBezTo>
                  <a:cubicBezTo>
                    <a:pt x="63" y="1002"/>
                    <a:pt x="70" y="1016"/>
                    <a:pt x="83" y="1012"/>
                  </a:cubicBezTo>
                  <a:cubicBezTo>
                    <a:pt x="94" y="1009"/>
                    <a:pt x="100" y="1030"/>
                    <a:pt x="90" y="1030"/>
                  </a:cubicBezTo>
                  <a:cubicBezTo>
                    <a:pt x="76" y="1030"/>
                    <a:pt x="63" y="1030"/>
                    <a:pt x="73" y="1036"/>
                  </a:cubicBezTo>
                  <a:cubicBezTo>
                    <a:pt x="83" y="1047"/>
                    <a:pt x="94" y="1057"/>
                    <a:pt x="80" y="1064"/>
                  </a:cubicBezTo>
                  <a:cubicBezTo>
                    <a:pt x="66" y="1071"/>
                    <a:pt x="76" y="1082"/>
                    <a:pt x="73" y="1096"/>
                  </a:cubicBezTo>
                  <a:cubicBezTo>
                    <a:pt x="70" y="1110"/>
                    <a:pt x="83" y="1120"/>
                    <a:pt x="73" y="1123"/>
                  </a:cubicBezTo>
                  <a:cubicBezTo>
                    <a:pt x="63" y="1127"/>
                    <a:pt x="76" y="1151"/>
                    <a:pt x="63" y="1151"/>
                  </a:cubicBezTo>
                  <a:cubicBezTo>
                    <a:pt x="45" y="1155"/>
                    <a:pt x="56" y="1168"/>
                    <a:pt x="45" y="1179"/>
                  </a:cubicBezTo>
                  <a:cubicBezTo>
                    <a:pt x="35" y="1186"/>
                    <a:pt x="59" y="1200"/>
                    <a:pt x="45" y="1207"/>
                  </a:cubicBezTo>
                  <a:cubicBezTo>
                    <a:pt x="32" y="1217"/>
                    <a:pt x="42" y="1235"/>
                    <a:pt x="28" y="1235"/>
                  </a:cubicBezTo>
                  <a:cubicBezTo>
                    <a:pt x="18" y="1235"/>
                    <a:pt x="11" y="1252"/>
                    <a:pt x="7" y="1263"/>
                  </a:cubicBezTo>
                  <a:cubicBezTo>
                    <a:pt x="7" y="1269"/>
                    <a:pt x="0" y="1287"/>
                    <a:pt x="11" y="1297"/>
                  </a:cubicBezTo>
                  <a:cubicBezTo>
                    <a:pt x="21" y="1311"/>
                    <a:pt x="7" y="1318"/>
                    <a:pt x="18" y="1325"/>
                  </a:cubicBezTo>
                  <a:cubicBezTo>
                    <a:pt x="25" y="1328"/>
                    <a:pt x="59" y="1321"/>
                    <a:pt x="52" y="1336"/>
                  </a:cubicBezTo>
                  <a:cubicBezTo>
                    <a:pt x="49" y="1349"/>
                    <a:pt x="49" y="1381"/>
                    <a:pt x="56" y="1381"/>
                  </a:cubicBezTo>
                  <a:cubicBezTo>
                    <a:pt x="63" y="1381"/>
                    <a:pt x="66" y="1398"/>
                    <a:pt x="73" y="1398"/>
                  </a:cubicBezTo>
                  <a:cubicBezTo>
                    <a:pt x="83" y="1395"/>
                    <a:pt x="124" y="1391"/>
                    <a:pt x="142" y="1395"/>
                  </a:cubicBezTo>
                  <a:cubicBezTo>
                    <a:pt x="152" y="1398"/>
                    <a:pt x="159" y="1401"/>
                    <a:pt x="162" y="1408"/>
                  </a:cubicBezTo>
                  <a:cubicBezTo>
                    <a:pt x="172" y="1405"/>
                    <a:pt x="197" y="1419"/>
                    <a:pt x="200" y="1412"/>
                  </a:cubicBezTo>
                  <a:cubicBezTo>
                    <a:pt x="207" y="1405"/>
                    <a:pt x="179" y="1384"/>
                    <a:pt x="179" y="1377"/>
                  </a:cubicBezTo>
                  <a:cubicBezTo>
                    <a:pt x="179" y="1367"/>
                    <a:pt x="176" y="1356"/>
                    <a:pt x="176" y="1346"/>
                  </a:cubicBezTo>
                  <a:cubicBezTo>
                    <a:pt x="176" y="1339"/>
                    <a:pt x="169" y="1318"/>
                    <a:pt x="183" y="1311"/>
                  </a:cubicBezTo>
                  <a:cubicBezTo>
                    <a:pt x="193" y="1301"/>
                    <a:pt x="197" y="1294"/>
                    <a:pt x="204" y="1294"/>
                  </a:cubicBezTo>
                  <a:cubicBezTo>
                    <a:pt x="210" y="1297"/>
                    <a:pt x="228" y="1287"/>
                    <a:pt x="228" y="1266"/>
                  </a:cubicBezTo>
                  <a:cubicBezTo>
                    <a:pt x="228" y="1245"/>
                    <a:pt x="238" y="1238"/>
                    <a:pt x="255" y="1224"/>
                  </a:cubicBezTo>
                  <a:cubicBezTo>
                    <a:pt x="272" y="1207"/>
                    <a:pt x="303" y="1193"/>
                    <a:pt x="300" y="1186"/>
                  </a:cubicBezTo>
                  <a:cubicBezTo>
                    <a:pt x="296" y="1179"/>
                    <a:pt x="307" y="1155"/>
                    <a:pt x="307" y="1148"/>
                  </a:cubicBezTo>
                  <a:cubicBezTo>
                    <a:pt x="307" y="1137"/>
                    <a:pt x="279" y="1141"/>
                    <a:pt x="269" y="1137"/>
                  </a:cubicBezTo>
                  <a:cubicBezTo>
                    <a:pt x="259" y="1134"/>
                    <a:pt x="224" y="1110"/>
                    <a:pt x="241" y="1075"/>
                  </a:cubicBezTo>
                  <a:cubicBezTo>
                    <a:pt x="259" y="1043"/>
                    <a:pt x="296" y="1040"/>
                    <a:pt x="307" y="1040"/>
                  </a:cubicBezTo>
                  <a:cubicBezTo>
                    <a:pt x="317" y="1040"/>
                    <a:pt x="307" y="1023"/>
                    <a:pt x="313" y="1019"/>
                  </a:cubicBezTo>
                  <a:cubicBezTo>
                    <a:pt x="324" y="1012"/>
                    <a:pt x="324" y="1005"/>
                    <a:pt x="324" y="991"/>
                  </a:cubicBezTo>
                  <a:cubicBezTo>
                    <a:pt x="324" y="977"/>
                    <a:pt x="324" y="953"/>
                    <a:pt x="341" y="953"/>
                  </a:cubicBezTo>
                  <a:cubicBezTo>
                    <a:pt x="355" y="950"/>
                    <a:pt x="362" y="943"/>
                    <a:pt x="351" y="939"/>
                  </a:cubicBezTo>
                  <a:cubicBezTo>
                    <a:pt x="341" y="936"/>
                    <a:pt x="338" y="925"/>
                    <a:pt x="351" y="922"/>
                  </a:cubicBezTo>
                  <a:cubicBezTo>
                    <a:pt x="369" y="922"/>
                    <a:pt x="362" y="936"/>
                    <a:pt x="376" y="936"/>
                  </a:cubicBezTo>
                  <a:cubicBezTo>
                    <a:pt x="386" y="936"/>
                    <a:pt x="403" y="918"/>
                    <a:pt x="389" y="904"/>
                  </a:cubicBezTo>
                  <a:cubicBezTo>
                    <a:pt x="376" y="894"/>
                    <a:pt x="372" y="911"/>
                    <a:pt x="362" y="911"/>
                  </a:cubicBezTo>
                  <a:cubicBezTo>
                    <a:pt x="355" y="915"/>
                    <a:pt x="348" y="901"/>
                    <a:pt x="341" y="901"/>
                  </a:cubicBezTo>
                  <a:cubicBezTo>
                    <a:pt x="334" y="901"/>
                    <a:pt x="338" y="880"/>
                    <a:pt x="334" y="873"/>
                  </a:cubicBezTo>
                  <a:cubicBezTo>
                    <a:pt x="331" y="866"/>
                    <a:pt x="327" y="845"/>
                    <a:pt x="334" y="835"/>
                  </a:cubicBezTo>
                  <a:cubicBezTo>
                    <a:pt x="341" y="828"/>
                    <a:pt x="369" y="852"/>
                    <a:pt x="396" y="852"/>
                  </a:cubicBezTo>
                  <a:cubicBezTo>
                    <a:pt x="420" y="856"/>
                    <a:pt x="441" y="838"/>
                    <a:pt x="441" y="831"/>
                  </a:cubicBezTo>
                  <a:cubicBezTo>
                    <a:pt x="441" y="821"/>
                    <a:pt x="427" y="804"/>
                    <a:pt x="444" y="793"/>
                  </a:cubicBezTo>
                  <a:cubicBezTo>
                    <a:pt x="458" y="783"/>
                    <a:pt x="448" y="779"/>
                    <a:pt x="441" y="765"/>
                  </a:cubicBezTo>
                  <a:cubicBezTo>
                    <a:pt x="437" y="752"/>
                    <a:pt x="448" y="741"/>
                    <a:pt x="454" y="748"/>
                  </a:cubicBezTo>
                  <a:cubicBezTo>
                    <a:pt x="461" y="755"/>
                    <a:pt x="513" y="752"/>
                    <a:pt x="554" y="744"/>
                  </a:cubicBezTo>
                  <a:cubicBezTo>
                    <a:pt x="599" y="734"/>
                    <a:pt x="626" y="720"/>
                    <a:pt x="630" y="706"/>
                  </a:cubicBezTo>
                  <a:cubicBezTo>
                    <a:pt x="633" y="696"/>
                    <a:pt x="657" y="664"/>
                    <a:pt x="664" y="654"/>
                  </a:cubicBezTo>
                  <a:cubicBezTo>
                    <a:pt x="671" y="644"/>
                    <a:pt x="664" y="633"/>
                    <a:pt x="647" y="630"/>
                  </a:cubicBezTo>
                  <a:cubicBezTo>
                    <a:pt x="630" y="626"/>
                    <a:pt x="633" y="605"/>
                    <a:pt x="640" y="595"/>
                  </a:cubicBezTo>
                  <a:cubicBezTo>
                    <a:pt x="650" y="584"/>
                    <a:pt x="637" y="574"/>
                    <a:pt x="619" y="571"/>
                  </a:cubicBezTo>
                  <a:cubicBezTo>
                    <a:pt x="602" y="571"/>
                    <a:pt x="578" y="560"/>
                    <a:pt x="592" y="546"/>
                  </a:cubicBezTo>
                  <a:cubicBezTo>
                    <a:pt x="599" y="539"/>
                    <a:pt x="602" y="539"/>
                    <a:pt x="606" y="543"/>
                  </a:cubicBezTo>
                  <a:cubicBezTo>
                    <a:pt x="609" y="536"/>
                    <a:pt x="613" y="529"/>
                    <a:pt x="609" y="525"/>
                  </a:cubicBezTo>
                  <a:cubicBezTo>
                    <a:pt x="606" y="522"/>
                    <a:pt x="599" y="529"/>
                    <a:pt x="599" y="501"/>
                  </a:cubicBezTo>
                  <a:cubicBezTo>
                    <a:pt x="599" y="477"/>
                    <a:pt x="609" y="484"/>
                    <a:pt x="609" y="452"/>
                  </a:cubicBezTo>
                  <a:cubicBezTo>
                    <a:pt x="609" y="421"/>
                    <a:pt x="623" y="400"/>
                    <a:pt x="623" y="386"/>
                  </a:cubicBezTo>
                  <a:cubicBezTo>
                    <a:pt x="623" y="369"/>
                    <a:pt x="650" y="348"/>
                    <a:pt x="668" y="320"/>
                  </a:cubicBezTo>
                  <a:cubicBezTo>
                    <a:pt x="685" y="292"/>
                    <a:pt x="719" y="261"/>
                    <a:pt x="736" y="251"/>
                  </a:cubicBezTo>
                  <a:cubicBezTo>
                    <a:pt x="750" y="240"/>
                    <a:pt x="778" y="233"/>
                    <a:pt x="781" y="223"/>
                  </a:cubicBezTo>
                  <a:cubicBezTo>
                    <a:pt x="784" y="216"/>
                    <a:pt x="781" y="167"/>
                    <a:pt x="774" y="164"/>
                  </a:cubicBez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73" name="Angola">
              <a:extLst>
                <a:ext uri="{FF2B5EF4-FFF2-40B4-BE49-F238E27FC236}">
                  <a16:creationId xmlns:a16="http://schemas.microsoft.com/office/drawing/2014/main" id="{C5A20981-03C5-453C-8A7B-FFFBB09ECDB1}"/>
                </a:ext>
              </a:extLst>
            </p:cNvPr>
            <p:cNvSpPr>
              <a:spLocks/>
            </p:cNvSpPr>
            <p:nvPr/>
          </p:nvSpPr>
          <p:spPr bwMode="auto">
            <a:xfrm>
              <a:off x="5777992" y="3866388"/>
              <a:ext cx="370840" cy="381635"/>
            </a:xfrm>
            <a:custGeom>
              <a:avLst/>
              <a:gdLst>
                <a:gd name="T0" fmla="*/ 29 w 464"/>
                <a:gd name="T1" fmla="*/ 458 h 496"/>
                <a:gd name="T2" fmla="*/ 46 w 464"/>
                <a:gd name="T3" fmla="*/ 465 h 496"/>
                <a:gd name="T4" fmla="*/ 85 w 464"/>
                <a:gd name="T5" fmla="*/ 468 h 496"/>
                <a:gd name="T6" fmla="*/ 120 w 464"/>
                <a:gd name="T7" fmla="*/ 479 h 496"/>
                <a:gd name="T8" fmla="*/ 257 w 464"/>
                <a:gd name="T9" fmla="*/ 479 h 496"/>
                <a:gd name="T10" fmla="*/ 271 w 464"/>
                <a:gd name="T11" fmla="*/ 493 h 496"/>
                <a:gd name="T12" fmla="*/ 356 w 464"/>
                <a:gd name="T13" fmla="*/ 493 h 496"/>
                <a:gd name="T14" fmla="*/ 419 w 464"/>
                <a:gd name="T15" fmla="*/ 489 h 496"/>
                <a:gd name="T16" fmla="*/ 429 w 464"/>
                <a:gd name="T17" fmla="*/ 486 h 496"/>
                <a:gd name="T18" fmla="*/ 384 w 464"/>
                <a:gd name="T19" fmla="*/ 422 h 496"/>
                <a:gd name="T20" fmla="*/ 387 w 464"/>
                <a:gd name="T21" fmla="*/ 291 h 496"/>
                <a:gd name="T22" fmla="*/ 447 w 464"/>
                <a:gd name="T23" fmla="*/ 291 h 496"/>
                <a:gd name="T24" fmla="*/ 457 w 464"/>
                <a:gd name="T25" fmla="*/ 280 h 496"/>
                <a:gd name="T26" fmla="*/ 464 w 464"/>
                <a:gd name="T27" fmla="*/ 203 h 496"/>
                <a:gd name="T28" fmla="*/ 454 w 464"/>
                <a:gd name="T29" fmla="*/ 203 h 496"/>
                <a:gd name="T30" fmla="*/ 419 w 464"/>
                <a:gd name="T31" fmla="*/ 206 h 496"/>
                <a:gd name="T32" fmla="*/ 398 w 464"/>
                <a:gd name="T33" fmla="*/ 217 h 496"/>
                <a:gd name="T34" fmla="*/ 398 w 464"/>
                <a:gd name="T35" fmla="*/ 185 h 496"/>
                <a:gd name="T36" fmla="*/ 380 w 464"/>
                <a:gd name="T37" fmla="*/ 153 h 496"/>
                <a:gd name="T38" fmla="*/ 384 w 464"/>
                <a:gd name="T39" fmla="*/ 96 h 496"/>
                <a:gd name="T40" fmla="*/ 377 w 464"/>
                <a:gd name="T41" fmla="*/ 64 h 496"/>
                <a:gd name="T42" fmla="*/ 352 w 464"/>
                <a:gd name="T43" fmla="*/ 57 h 496"/>
                <a:gd name="T44" fmla="*/ 331 w 464"/>
                <a:gd name="T45" fmla="*/ 50 h 496"/>
                <a:gd name="T46" fmla="*/ 299 w 464"/>
                <a:gd name="T47" fmla="*/ 50 h 496"/>
                <a:gd name="T48" fmla="*/ 285 w 464"/>
                <a:gd name="T49" fmla="*/ 85 h 496"/>
                <a:gd name="T50" fmla="*/ 239 w 464"/>
                <a:gd name="T51" fmla="*/ 93 h 496"/>
                <a:gd name="T52" fmla="*/ 204 w 464"/>
                <a:gd name="T53" fmla="*/ 68 h 496"/>
                <a:gd name="T54" fmla="*/ 190 w 464"/>
                <a:gd name="T55" fmla="*/ 36 h 496"/>
                <a:gd name="T56" fmla="*/ 183 w 464"/>
                <a:gd name="T57" fmla="*/ 4 h 496"/>
                <a:gd name="T58" fmla="*/ 53 w 464"/>
                <a:gd name="T59" fmla="*/ 4 h 496"/>
                <a:gd name="T60" fmla="*/ 32 w 464"/>
                <a:gd name="T61" fmla="*/ 15 h 496"/>
                <a:gd name="T62" fmla="*/ 67 w 464"/>
                <a:gd name="T63" fmla="*/ 100 h 496"/>
                <a:gd name="T64" fmla="*/ 60 w 464"/>
                <a:gd name="T65" fmla="*/ 142 h 496"/>
                <a:gd name="T66" fmla="*/ 85 w 464"/>
                <a:gd name="T67" fmla="*/ 224 h 496"/>
                <a:gd name="T68" fmla="*/ 57 w 464"/>
                <a:gd name="T69" fmla="*/ 284 h 496"/>
                <a:gd name="T70" fmla="*/ 29 w 464"/>
                <a:gd name="T71" fmla="*/ 358 h 496"/>
                <a:gd name="T72" fmla="*/ 8 w 464"/>
                <a:gd name="T73" fmla="*/ 415 h 496"/>
                <a:gd name="T74" fmla="*/ 0 w 464"/>
                <a:gd name="T75" fmla="*/ 468 h 496"/>
                <a:gd name="T76" fmla="*/ 0 w 464"/>
                <a:gd name="T77" fmla="*/ 472 h 496"/>
                <a:gd name="T78" fmla="*/ 14 w 464"/>
                <a:gd name="T79" fmla="*/ 468 h 496"/>
                <a:gd name="T80" fmla="*/ 29 w 464"/>
                <a:gd name="T81" fmla="*/ 45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4" h="496">
                  <a:moveTo>
                    <a:pt x="29" y="458"/>
                  </a:moveTo>
                  <a:cubicBezTo>
                    <a:pt x="39" y="458"/>
                    <a:pt x="32" y="472"/>
                    <a:pt x="46" y="465"/>
                  </a:cubicBezTo>
                  <a:cubicBezTo>
                    <a:pt x="60" y="461"/>
                    <a:pt x="71" y="461"/>
                    <a:pt x="85" y="468"/>
                  </a:cubicBezTo>
                  <a:cubicBezTo>
                    <a:pt x="95" y="475"/>
                    <a:pt x="106" y="479"/>
                    <a:pt x="120" y="479"/>
                  </a:cubicBezTo>
                  <a:cubicBezTo>
                    <a:pt x="134" y="479"/>
                    <a:pt x="257" y="479"/>
                    <a:pt x="257" y="479"/>
                  </a:cubicBezTo>
                  <a:cubicBezTo>
                    <a:pt x="271" y="493"/>
                    <a:pt x="271" y="493"/>
                    <a:pt x="271" y="493"/>
                  </a:cubicBezTo>
                  <a:cubicBezTo>
                    <a:pt x="271" y="493"/>
                    <a:pt x="345" y="486"/>
                    <a:pt x="356" y="493"/>
                  </a:cubicBezTo>
                  <a:cubicBezTo>
                    <a:pt x="370" y="496"/>
                    <a:pt x="408" y="493"/>
                    <a:pt x="419" y="489"/>
                  </a:cubicBezTo>
                  <a:cubicBezTo>
                    <a:pt x="419" y="486"/>
                    <a:pt x="426" y="486"/>
                    <a:pt x="429" y="486"/>
                  </a:cubicBezTo>
                  <a:cubicBezTo>
                    <a:pt x="384" y="422"/>
                    <a:pt x="384" y="422"/>
                    <a:pt x="384" y="422"/>
                  </a:cubicBezTo>
                  <a:cubicBezTo>
                    <a:pt x="387" y="291"/>
                    <a:pt x="387" y="291"/>
                    <a:pt x="387" y="291"/>
                  </a:cubicBezTo>
                  <a:cubicBezTo>
                    <a:pt x="447" y="291"/>
                    <a:pt x="447" y="291"/>
                    <a:pt x="447" y="291"/>
                  </a:cubicBezTo>
                  <a:cubicBezTo>
                    <a:pt x="457" y="280"/>
                    <a:pt x="457" y="280"/>
                    <a:pt x="457" y="280"/>
                  </a:cubicBezTo>
                  <a:cubicBezTo>
                    <a:pt x="464" y="203"/>
                    <a:pt x="464" y="203"/>
                    <a:pt x="464" y="203"/>
                  </a:cubicBezTo>
                  <a:cubicBezTo>
                    <a:pt x="461" y="203"/>
                    <a:pt x="457" y="199"/>
                    <a:pt x="454" y="203"/>
                  </a:cubicBezTo>
                  <a:cubicBezTo>
                    <a:pt x="443" y="206"/>
                    <a:pt x="433" y="206"/>
                    <a:pt x="419" y="206"/>
                  </a:cubicBezTo>
                  <a:cubicBezTo>
                    <a:pt x="408" y="206"/>
                    <a:pt x="405" y="217"/>
                    <a:pt x="398" y="217"/>
                  </a:cubicBezTo>
                  <a:cubicBezTo>
                    <a:pt x="391" y="213"/>
                    <a:pt x="398" y="192"/>
                    <a:pt x="398" y="185"/>
                  </a:cubicBezTo>
                  <a:cubicBezTo>
                    <a:pt x="401" y="174"/>
                    <a:pt x="387" y="160"/>
                    <a:pt x="380" y="153"/>
                  </a:cubicBezTo>
                  <a:cubicBezTo>
                    <a:pt x="370" y="146"/>
                    <a:pt x="391" y="100"/>
                    <a:pt x="384" y="96"/>
                  </a:cubicBezTo>
                  <a:cubicBezTo>
                    <a:pt x="380" y="89"/>
                    <a:pt x="377" y="75"/>
                    <a:pt x="377" y="64"/>
                  </a:cubicBezTo>
                  <a:cubicBezTo>
                    <a:pt x="377" y="50"/>
                    <a:pt x="370" y="57"/>
                    <a:pt x="352" y="57"/>
                  </a:cubicBezTo>
                  <a:cubicBezTo>
                    <a:pt x="334" y="57"/>
                    <a:pt x="331" y="50"/>
                    <a:pt x="331" y="50"/>
                  </a:cubicBezTo>
                  <a:cubicBezTo>
                    <a:pt x="331" y="50"/>
                    <a:pt x="310" y="43"/>
                    <a:pt x="299" y="50"/>
                  </a:cubicBezTo>
                  <a:cubicBezTo>
                    <a:pt x="289" y="54"/>
                    <a:pt x="292" y="85"/>
                    <a:pt x="285" y="85"/>
                  </a:cubicBezTo>
                  <a:cubicBezTo>
                    <a:pt x="278" y="82"/>
                    <a:pt x="257" y="85"/>
                    <a:pt x="239" y="93"/>
                  </a:cubicBezTo>
                  <a:cubicBezTo>
                    <a:pt x="222" y="96"/>
                    <a:pt x="215" y="89"/>
                    <a:pt x="204" y="68"/>
                  </a:cubicBezTo>
                  <a:cubicBezTo>
                    <a:pt x="197" y="47"/>
                    <a:pt x="187" y="54"/>
                    <a:pt x="190" y="36"/>
                  </a:cubicBezTo>
                  <a:cubicBezTo>
                    <a:pt x="194" y="22"/>
                    <a:pt x="183" y="4"/>
                    <a:pt x="183" y="4"/>
                  </a:cubicBezTo>
                  <a:cubicBezTo>
                    <a:pt x="183" y="4"/>
                    <a:pt x="67" y="0"/>
                    <a:pt x="53" y="4"/>
                  </a:cubicBezTo>
                  <a:cubicBezTo>
                    <a:pt x="50" y="4"/>
                    <a:pt x="39" y="11"/>
                    <a:pt x="32" y="15"/>
                  </a:cubicBezTo>
                  <a:cubicBezTo>
                    <a:pt x="39" y="43"/>
                    <a:pt x="60" y="89"/>
                    <a:pt x="67" y="100"/>
                  </a:cubicBezTo>
                  <a:cubicBezTo>
                    <a:pt x="71" y="110"/>
                    <a:pt x="60" y="121"/>
                    <a:pt x="60" y="142"/>
                  </a:cubicBezTo>
                  <a:cubicBezTo>
                    <a:pt x="60" y="164"/>
                    <a:pt x="81" y="199"/>
                    <a:pt x="85" y="224"/>
                  </a:cubicBezTo>
                  <a:cubicBezTo>
                    <a:pt x="88" y="252"/>
                    <a:pt x="71" y="266"/>
                    <a:pt x="57" y="284"/>
                  </a:cubicBezTo>
                  <a:cubicBezTo>
                    <a:pt x="43" y="298"/>
                    <a:pt x="29" y="337"/>
                    <a:pt x="29" y="358"/>
                  </a:cubicBezTo>
                  <a:cubicBezTo>
                    <a:pt x="29" y="383"/>
                    <a:pt x="8" y="404"/>
                    <a:pt x="8" y="415"/>
                  </a:cubicBezTo>
                  <a:cubicBezTo>
                    <a:pt x="8" y="426"/>
                    <a:pt x="4" y="458"/>
                    <a:pt x="0" y="468"/>
                  </a:cubicBezTo>
                  <a:cubicBezTo>
                    <a:pt x="0" y="472"/>
                    <a:pt x="0" y="472"/>
                    <a:pt x="0" y="472"/>
                  </a:cubicBezTo>
                  <a:cubicBezTo>
                    <a:pt x="14" y="468"/>
                    <a:pt x="14" y="468"/>
                    <a:pt x="14" y="468"/>
                  </a:cubicBezTo>
                  <a:cubicBezTo>
                    <a:pt x="14" y="468"/>
                    <a:pt x="18" y="458"/>
                    <a:pt x="29" y="45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74" name="Algeria">
              <a:extLst>
                <a:ext uri="{FF2B5EF4-FFF2-40B4-BE49-F238E27FC236}">
                  <a16:creationId xmlns:a16="http://schemas.microsoft.com/office/drawing/2014/main" id="{6A39D234-FCD2-43FE-9AD5-573A6592D439}"/>
                </a:ext>
              </a:extLst>
            </p:cNvPr>
            <p:cNvSpPr>
              <a:spLocks/>
            </p:cNvSpPr>
            <p:nvPr/>
          </p:nvSpPr>
          <p:spPr bwMode="auto">
            <a:xfrm>
              <a:off x="5140833" y="2491232"/>
              <a:ext cx="644398" cy="622808"/>
            </a:xfrm>
            <a:custGeom>
              <a:avLst/>
              <a:gdLst>
                <a:gd name="T0" fmla="*/ 282 w 816"/>
                <a:gd name="T1" fmla="*/ 150 h 784"/>
                <a:gd name="T2" fmla="*/ 285 w 816"/>
                <a:gd name="T3" fmla="*/ 184 h 784"/>
                <a:gd name="T4" fmla="*/ 299 w 816"/>
                <a:gd name="T5" fmla="*/ 212 h 784"/>
                <a:gd name="T6" fmla="*/ 292 w 816"/>
                <a:gd name="T7" fmla="*/ 230 h 784"/>
                <a:gd name="T8" fmla="*/ 233 w 816"/>
                <a:gd name="T9" fmla="*/ 230 h 784"/>
                <a:gd name="T10" fmla="*/ 209 w 816"/>
                <a:gd name="T11" fmla="*/ 243 h 784"/>
                <a:gd name="T12" fmla="*/ 198 w 816"/>
                <a:gd name="T13" fmla="*/ 254 h 784"/>
                <a:gd name="T14" fmla="*/ 192 w 816"/>
                <a:gd name="T15" fmla="*/ 278 h 784"/>
                <a:gd name="T16" fmla="*/ 174 w 816"/>
                <a:gd name="T17" fmla="*/ 292 h 784"/>
                <a:gd name="T18" fmla="*/ 146 w 816"/>
                <a:gd name="T19" fmla="*/ 299 h 784"/>
                <a:gd name="T20" fmla="*/ 125 w 816"/>
                <a:gd name="T21" fmla="*/ 323 h 784"/>
                <a:gd name="T22" fmla="*/ 91 w 816"/>
                <a:gd name="T23" fmla="*/ 330 h 784"/>
                <a:gd name="T24" fmla="*/ 66 w 816"/>
                <a:gd name="T25" fmla="*/ 337 h 784"/>
                <a:gd name="T26" fmla="*/ 4 w 816"/>
                <a:gd name="T27" fmla="*/ 379 h 784"/>
                <a:gd name="T28" fmla="*/ 4 w 816"/>
                <a:gd name="T29" fmla="*/ 434 h 784"/>
                <a:gd name="T30" fmla="*/ 11 w 816"/>
                <a:gd name="T31" fmla="*/ 441 h 784"/>
                <a:gd name="T32" fmla="*/ 389 w 816"/>
                <a:gd name="T33" fmla="*/ 695 h 784"/>
                <a:gd name="T34" fmla="*/ 414 w 816"/>
                <a:gd name="T35" fmla="*/ 729 h 784"/>
                <a:gd name="T36" fmla="*/ 459 w 816"/>
                <a:gd name="T37" fmla="*/ 743 h 784"/>
                <a:gd name="T38" fmla="*/ 480 w 816"/>
                <a:gd name="T39" fmla="*/ 784 h 784"/>
                <a:gd name="T40" fmla="*/ 518 w 816"/>
                <a:gd name="T41" fmla="*/ 774 h 784"/>
                <a:gd name="T42" fmla="*/ 577 w 816"/>
                <a:gd name="T43" fmla="*/ 757 h 784"/>
                <a:gd name="T44" fmla="*/ 650 w 816"/>
                <a:gd name="T45" fmla="*/ 698 h 784"/>
                <a:gd name="T46" fmla="*/ 816 w 816"/>
                <a:gd name="T47" fmla="*/ 594 h 784"/>
                <a:gd name="T48" fmla="*/ 816 w 816"/>
                <a:gd name="T49" fmla="*/ 594 h 784"/>
                <a:gd name="T50" fmla="*/ 799 w 816"/>
                <a:gd name="T51" fmla="*/ 559 h 784"/>
                <a:gd name="T52" fmla="*/ 768 w 816"/>
                <a:gd name="T53" fmla="*/ 552 h 784"/>
                <a:gd name="T54" fmla="*/ 740 w 816"/>
                <a:gd name="T55" fmla="*/ 535 h 784"/>
                <a:gd name="T56" fmla="*/ 736 w 816"/>
                <a:gd name="T57" fmla="*/ 507 h 784"/>
                <a:gd name="T58" fmla="*/ 719 w 816"/>
                <a:gd name="T59" fmla="*/ 483 h 784"/>
                <a:gd name="T60" fmla="*/ 736 w 816"/>
                <a:gd name="T61" fmla="*/ 462 h 784"/>
                <a:gd name="T62" fmla="*/ 730 w 816"/>
                <a:gd name="T63" fmla="*/ 445 h 784"/>
                <a:gd name="T64" fmla="*/ 730 w 816"/>
                <a:gd name="T65" fmla="*/ 420 h 784"/>
                <a:gd name="T66" fmla="*/ 733 w 816"/>
                <a:gd name="T67" fmla="*/ 392 h 784"/>
                <a:gd name="T68" fmla="*/ 736 w 816"/>
                <a:gd name="T69" fmla="*/ 351 h 784"/>
                <a:gd name="T70" fmla="*/ 716 w 816"/>
                <a:gd name="T71" fmla="*/ 316 h 784"/>
                <a:gd name="T72" fmla="*/ 726 w 816"/>
                <a:gd name="T73" fmla="*/ 309 h 784"/>
                <a:gd name="T74" fmla="*/ 723 w 816"/>
                <a:gd name="T75" fmla="*/ 299 h 784"/>
                <a:gd name="T76" fmla="*/ 705 w 816"/>
                <a:gd name="T77" fmla="*/ 230 h 784"/>
                <a:gd name="T78" fmla="*/ 674 w 816"/>
                <a:gd name="T79" fmla="*/ 205 h 784"/>
                <a:gd name="T80" fmla="*/ 657 w 816"/>
                <a:gd name="T81" fmla="*/ 181 h 784"/>
                <a:gd name="T82" fmla="*/ 643 w 816"/>
                <a:gd name="T83" fmla="*/ 139 h 784"/>
                <a:gd name="T84" fmla="*/ 667 w 816"/>
                <a:gd name="T85" fmla="*/ 112 h 784"/>
                <a:gd name="T86" fmla="*/ 678 w 816"/>
                <a:gd name="T87" fmla="*/ 70 h 784"/>
                <a:gd name="T88" fmla="*/ 678 w 816"/>
                <a:gd name="T89" fmla="*/ 11 h 784"/>
                <a:gd name="T90" fmla="*/ 643 w 816"/>
                <a:gd name="T91" fmla="*/ 4 h 784"/>
                <a:gd name="T92" fmla="*/ 601 w 816"/>
                <a:gd name="T93" fmla="*/ 8 h 784"/>
                <a:gd name="T94" fmla="*/ 549 w 816"/>
                <a:gd name="T95" fmla="*/ 18 h 784"/>
                <a:gd name="T96" fmla="*/ 400 w 816"/>
                <a:gd name="T97" fmla="*/ 25 h 784"/>
                <a:gd name="T98" fmla="*/ 341 w 816"/>
                <a:gd name="T99" fmla="*/ 60 h 784"/>
                <a:gd name="T100" fmla="*/ 278 w 816"/>
                <a:gd name="T101" fmla="*/ 91 h 784"/>
                <a:gd name="T102" fmla="*/ 264 w 816"/>
                <a:gd name="T103" fmla="*/ 98 h 784"/>
                <a:gd name="T104" fmla="*/ 271 w 816"/>
                <a:gd name="T105" fmla="*/ 108 h 784"/>
                <a:gd name="T106" fmla="*/ 282 w 816"/>
                <a:gd name="T107" fmla="*/ 150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6" h="784">
                  <a:moveTo>
                    <a:pt x="282" y="150"/>
                  </a:moveTo>
                  <a:cubicBezTo>
                    <a:pt x="282" y="167"/>
                    <a:pt x="278" y="184"/>
                    <a:pt x="285" y="184"/>
                  </a:cubicBezTo>
                  <a:cubicBezTo>
                    <a:pt x="292" y="188"/>
                    <a:pt x="299" y="205"/>
                    <a:pt x="299" y="212"/>
                  </a:cubicBezTo>
                  <a:cubicBezTo>
                    <a:pt x="299" y="219"/>
                    <a:pt x="299" y="230"/>
                    <a:pt x="292" y="230"/>
                  </a:cubicBezTo>
                  <a:cubicBezTo>
                    <a:pt x="282" y="230"/>
                    <a:pt x="233" y="223"/>
                    <a:pt x="233" y="230"/>
                  </a:cubicBezTo>
                  <a:cubicBezTo>
                    <a:pt x="233" y="237"/>
                    <a:pt x="223" y="243"/>
                    <a:pt x="209" y="243"/>
                  </a:cubicBezTo>
                  <a:cubicBezTo>
                    <a:pt x="198" y="243"/>
                    <a:pt x="198" y="243"/>
                    <a:pt x="198" y="254"/>
                  </a:cubicBezTo>
                  <a:cubicBezTo>
                    <a:pt x="195" y="268"/>
                    <a:pt x="198" y="278"/>
                    <a:pt x="192" y="278"/>
                  </a:cubicBezTo>
                  <a:cubicBezTo>
                    <a:pt x="184" y="278"/>
                    <a:pt x="184" y="288"/>
                    <a:pt x="174" y="292"/>
                  </a:cubicBezTo>
                  <a:cubicBezTo>
                    <a:pt x="164" y="292"/>
                    <a:pt x="146" y="288"/>
                    <a:pt x="146" y="299"/>
                  </a:cubicBezTo>
                  <a:cubicBezTo>
                    <a:pt x="146" y="313"/>
                    <a:pt x="136" y="320"/>
                    <a:pt x="125" y="323"/>
                  </a:cubicBezTo>
                  <a:cubicBezTo>
                    <a:pt x="112" y="327"/>
                    <a:pt x="91" y="320"/>
                    <a:pt x="91" y="330"/>
                  </a:cubicBezTo>
                  <a:cubicBezTo>
                    <a:pt x="91" y="341"/>
                    <a:pt x="73" y="334"/>
                    <a:pt x="66" y="337"/>
                  </a:cubicBezTo>
                  <a:cubicBezTo>
                    <a:pt x="56" y="344"/>
                    <a:pt x="4" y="375"/>
                    <a:pt x="4" y="379"/>
                  </a:cubicBezTo>
                  <a:cubicBezTo>
                    <a:pt x="0" y="382"/>
                    <a:pt x="4" y="407"/>
                    <a:pt x="4" y="434"/>
                  </a:cubicBezTo>
                  <a:cubicBezTo>
                    <a:pt x="4" y="434"/>
                    <a:pt x="8" y="438"/>
                    <a:pt x="11" y="441"/>
                  </a:cubicBezTo>
                  <a:cubicBezTo>
                    <a:pt x="32" y="452"/>
                    <a:pt x="379" y="680"/>
                    <a:pt x="389" y="695"/>
                  </a:cubicBezTo>
                  <a:cubicBezTo>
                    <a:pt x="403" y="705"/>
                    <a:pt x="414" y="729"/>
                    <a:pt x="414" y="729"/>
                  </a:cubicBezTo>
                  <a:cubicBezTo>
                    <a:pt x="414" y="729"/>
                    <a:pt x="441" y="733"/>
                    <a:pt x="459" y="743"/>
                  </a:cubicBezTo>
                  <a:cubicBezTo>
                    <a:pt x="480" y="753"/>
                    <a:pt x="480" y="784"/>
                    <a:pt x="480" y="784"/>
                  </a:cubicBezTo>
                  <a:cubicBezTo>
                    <a:pt x="480" y="784"/>
                    <a:pt x="504" y="778"/>
                    <a:pt x="518" y="774"/>
                  </a:cubicBezTo>
                  <a:cubicBezTo>
                    <a:pt x="532" y="774"/>
                    <a:pt x="577" y="757"/>
                    <a:pt x="577" y="757"/>
                  </a:cubicBezTo>
                  <a:cubicBezTo>
                    <a:pt x="650" y="698"/>
                    <a:pt x="650" y="698"/>
                    <a:pt x="650" y="698"/>
                  </a:cubicBezTo>
                  <a:cubicBezTo>
                    <a:pt x="816" y="594"/>
                    <a:pt x="816" y="594"/>
                    <a:pt x="816" y="594"/>
                  </a:cubicBezTo>
                  <a:cubicBezTo>
                    <a:pt x="816" y="594"/>
                    <a:pt x="816" y="594"/>
                    <a:pt x="816" y="594"/>
                  </a:cubicBezTo>
                  <a:cubicBezTo>
                    <a:pt x="813" y="576"/>
                    <a:pt x="806" y="559"/>
                    <a:pt x="799" y="559"/>
                  </a:cubicBezTo>
                  <a:cubicBezTo>
                    <a:pt x="789" y="559"/>
                    <a:pt x="782" y="552"/>
                    <a:pt x="768" y="552"/>
                  </a:cubicBezTo>
                  <a:cubicBezTo>
                    <a:pt x="757" y="552"/>
                    <a:pt x="744" y="545"/>
                    <a:pt x="740" y="535"/>
                  </a:cubicBezTo>
                  <a:cubicBezTo>
                    <a:pt x="740" y="524"/>
                    <a:pt x="747" y="518"/>
                    <a:pt x="736" y="507"/>
                  </a:cubicBezTo>
                  <a:cubicBezTo>
                    <a:pt x="730" y="493"/>
                    <a:pt x="719" y="486"/>
                    <a:pt x="719" y="483"/>
                  </a:cubicBezTo>
                  <a:cubicBezTo>
                    <a:pt x="719" y="476"/>
                    <a:pt x="733" y="465"/>
                    <a:pt x="736" y="462"/>
                  </a:cubicBezTo>
                  <a:cubicBezTo>
                    <a:pt x="740" y="458"/>
                    <a:pt x="730" y="452"/>
                    <a:pt x="730" y="445"/>
                  </a:cubicBezTo>
                  <a:cubicBezTo>
                    <a:pt x="730" y="438"/>
                    <a:pt x="726" y="427"/>
                    <a:pt x="730" y="420"/>
                  </a:cubicBezTo>
                  <a:cubicBezTo>
                    <a:pt x="736" y="414"/>
                    <a:pt x="740" y="407"/>
                    <a:pt x="733" y="392"/>
                  </a:cubicBezTo>
                  <a:cubicBezTo>
                    <a:pt x="726" y="379"/>
                    <a:pt x="744" y="368"/>
                    <a:pt x="736" y="351"/>
                  </a:cubicBezTo>
                  <a:cubicBezTo>
                    <a:pt x="726" y="334"/>
                    <a:pt x="716" y="323"/>
                    <a:pt x="716" y="316"/>
                  </a:cubicBezTo>
                  <a:cubicBezTo>
                    <a:pt x="719" y="313"/>
                    <a:pt x="723" y="309"/>
                    <a:pt x="726" y="309"/>
                  </a:cubicBezTo>
                  <a:cubicBezTo>
                    <a:pt x="723" y="306"/>
                    <a:pt x="723" y="303"/>
                    <a:pt x="723" y="299"/>
                  </a:cubicBezTo>
                  <a:cubicBezTo>
                    <a:pt x="723" y="282"/>
                    <a:pt x="712" y="237"/>
                    <a:pt x="705" y="230"/>
                  </a:cubicBezTo>
                  <a:cubicBezTo>
                    <a:pt x="698" y="219"/>
                    <a:pt x="674" y="212"/>
                    <a:pt x="674" y="205"/>
                  </a:cubicBezTo>
                  <a:cubicBezTo>
                    <a:pt x="674" y="198"/>
                    <a:pt x="674" y="188"/>
                    <a:pt x="657" y="181"/>
                  </a:cubicBezTo>
                  <a:cubicBezTo>
                    <a:pt x="643" y="174"/>
                    <a:pt x="632" y="139"/>
                    <a:pt x="643" y="139"/>
                  </a:cubicBezTo>
                  <a:cubicBezTo>
                    <a:pt x="650" y="139"/>
                    <a:pt x="657" y="119"/>
                    <a:pt x="667" y="112"/>
                  </a:cubicBezTo>
                  <a:cubicBezTo>
                    <a:pt x="678" y="108"/>
                    <a:pt x="688" y="84"/>
                    <a:pt x="678" y="70"/>
                  </a:cubicBezTo>
                  <a:cubicBezTo>
                    <a:pt x="671" y="63"/>
                    <a:pt x="674" y="32"/>
                    <a:pt x="678" y="11"/>
                  </a:cubicBezTo>
                  <a:cubicBezTo>
                    <a:pt x="664" y="11"/>
                    <a:pt x="646" y="4"/>
                    <a:pt x="643" y="4"/>
                  </a:cubicBezTo>
                  <a:cubicBezTo>
                    <a:pt x="636" y="0"/>
                    <a:pt x="615" y="8"/>
                    <a:pt x="601" y="8"/>
                  </a:cubicBezTo>
                  <a:cubicBezTo>
                    <a:pt x="591" y="8"/>
                    <a:pt x="560" y="28"/>
                    <a:pt x="549" y="18"/>
                  </a:cubicBezTo>
                  <a:cubicBezTo>
                    <a:pt x="539" y="8"/>
                    <a:pt x="431" y="25"/>
                    <a:pt x="400" y="25"/>
                  </a:cubicBezTo>
                  <a:cubicBezTo>
                    <a:pt x="372" y="28"/>
                    <a:pt x="358" y="60"/>
                    <a:pt x="341" y="60"/>
                  </a:cubicBezTo>
                  <a:cubicBezTo>
                    <a:pt x="323" y="60"/>
                    <a:pt x="292" y="73"/>
                    <a:pt x="278" y="91"/>
                  </a:cubicBezTo>
                  <a:cubicBezTo>
                    <a:pt x="275" y="94"/>
                    <a:pt x="268" y="98"/>
                    <a:pt x="264" y="98"/>
                  </a:cubicBezTo>
                  <a:cubicBezTo>
                    <a:pt x="264" y="101"/>
                    <a:pt x="268" y="108"/>
                    <a:pt x="271" y="108"/>
                  </a:cubicBezTo>
                  <a:cubicBezTo>
                    <a:pt x="278" y="122"/>
                    <a:pt x="282" y="136"/>
                    <a:pt x="282" y="150"/>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75" name="Albania">
              <a:extLst>
                <a:ext uri="{FF2B5EF4-FFF2-40B4-BE49-F238E27FC236}">
                  <a16:creationId xmlns:a16="http://schemas.microsoft.com/office/drawing/2014/main" id="{2AF1324D-B4B4-4F5F-B4D9-2D33BE1B40F0}"/>
                </a:ext>
              </a:extLst>
            </p:cNvPr>
            <p:cNvSpPr>
              <a:spLocks/>
            </p:cNvSpPr>
            <p:nvPr/>
          </p:nvSpPr>
          <p:spPr bwMode="auto">
            <a:xfrm>
              <a:off x="6001258" y="2282444"/>
              <a:ext cx="64770" cy="125984"/>
            </a:xfrm>
            <a:custGeom>
              <a:avLst/>
              <a:gdLst>
                <a:gd name="T0" fmla="*/ 54 w 80"/>
                <a:gd name="T1" fmla="*/ 134 h 160"/>
                <a:gd name="T2" fmla="*/ 65 w 80"/>
                <a:gd name="T3" fmla="*/ 119 h 160"/>
                <a:gd name="T4" fmla="*/ 80 w 80"/>
                <a:gd name="T5" fmla="*/ 96 h 160"/>
                <a:gd name="T6" fmla="*/ 80 w 80"/>
                <a:gd name="T7" fmla="*/ 92 h 160"/>
                <a:gd name="T8" fmla="*/ 54 w 80"/>
                <a:gd name="T9" fmla="*/ 65 h 160"/>
                <a:gd name="T10" fmla="*/ 62 w 80"/>
                <a:gd name="T11" fmla="*/ 24 h 160"/>
                <a:gd name="T12" fmla="*/ 23 w 80"/>
                <a:gd name="T13" fmla="*/ 0 h 160"/>
                <a:gd name="T14" fmla="*/ 4 w 80"/>
                <a:gd name="T15" fmla="*/ 31 h 160"/>
                <a:gd name="T16" fmla="*/ 16 w 80"/>
                <a:gd name="T17" fmla="*/ 58 h 160"/>
                <a:gd name="T18" fmla="*/ 12 w 80"/>
                <a:gd name="T19" fmla="*/ 122 h 160"/>
                <a:gd name="T20" fmla="*/ 42 w 80"/>
                <a:gd name="T21" fmla="*/ 160 h 160"/>
                <a:gd name="T22" fmla="*/ 54 w 80"/>
                <a:gd name="T23" fmla="*/ 13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160">
                  <a:moveTo>
                    <a:pt x="54" y="134"/>
                  </a:moveTo>
                  <a:cubicBezTo>
                    <a:pt x="65" y="134"/>
                    <a:pt x="58" y="126"/>
                    <a:pt x="65" y="119"/>
                  </a:cubicBezTo>
                  <a:cubicBezTo>
                    <a:pt x="73" y="111"/>
                    <a:pt x="80" y="100"/>
                    <a:pt x="80" y="96"/>
                  </a:cubicBezTo>
                  <a:cubicBezTo>
                    <a:pt x="80" y="96"/>
                    <a:pt x="80" y="92"/>
                    <a:pt x="80" y="92"/>
                  </a:cubicBezTo>
                  <a:cubicBezTo>
                    <a:pt x="69" y="84"/>
                    <a:pt x="58" y="77"/>
                    <a:pt x="54" y="65"/>
                  </a:cubicBezTo>
                  <a:cubicBezTo>
                    <a:pt x="54" y="58"/>
                    <a:pt x="54" y="39"/>
                    <a:pt x="62" y="24"/>
                  </a:cubicBezTo>
                  <a:cubicBezTo>
                    <a:pt x="54" y="16"/>
                    <a:pt x="31" y="0"/>
                    <a:pt x="23" y="0"/>
                  </a:cubicBezTo>
                  <a:cubicBezTo>
                    <a:pt x="16" y="0"/>
                    <a:pt x="4" y="16"/>
                    <a:pt x="4" y="31"/>
                  </a:cubicBezTo>
                  <a:cubicBezTo>
                    <a:pt x="20" y="42"/>
                    <a:pt x="27" y="46"/>
                    <a:pt x="16" y="58"/>
                  </a:cubicBezTo>
                  <a:cubicBezTo>
                    <a:pt x="0" y="69"/>
                    <a:pt x="0" y="111"/>
                    <a:pt x="12" y="122"/>
                  </a:cubicBezTo>
                  <a:cubicBezTo>
                    <a:pt x="27" y="134"/>
                    <a:pt x="31" y="153"/>
                    <a:pt x="42" y="160"/>
                  </a:cubicBezTo>
                  <a:cubicBezTo>
                    <a:pt x="46" y="149"/>
                    <a:pt x="46" y="138"/>
                    <a:pt x="54" y="134"/>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sp>
          <p:nvSpPr>
            <p:cNvPr id="176" name="Afghanistan">
              <a:extLst>
                <a:ext uri="{FF2B5EF4-FFF2-40B4-BE49-F238E27FC236}">
                  <a16:creationId xmlns:a16="http://schemas.microsoft.com/office/drawing/2014/main" id="{4752813C-C3B5-490D-A986-AF0075E1FE5D}"/>
                </a:ext>
              </a:extLst>
            </p:cNvPr>
            <p:cNvSpPr>
              <a:spLocks/>
            </p:cNvSpPr>
            <p:nvPr/>
          </p:nvSpPr>
          <p:spPr bwMode="auto">
            <a:xfrm>
              <a:off x="7286371" y="2440813"/>
              <a:ext cx="457200" cy="331216"/>
            </a:xfrm>
            <a:custGeom>
              <a:avLst/>
              <a:gdLst>
                <a:gd name="T0" fmla="*/ 555 w 576"/>
                <a:gd name="T1" fmla="*/ 58 h 416"/>
                <a:gd name="T2" fmla="*/ 541 w 576"/>
                <a:gd name="T3" fmla="*/ 47 h 416"/>
                <a:gd name="T4" fmla="*/ 495 w 576"/>
                <a:gd name="T5" fmla="*/ 76 h 416"/>
                <a:gd name="T6" fmla="*/ 474 w 576"/>
                <a:gd name="T7" fmla="*/ 83 h 416"/>
                <a:gd name="T8" fmla="*/ 456 w 576"/>
                <a:gd name="T9" fmla="*/ 83 h 416"/>
                <a:gd name="T10" fmla="*/ 452 w 576"/>
                <a:gd name="T11" fmla="*/ 33 h 416"/>
                <a:gd name="T12" fmla="*/ 438 w 576"/>
                <a:gd name="T13" fmla="*/ 0 h 416"/>
                <a:gd name="T14" fmla="*/ 402 w 576"/>
                <a:gd name="T15" fmla="*/ 36 h 416"/>
                <a:gd name="T16" fmla="*/ 363 w 576"/>
                <a:gd name="T17" fmla="*/ 54 h 416"/>
                <a:gd name="T18" fmla="*/ 324 w 576"/>
                <a:gd name="T19" fmla="*/ 65 h 416"/>
                <a:gd name="T20" fmla="*/ 289 w 576"/>
                <a:gd name="T21" fmla="*/ 58 h 416"/>
                <a:gd name="T22" fmla="*/ 253 w 576"/>
                <a:gd name="T23" fmla="*/ 47 h 416"/>
                <a:gd name="T24" fmla="*/ 221 w 576"/>
                <a:gd name="T25" fmla="*/ 40 h 416"/>
                <a:gd name="T26" fmla="*/ 189 w 576"/>
                <a:gd name="T27" fmla="*/ 58 h 416"/>
                <a:gd name="T28" fmla="*/ 164 w 576"/>
                <a:gd name="T29" fmla="*/ 98 h 416"/>
                <a:gd name="T30" fmla="*/ 107 w 576"/>
                <a:gd name="T31" fmla="*/ 133 h 416"/>
                <a:gd name="T32" fmla="*/ 75 w 576"/>
                <a:gd name="T33" fmla="*/ 144 h 416"/>
                <a:gd name="T34" fmla="*/ 47 w 576"/>
                <a:gd name="T35" fmla="*/ 137 h 416"/>
                <a:gd name="T36" fmla="*/ 29 w 576"/>
                <a:gd name="T37" fmla="*/ 155 h 416"/>
                <a:gd name="T38" fmla="*/ 11 w 576"/>
                <a:gd name="T39" fmla="*/ 187 h 416"/>
                <a:gd name="T40" fmla="*/ 8 w 576"/>
                <a:gd name="T41" fmla="*/ 223 h 416"/>
                <a:gd name="T42" fmla="*/ 8 w 576"/>
                <a:gd name="T43" fmla="*/ 266 h 416"/>
                <a:gd name="T44" fmla="*/ 15 w 576"/>
                <a:gd name="T45" fmla="*/ 313 h 416"/>
                <a:gd name="T46" fmla="*/ 54 w 576"/>
                <a:gd name="T47" fmla="*/ 334 h 416"/>
                <a:gd name="T48" fmla="*/ 11 w 576"/>
                <a:gd name="T49" fmla="*/ 391 h 416"/>
                <a:gd name="T50" fmla="*/ 22 w 576"/>
                <a:gd name="T51" fmla="*/ 403 h 416"/>
                <a:gd name="T52" fmla="*/ 82 w 576"/>
                <a:gd name="T53" fmla="*/ 409 h 416"/>
                <a:gd name="T54" fmla="*/ 242 w 576"/>
                <a:gd name="T55" fmla="*/ 391 h 416"/>
                <a:gd name="T56" fmla="*/ 239 w 576"/>
                <a:gd name="T57" fmla="*/ 348 h 416"/>
                <a:gd name="T58" fmla="*/ 271 w 576"/>
                <a:gd name="T59" fmla="*/ 330 h 416"/>
                <a:gd name="T60" fmla="*/ 299 w 576"/>
                <a:gd name="T61" fmla="*/ 323 h 416"/>
                <a:gd name="T62" fmla="*/ 342 w 576"/>
                <a:gd name="T63" fmla="*/ 309 h 416"/>
                <a:gd name="T64" fmla="*/ 360 w 576"/>
                <a:gd name="T65" fmla="*/ 291 h 416"/>
                <a:gd name="T66" fmla="*/ 374 w 576"/>
                <a:gd name="T67" fmla="*/ 248 h 416"/>
                <a:gd name="T68" fmla="*/ 402 w 576"/>
                <a:gd name="T69" fmla="*/ 230 h 416"/>
                <a:gd name="T70" fmla="*/ 388 w 576"/>
                <a:gd name="T71" fmla="*/ 205 h 416"/>
                <a:gd name="T72" fmla="*/ 434 w 576"/>
                <a:gd name="T73" fmla="*/ 205 h 416"/>
                <a:gd name="T74" fmla="*/ 438 w 576"/>
                <a:gd name="T75" fmla="*/ 172 h 416"/>
                <a:gd name="T76" fmla="*/ 456 w 576"/>
                <a:gd name="T77" fmla="*/ 144 h 416"/>
                <a:gd name="T78" fmla="*/ 449 w 576"/>
                <a:gd name="T79" fmla="*/ 123 h 416"/>
                <a:gd name="T80" fmla="*/ 456 w 576"/>
                <a:gd name="T81" fmla="*/ 101 h 416"/>
                <a:gd name="T82" fmla="*/ 459 w 576"/>
                <a:gd name="T83" fmla="*/ 98 h 416"/>
                <a:gd name="T84" fmla="*/ 481 w 576"/>
                <a:gd name="T85" fmla="*/ 90 h 416"/>
                <a:gd name="T86" fmla="*/ 534 w 576"/>
                <a:gd name="T87" fmla="*/ 76 h 416"/>
                <a:gd name="T88" fmla="*/ 576 w 576"/>
                <a:gd name="T89" fmla="*/ 61 h 416"/>
                <a:gd name="T90" fmla="*/ 555 w 576"/>
                <a:gd name="T91" fmla="*/ 5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6" h="416">
                  <a:moveTo>
                    <a:pt x="555" y="58"/>
                  </a:moveTo>
                  <a:cubicBezTo>
                    <a:pt x="548" y="58"/>
                    <a:pt x="548" y="51"/>
                    <a:pt x="541" y="47"/>
                  </a:cubicBezTo>
                  <a:cubicBezTo>
                    <a:pt x="534" y="43"/>
                    <a:pt x="513" y="61"/>
                    <a:pt x="495" y="76"/>
                  </a:cubicBezTo>
                  <a:cubicBezTo>
                    <a:pt x="488" y="79"/>
                    <a:pt x="481" y="79"/>
                    <a:pt x="474" y="83"/>
                  </a:cubicBezTo>
                  <a:cubicBezTo>
                    <a:pt x="466" y="86"/>
                    <a:pt x="459" y="86"/>
                    <a:pt x="456" y="83"/>
                  </a:cubicBezTo>
                  <a:cubicBezTo>
                    <a:pt x="445" y="73"/>
                    <a:pt x="470" y="43"/>
                    <a:pt x="452" y="33"/>
                  </a:cubicBezTo>
                  <a:cubicBezTo>
                    <a:pt x="438" y="26"/>
                    <a:pt x="452" y="0"/>
                    <a:pt x="438" y="0"/>
                  </a:cubicBezTo>
                  <a:cubicBezTo>
                    <a:pt x="424" y="0"/>
                    <a:pt x="402" y="26"/>
                    <a:pt x="402" y="36"/>
                  </a:cubicBezTo>
                  <a:cubicBezTo>
                    <a:pt x="402" y="47"/>
                    <a:pt x="363" y="43"/>
                    <a:pt x="363" y="54"/>
                  </a:cubicBezTo>
                  <a:cubicBezTo>
                    <a:pt x="363" y="65"/>
                    <a:pt x="327" y="54"/>
                    <a:pt x="324" y="65"/>
                  </a:cubicBezTo>
                  <a:cubicBezTo>
                    <a:pt x="317" y="79"/>
                    <a:pt x="299" y="58"/>
                    <a:pt x="289" y="58"/>
                  </a:cubicBezTo>
                  <a:cubicBezTo>
                    <a:pt x="278" y="58"/>
                    <a:pt x="267" y="40"/>
                    <a:pt x="253" y="47"/>
                  </a:cubicBezTo>
                  <a:cubicBezTo>
                    <a:pt x="239" y="51"/>
                    <a:pt x="232" y="40"/>
                    <a:pt x="221" y="40"/>
                  </a:cubicBezTo>
                  <a:cubicBezTo>
                    <a:pt x="210" y="36"/>
                    <a:pt x="203" y="61"/>
                    <a:pt x="189" y="58"/>
                  </a:cubicBezTo>
                  <a:cubicBezTo>
                    <a:pt x="178" y="54"/>
                    <a:pt x="171" y="83"/>
                    <a:pt x="164" y="98"/>
                  </a:cubicBezTo>
                  <a:cubicBezTo>
                    <a:pt x="160" y="116"/>
                    <a:pt x="107" y="116"/>
                    <a:pt x="107" y="133"/>
                  </a:cubicBezTo>
                  <a:cubicBezTo>
                    <a:pt x="111" y="148"/>
                    <a:pt x="79" y="155"/>
                    <a:pt x="75" y="144"/>
                  </a:cubicBezTo>
                  <a:cubicBezTo>
                    <a:pt x="72" y="133"/>
                    <a:pt x="50" y="141"/>
                    <a:pt x="47" y="137"/>
                  </a:cubicBezTo>
                  <a:cubicBezTo>
                    <a:pt x="40" y="133"/>
                    <a:pt x="25" y="141"/>
                    <a:pt x="29" y="155"/>
                  </a:cubicBezTo>
                  <a:cubicBezTo>
                    <a:pt x="29" y="172"/>
                    <a:pt x="15" y="180"/>
                    <a:pt x="11" y="187"/>
                  </a:cubicBezTo>
                  <a:cubicBezTo>
                    <a:pt x="11" y="194"/>
                    <a:pt x="0" y="212"/>
                    <a:pt x="8" y="223"/>
                  </a:cubicBezTo>
                  <a:cubicBezTo>
                    <a:pt x="15" y="234"/>
                    <a:pt x="0" y="248"/>
                    <a:pt x="8" y="266"/>
                  </a:cubicBezTo>
                  <a:cubicBezTo>
                    <a:pt x="15" y="284"/>
                    <a:pt x="11" y="305"/>
                    <a:pt x="15" y="313"/>
                  </a:cubicBezTo>
                  <a:cubicBezTo>
                    <a:pt x="18" y="320"/>
                    <a:pt x="47" y="316"/>
                    <a:pt x="54" y="334"/>
                  </a:cubicBezTo>
                  <a:cubicBezTo>
                    <a:pt x="61" y="352"/>
                    <a:pt x="15" y="381"/>
                    <a:pt x="11" y="391"/>
                  </a:cubicBezTo>
                  <a:cubicBezTo>
                    <a:pt x="11" y="395"/>
                    <a:pt x="15" y="399"/>
                    <a:pt x="22" y="403"/>
                  </a:cubicBezTo>
                  <a:cubicBezTo>
                    <a:pt x="40" y="406"/>
                    <a:pt x="61" y="406"/>
                    <a:pt x="82" y="409"/>
                  </a:cubicBezTo>
                  <a:cubicBezTo>
                    <a:pt x="107" y="416"/>
                    <a:pt x="242" y="395"/>
                    <a:pt x="242" y="391"/>
                  </a:cubicBezTo>
                  <a:cubicBezTo>
                    <a:pt x="246" y="384"/>
                    <a:pt x="239" y="356"/>
                    <a:pt x="239" y="348"/>
                  </a:cubicBezTo>
                  <a:cubicBezTo>
                    <a:pt x="242" y="345"/>
                    <a:pt x="257" y="330"/>
                    <a:pt x="271" y="330"/>
                  </a:cubicBezTo>
                  <a:cubicBezTo>
                    <a:pt x="285" y="330"/>
                    <a:pt x="299" y="334"/>
                    <a:pt x="299" y="323"/>
                  </a:cubicBezTo>
                  <a:cubicBezTo>
                    <a:pt x="299" y="313"/>
                    <a:pt x="339" y="298"/>
                    <a:pt x="342" y="309"/>
                  </a:cubicBezTo>
                  <a:cubicBezTo>
                    <a:pt x="346" y="320"/>
                    <a:pt x="360" y="316"/>
                    <a:pt x="360" y="291"/>
                  </a:cubicBezTo>
                  <a:cubicBezTo>
                    <a:pt x="363" y="266"/>
                    <a:pt x="360" y="248"/>
                    <a:pt x="374" y="248"/>
                  </a:cubicBezTo>
                  <a:cubicBezTo>
                    <a:pt x="388" y="248"/>
                    <a:pt x="402" y="237"/>
                    <a:pt x="402" y="230"/>
                  </a:cubicBezTo>
                  <a:cubicBezTo>
                    <a:pt x="399" y="223"/>
                    <a:pt x="384" y="209"/>
                    <a:pt x="388" y="205"/>
                  </a:cubicBezTo>
                  <a:cubicBezTo>
                    <a:pt x="392" y="202"/>
                    <a:pt x="427" y="216"/>
                    <a:pt x="434" y="205"/>
                  </a:cubicBezTo>
                  <a:cubicBezTo>
                    <a:pt x="438" y="194"/>
                    <a:pt x="431" y="184"/>
                    <a:pt x="438" y="172"/>
                  </a:cubicBezTo>
                  <a:cubicBezTo>
                    <a:pt x="441" y="166"/>
                    <a:pt x="456" y="155"/>
                    <a:pt x="456" y="144"/>
                  </a:cubicBezTo>
                  <a:cubicBezTo>
                    <a:pt x="456" y="137"/>
                    <a:pt x="456" y="129"/>
                    <a:pt x="449" y="123"/>
                  </a:cubicBezTo>
                  <a:cubicBezTo>
                    <a:pt x="441" y="112"/>
                    <a:pt x="445" y="101"/>
                    <a:pt x="456" y="101"/>
                  </a:cubicBezTo>
                  <a:cubicBezTo>
                    <a:pt x="456" y="101"/>
                    <a:pt x="459" y="101"/>
                    <a:pt x="459" y="98"/>
                  </a:cubicBezTo>
                  <a:cubicBezTo>
                    <a:pt x="470" y="98"/>
                    <a:pt x="477" y="94"/>
                    <a:pt x="481" y="90"/>
                  </a:cubicBezTo>
                  <a:cubicBezTo>
                    <a:pt x="495" y="79"/>
                    <a:pt x="523" y="73"/>
                    <a:pt x="534" y="76"/>
                  </a:cubicBezTo>
                  <a:cubicBezTo>
                    <a:pt x="544" y="79"/>
                    <a:pt x="563" y="76"/>
                    <a:pt x="576" y="61"/>
                  </a:cubicBezTo>
                  <a:cubicBezTo>
                    <a:pt x="569" y="58"/>
                    <a:pt x="559" y="58"/>
                    <a:pt x="555" y="58"/>
                  </a:cubicBezTo>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IN" sz="1346"/>
            </a:p>
          </p:txBody>
        </p:sp>
      </p:grpSp>
    </p:spTree>
    <p:extLst>
      <p:ext uri="{BB962C8B-B14F-4D97-AF65-F5344CB8AC3E}">
        <p14:creationId xmlns:p14="http://schemas.microsoft.com/office/powerpoint/2010/main" val="42098634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picture containing mountain, snow, outdoor, nature&#10;&#10;Description automatically generated">
            <a:extLst>
              <a:ext uri="{FF2B5EF4-FFF2-40B4-BE49-F238E27FC236}">
                <a16:creationId xmlns:a16="http://schemas.microsoft.com/office/drawing/2014/main" id="{C872123B-B7C5-45F8-BBAC-5259F5AEE0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85751" y="1000125"/>
            <a:ext cx="4557004" cy="1219399"/>
          </a:xfrm>
          <a:prstGeom prst="rect">
            <a:avLst/>
          </a:prstGeom>
        </p:spPr>
        <p:txBody>
          <a:bodyPr anchor="b"/>
          <a:lstStyle>
            <a:lvl1pPr algn="l">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285751" y="2222501"/>
            <a:ext cx="4557004" cy="649686"/>
          </a:xfrm>
          <a:prstGeom prst="rect">
            <a:avLst/>
          </a:prstGeom>
        </p:spPr>
        <p:txBody>
          <a:bodyPr/>
          <a:lstStyle>
            <a:lvl1pPr marL="0" indent="0" algn="l">
              <a:lnSpc>
                <a:spcPct val="100000"/>
              </a:lnSpc>
              <a:buNone/>
              <a:defRPr sz="1500" b="0" cap="none" baseline="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pic>
        <p:nvPicPr>
          <p:cNvPr id="9" name="Picture 8">
            <a:extLst>
              <a:ext uri="{FF2B5EF4-FFF2-40B4-BE49-F238E27FC236}">
                <a16:creationId xmlns:a16="http://schemas.microsoft.com/office/drawing/2014/main" id="{0F457342-F2E4-4F49-93D2-93BC27F630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82457" y="4458994"/>
            <a:ext cx="2190750" cy="514261"/>
          </a:xfrm>
          <a:prstGeom prst="rect">
            <a:avLst/>
          </a:prstGeom>
        </p:spPr>
      </p:pic>
    </p:spTree>
    <p:extLst>
      <p:ext uri="{BB962C8B-B14F-4D97-AF65-F5344CB8AC3E}">
        <p14:creationId xmlns:p14="http://schemas.microsoft.com/office/powerpoint/2010/main" val="8893991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descr="A mountain with a sign in front of it&#10;&#10;Description automatically generated with low confidence">
            <a:extLst>
              <a:ext uri="{FF2B5EF4-FFF2-40B4-BE49-F238E27FC236}">
                <a16:creationId xmlns:a16="http://schemas.microsoft.com/office/drawing/2014/main" id="{F0F04828-DE5A-4683-8DF5-7E851D6AAC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85751" y="1000125"/>
            <a:ext cx="4557004" cy="1219399"/>
          </a:xfrm>
          <a:prstGeom prst="rect">
            <a:avLst/>
          </a:prstGeom>
        </p:spPr>
        <p:txBody>
          <a:bodyPr anchor="b"/>
          <a:lstStyle>
            <a:lvl1pPr algn="l">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285751" y="2222501"/>
            <a:ext cx="4557004" cy="649686"/>
          </a:xfrm>
          <a:prstGeom prst="rect">
            <a:avLst/>
          </a:prstGeom>
        </p:spPr>
        <p:txBody>
          <a:bodyPr/>
          <a:lstStyle>
            <a:lvl1pPr marL="0" indent="0" algn="l">
              <a:lnSpc>
                <a:spcPct val="100000"/>
              </a:lnSpc>
              <a:buNone/>
              <a:defRPr sz="1500" b="0" cap="none" baseline="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Tree>
    <p:extLst>
      <p:ext uri="{BB962C8B-B14F-4D97-AF65-F5344CB8AC3E}">
        <p14:creationId xmlns:p14="http://schemas.microsoft.com/office/powerpoint/2010/main" val="2495624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xonomy">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0ABE3F1B-4D41-ED43-8A82-6E893911AA20}"/>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5" name="Slide Number Placeholder 5">
            <a:extLst>
              <a:ext uri="{FF2B5EF4-FFF2-40B4-BE49-F238E27FC236}">
                <a16:creationId xmlns:a16="http://schemas.microsoft.com/office/drawing/2014/main" id="{3FA1CFCC-4B56-BA43-B625-A830399B0B50}"/>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
        <p:nvSpPr>
          <p:cNvPr id="152" name="Content Placeholder 2">
            <a:extLst>
              <a:ext uri="{FF2B5EF4-FFF2-40B4-BE49-F238E27FC236}">
                <a16:creationId xmlns:a16="http://schemas.microsoft.com/office/drawing/2014/main" id="{61B079BC-40B9-4C48-867A-8459B8B3DCA6}"/>
              </a:ext>
            </a:extLst>
          </p:cNvPr>
          <p:cNvSpPr>
            <a:spLocks noGrp="1"/>
          </p:cNvSpPr>
          <p:nvPr>
            <p:ph sz="half" idx="1" hasCustomPrompt="1"/>
          </p:nvPr>
        </p:nvSpPr>
        <p:spPr>
          <a:xfrm>
            <a:off x="405344" y="434694"/>
            <a:ext cx="8320367" cy="470648"/>
          </a:xfrm>
        </p:spPr>
        <p:txBody>
          <a:bodyPr>
            <a:normAutofit/>
          </a:bodyPr>
          <a:lstStyle>
            <a:lvl1pPr marL="0" indent="0" algn="l">
              <a:lnSpc>
                <a:spcPts val="1563"/>
              </a:lnSpc>
              <a:buNone/>
              <a:defRPr sz="2800">
                <a:solidFill>
                  <a:schemeClr val="accent1"/>
                </a:solidFill>
              </a:defRPr>
            </a:lvl1pPr>
            <a:lvl2pPr marL="179586" indent="0">
              <a:buNone/>
              <a:defRPr/>
            </a:lvl2pPr>
          </a:lstStyle>
          <a:p>
            <a:pPr lvl="0"/>
            <a:r>
              <a:rPr lang="en-US"/>
              <a:t>Current Taxonomy</a:t>
            </a:r>
          </a:p>
        </p:txBody>
      </p:sp>
      <p:pic>
        <p:nvPicPr>
          <p:cNvPr id="3" name="Picture 2">
            <a:extLst>
              <a:ext uri="{FF2B5EF4-FFF2-40B4-BE49-F238E27FC236}">
                <a16:creationId xmlns:a16="http://schemas.microsoft.com/office/drawing/2014/main" id="{9F5D5BC2-E19B-7B42-9E34-35FBC91F71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3700" y="1057508"/>
            <a:ext cx="8356600" cy="3657600"/>
          </a:xfrm>
          <a:prstGeom prst="rect">
            <a:avLst/>
          </a:prstGeom>
        </p:spPr>
      </p:pic>
    </p:spTree>
    <p:extLst>
      <p:ext uri="{BB962C8B-B14F-4D97-AF65-F5344CB8AC3E}">
        <p14:creationId xmlns:p14="http://schemas.microsoft.com/office/powerpoint/2010/main" val="714419728"/>
      </p:ext>
    </p:extLst>
  </p:cSld>
  <p:clrMapOvr>
    <a:masterClrMapping/>
  </p:clrMapOvr>
  <p:transition spd="slow">
    <p:push/>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A mountain covered in snow&#10;&#10;Description automatically generated with medium confidence">
            <a:extLst>
              <a:ext uri="{FF2B5EF4-FFF2-40B4-BE49-F238E27FC236}">
                <a16:creationId xmlns:a16="http://schemas.microsoft.com/office/drawing/2014/main" id="{33F87AC0-D8DE-4102-817D-B2471CF74E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85751" y="1000125"/>
            <a:ext cx="4557004" cy="1219399"/>
          </a:xfrm>
          <a:prstGeom prst="rect">
            <a:avLst/>
          </a:prstGeom>
        </p:spPr>
        <p:txBody>
          <a:bodyPr anchor="b"/>
          <a:lstStyle>
            <a:lvl1pPr algn="l">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285751" y="2222501"/>
            <a:ext cx="4557004" cy="649686"/>
          </a:xfrm>
          <a:prstGeom prst="rect">
            <a:avLst/>
          </a:prstGeom>
        </p:spPr>
        <p:txBody>
          <a:bodyPr/>
          <a:lstStyle>
            <a:lvl1pPr marL="0" indent="0" algn="l">
              <a:lnSpc>
                <a:spcPct val="100000"/>
              </a:lnSpc>
              <a:buNone/>
              <a:defRPr sz="1500" b="0" cap="none" baseline="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pic>
        <p:nvPicPr>
          <p:cNvPr id="13" name="Picture 12">
            <a:extLst>
              <a:ext uri="{FF2B5EF4-FFF2-40B4-BE49-F238E27FC236}">
                <a16:creationId xmlns:a16="http://schemas.microsoft.com/office/drawing/2014/main" id="{A15EA87B-EF35-EF4D-A1EE-0C14145FB2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5750" y="4373598"/>
            <a:ext cx="2190750" cy="514261"/>
          </a:xfrm>
          <a:prstGeom prst="rect">
            <a:avLst/>
          </a:prstGeom>
        </p:spPr>
      </p:pic>
    </p:spTree>
    <p:extLst>
      <p:ext uri="{BB962C8B-B14F-4D97-AF65-F5344CB8AC3E}">
        <p14:creationId xmlns:p14="http://schemas.microsoft.com/office/powerpoint/2010/main" val="11710540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picture containing nature, outdoor, mountain&#10;&#10;Description automatically generated">
            <a:extLst>
              <a:ext uri="{FF2B5EF4-FFF2-40B4-BE49-F238E27FC236}">
                <a16:creationId xmlns:a16="http://schemas.microsoft.com/office/drawing/2014/main" id="{240ECBB2-E6B2-4ED6-B344-D4D0EF7981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85751" y="1000125"/>
            <a:ext cx="4557004" cy="1219399"/>
          </a:xfrm>
          <a:prstGeom prst="rect">
            <a:avLst/>
          </a:prstGeom>
        </p:spPr>
        <p:txBody>
          <a:bodyPr anchor="b"/>
          <a:lstStyle>
            <a:lvl1pPr algn="l">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285751" y="2222501"/>
            <a:ext cx="4557004" cy="649686"/>
          </a:xfrm>
          <a:prstGeom prst="rect">
            <a:avLst/>
          </a:prstGeom>
        </p:spPr>
        <p:txBody>
          <a:bodyPr/>
          <a:lstStyle>
            <a:lvl1pPr marL="0" indent="0" algn="l">
              <a:lnSpc>
                <a:spcPct val="100000"/>
              </a:lnSpc>
              <a:buNone/>
              <a:defRPr sz="1500" b="0" cap="none" baseline="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pic>
        <p:nvPicPr>
          <p:cNvPr id="13" name="Picture 12">
            <a:extLst>
              <a:ext uri="{FF2B5EF4-FFF2-40B4-BE49-F238E27FC236}">
                <a16:creationId xmlns:a16="http://schemas.microsoft.com/office/drawing/2014/main" id="{A15EA87B-EF35-EF4D-A1EE-0C14145FB2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5750" y="4373598"/>
            <a:ext cx="2190750" cy="514261"/>
          </a:xfrm>
          <a:prstGeom prst="rect">
            <a:avLst/>
          </a:prstGeom>
        </p:spPr>
      </p:pic>
    </p:spTree>
    <p:extLst>
      <p:ext uri="{BB962C8B-B14F-4D97-AF65-F5344CB8AC3E}">
        <p14:creationId xmlns:p14="http://schemas.microsoft.com/office/powerpoint/2010/main" val="11541356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descr="A picture containing nature, outdoor, mountain&#10;&#10;Description automatically generated">
            <a:extLst>
              <a:ext uri="{FF2B5EF4-FFF2-40B4-BE49-F238E27FC236}">
                <a16:creationId xmlns:a16="http://schemas.microsoft.com/office/drawing/2014/main" id="{3512F7D2-2076-435A-A718-0E9977B5E6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7" name="TextBox 6">
            <a:extLst>
              <a:ext uri="{FF2B5EF4-FFF2-40B4-BE49-F238E27FC236}">
                <a16:creationId xmlns:a16="http://schemas.microsoft.com/office/drawing/2014/main" id="{D88B0B9E-CCEC-E44D-BBDA-15DAE186F823}"/>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8" name="Picture 7">
            <a:extLst>
              <a:ext uri="{FF2B5EF4-FFF2-40B4-BE49-F238E27FC236}">
                <a16:creationId xmlns:a16="http://schemas.microsoft.com/office/drawing/2014/main" id="{D8F4C94D-D690-4F43-8F72-59B594572A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27734360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descr="A picture containing nature, outdoor, mountain&#10;&#10;Description automatically generated">
            <a:extLst>
              <a:ext uri="{FF2B5EF4-FFF2-40B4-BE49-F238E27FC236}">
                <a16:creationId xmlns:a16="http://schemas.microsoft.com/office/drawing/2014/main" id="{802F109F-A740-4633-B0A6-753BB2948E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8" name="TextBox 7">
            <a:extLst>
              <a:ext uri="{FF2B5EF4-FFF2-40B4-BE49-F238E27FC236}">
                <a16:creationId xmlns:a16="http://schemas.microsoft.com/office/drawing/2014/main" id="{85620516-AF95-DD42-99CC-48C646CF60A7}"/>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9" name="Picture 8">
            <a:extLst>
              <a:ext uri="{FF2B5EF4-FFF2-40B4-BE49-F238E27FC236}">
                <a16:creationId xmlns:a16="http://schemas.microsoft.com/office/drawing/2014/main" id="{2697AD83-EF7B-CE44-A716-5334B9EF2F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3852539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A picture containing mountain, snow, outdoor, nature&#10;&#10;Description automatically generated">
            <a:extLst>
              <a:ext uri="{FF2B5EF4-FFF2-40B4-BE49-F238E27FC236}">
                <a16:creationId xmlns:a16="http://schemas.microsoft.com/office/drawing/2014/main" id="{1F839F84-92DC-417C-A5BB-350091C257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85750" y="273844"/>
            <a:ext cx="8572500" cy="994172"/>
          </a:xfrm>
          <a:prstGeom prst="rect">
            <a:avLst/>
          </a:prstGeom>
        </p:spPr>
        <p:txBody>
          <a:bodyPr anchor="ctr" anchorCtr="0"/>
          <a:lstStyle>
            <a:lvl1pPr>
              <a:defRPr sz="3000" b="1" cap="all"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285750" y="1369219"/>
            <a:ext cx="8572500" cy="326330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08583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descr="A mountain covered in snow&#10;&#10;Description automatically generated with medium confidence">
            <a:extLst>
              <a:ext uri="{FF2B5EF4-FFF2-40B4-BE49-F238E27FC236}">
                <a16:creationId xmlns:a16="http://schemas.microsoft.com/office/drawing/2014/main" id="{37313CA7-CBD3-4294-9917-50BFE9DF64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85750" y="142875"/>
            <a:ext cx="8572500" cy="994172"/>
          </a:xfrm>
          <a:prstGeom prst="rect">
            <a:avLst/>
          </a:prstGeom>
        </p:spPr>
        <p:txBody>
          <a:bodyPr anchor="ctr" anchorCtr="0"/>
          <a:lstStyle>
            <a:lvl1pPr algn="ctr">
              <a:defRPr sz="3000" b="1"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6498782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mountain, snow, outdoor, nature&#10;&#10;Description automatically generated">
            <a:extLst>
              <a:ext uri="{FF2B5EF4-FFF2-40B4-BE49-F238E27FC236}">
                <a16:creationId xmlns:a16="http://schemas.microsoft.com/office/drawing/2014/main" id="{C733326C-029D-4661-9648-6D9C7B527D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 picture containing mountain, snow, outdoor, nature&#10;&#10;Description automatically generated">
            <a:extLst>
              <a:ext uri="{FF2B5EF4-FFF2-40B4-BE49-F238E27FC236}">
                <a16:creationId xmlns:a16="http://schemas.microsoft.com/office/drawing/2014/main" id="{FD28AEF6-83FB-4D63-96A7-1B537616B8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85750" y="142875"/>
            <a:ext cx="8572500" cy="994172"/>
          </a:xfrm>
          <a:prstGeom prst="rect">
            <a:avLst/>
          </a:prstGeom>
        </p:spPr>
        <p:txBody>
          <a:bodyPr anchor="ctr" anchorCtr="0"/>
          <a:lstStyle>
            <a:lvl1pPr algn="ctr">
              <a:defRPr sz="3000" b="1" cap="all" baseline="0">
                <a:solidFill>
                  <a:schemeClr val="accent3"/>
                </a:solidFill>
              </a:defRPr>
            </a:lvl1pPr>
          </a:lstStyle>
          <a:p>
            <a:r>
              <a:rPr lang="en-US"/>
              <a:t>Click to edit Master title style</a:t>
            </a:r>
          </a:p>
        </p:txBody>
      </p:sp>
      <p:pic>
        <p:nvPicPr>
          <p:cNvPr id="7" name="Picture 6">
            <a:extLst>
              <a:ext uri="{FF2B5EF4-FFF2-40B4-BE49-F238E27FC236}">
                <a16:creationId xmlns:a16="http://schemas.microsoft.com/office/drawing/2014/main" id="{CCB4D6F2-F3DD-524B-AC4F-BABF840BE4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62875" y="4727324"/>
            <a:ext cx="1095375" cy="257130"/>
          </a:xfrm>
          <a:prstGeom prst="rect">
            <a:avLst/>
          </a:prstGeom>
        </p:spPr>
      </p:pic>
      <p:sp>
        <p:nvSpPr>
          <p:cNvPr id="9" name="TextBox 8">
            <a:extLst>
              <a:ext uri="{FF2B5EF4-FFF2-40B4-BE49-F238E27FC236}">
                <a16:creationId xmlns:a16="http://schemas.microsoft.com/office/drawing/2014/main" id="{B998D4FB-4046-FE41-A60B-E79D58854D48}"/>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
        <p:nvSpPr>
          <p:cNvPr id="10" name="Content Placeholder 2">
            <a:extLst>
              <a:ext uri="{FF2B5EF4-FFF2-40B4-BE49-F238E27FC236}">
                <a16:creationId xmlns:a16="http://schemas.microsoft.com/office/drawing/2014/main" id="{45ED2970-8463-FA4E-A246-DB1CE2C44370}"/>
              </a:ext>
            </a:extLst>
          </p:cNvPr>
          <p:cNvSpPr>
            <a:spLocks noGrp="1"/>
          </p:cNvSpPr>
          <p:nvPr>
            <p:ph idx="1"/>
          </p:nvPr>
        </p:nvSpPr>
        <p:spPr>
          <a:xfrm>
            <a:off x="285750" y="1369219"/>
            <a:ext cx="8572500" cy="3263305"/>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79153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73844"/>
            <a:ext cx="8572500" cy="994172"/>
          </a:xfrm>
          <a:prstGeom prst="rect">
            <a:avLst/>
          </a:prstGeom>
        </p:spPr>
        <p:txBody>
          <a:bodyPr anchor="ctr" anchorCtr="0"/>
          <a:lstStyle>
            <a:lvl1pPr>
              <a:defRPr sz="3000" b="1" cap="all" baseline="0">
                <a:solidFill>
                  <a:schemeClr val="accent3"/>
                </a:solidFill>
              </a:defRPr>
            </a:lvl1pPr>
          </a:lstStyle>
          <a:p>
            <a:r>
              <a:rPr lang="en-US"/>
              <a:t>Click to edit Master title style</a:t>
            </a:r>
          </a:p>
        </p:txBody>
      </p:sp>
      <p:sp>
        <p:nvSpPr>
          <p:cNvPr id="3" name="Content Placeholder 2"/>
          <p:cNvSpPr>
            <a:spLocks noGrp="1"/>
          </p:cNvSpPr>
          <p:nvPr>
            <p:ph idx="1"/>
          </p:nvPr>
        </p:nvSpPr>
        <p:spPr>
          <a:xfrm>
            <a:off x="285750" y="1369219"/>
            <a:ext cx="8572500" cy="3263305"/>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248B4DE-49BD-854A-8A7E-DEE1664697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
        <p:nvSpPr>
          <p:cNvPr id="10" name="TextBox 9">
            <a:extLst>
              <a:ext uri="{FF2B5EF4-FFF2-40B4-BE49-F238E27FC236}">
                <a16:creationId xmlns:a16="http://schemas.microsoft.com/office/drawing/2014/main" id="{F49CBD18-FD2C-8B4F-99E4-3CD9012B9832}"/>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6" name="Picture 5" descr="A picture containing icon&#10;&#10;Description automatically generated">
            <a:extLst>
              <a:ext uri="{FF2B5EF4-FFF2-40B4-BE49-F238E27FC236}">
                <a16:creationId xmlns:a16="http://schemas.microsoft.com/office/drawing/2014/main" id="{5747703C-264E-4D75-B9E5-690E5FF370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8091" y="273844"/>
            <a:ext cx="980159" cy="325397"/>
          </a:xfrm>
          <a:prstGeom prst="rect">
            <a:avLst/>
          </a:prstGeom>
        </p:spPr>
      </p:pic>
    </p:spTree>
    <p:extLst>
      <p:ext uri="{BB962C8B-B14F-4D97-AF65-F5344CB8AC3E}">
        <p14:creationId xmlns:p14="http://schemas.microsoft.com/office/powerpoint/2010/main" val="19410056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73844"/>
            <a:ext cx="8572500" cy="994172"/>
          </a:xfrm>
          <a:prstGeom prst="rect">
            <a:avLst/>
          </a:prstGeom>
        </p:spPr>
        <p:txBody>
          <a:bodyPr anchor="ctr" anchorCtr="0"/>
          <a:lstStyle>
            <a:lvl1pPr>
              <a:defRPr sz="3000" b="1" cap="all" baseline="0">
                <a:solidFill>
                  <a:schemeClr val="accent3"/>
                </a:solidFill>
              </a:defRPr>
            </a:lvl1pPr>
          </a:lstStyle>
          <a:p>
            <a:r>
              <a:rPr lang="en-US"/>
              <a:t>Click to edit Master title style</a:t>
            </a:r>
          </a:p>
        </p:txBody>
      </p:sp>
      <p:sp>
        <p:nvSpPr>
          <p:cNvPr id="3" name="Content Placeholder 2"/>
          <p:cNvSpPr>
            <a:spLocks noGrp="1"/>
          </p:cNvSpPr>
          <p:nvPr>
            <p:ph idx="1"/>
          </p:nvPr>
        </p:nvSpPr>
        <p:spPr>
          <a:xfrm>
            <a:off x="285750" y="1369219"/>
            <a:ext cx="8572500" cy="3263305"/>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248B4DE-49BD-854A-8A7E-DEE1664697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
        <p:nvSpPr>
          <p:cNvPr id="10" name="TextBox 9">
            <a:extLst>
              <a:ext uri="{FF2B5EF4-FFF2-40B4-BE49-F238E27FC236}">
                <a16:creationId xmlns:a16="http://schemas.microsoft.com/office/drawing/2014/main" id="{F49CBD18-FD2C-8B4F-99E4-3CD9012B9832}"/>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9" name="Picture 8" descr="A picture containing icon&#10;&#10;Description automatically generated">
            <a:extLst>
              <a:ext uri="{FF2B5EF4-FFF2-40B4-BE49-F238E27FC236}">
                <a16:creationId xmlns:a16="http://schemas.microsoft.com/office/drawing/2014/main" id="{B6B8E597-B0F6-4783-8CBC-9CBBC802821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8091" y="273844"/>
            <a:ext cx="980159" cy="325397"/>
          </a:xfrm>
          <a:prstGeom prst="rect">
            <a:avLst/>
          </a:prstGeom>
        </p:spPr>
      </p:pic>
    </p:spTree>
    <p:extLst>
      <p:ext uri="{BB962C8B-B14F-4D97-AF65-F5344CB8AC3E}">
        <p14:creationId xmlns:p14="http://schemas.microsoft.com/office/powerpoint/2010/main" val="37705214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CC8A0EA7-3EE1-5C4A-9265-D1237E823E40}"/>
              </a:ext>
            </a:extLst>
          </p:cNvPr>
          <p:cNvSpPr/>
          <p:nvPr userDrawn="1"/>
        </p:nvSpPr>
        <p:spPr>
          <a:xfrm flipH="1">
            <a:off x="-1" y="-2586"/>
            <a:ext cx="9144001" cy="1240836"/>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10" name="Parallelogram 9">
            <a:extLst>
              <a:ext uri="{FF2B5EF4-FFF2-40B4-BE49-F238E27FC236}">
                <a16:creationId xmlns:a16="http://schemas.microsoft.com/office/drawing/2014/main" id="{00DE0AA3-2383-304A-A6A3-5966BAFCF4B3}"/>
              </a:ext>
            </a:extLst>
          </p:cNvPr>
          <p:cNvSpPr/>
          <p:nvPr userDrawn="1"/>
        </p:nvSpPr>
        <p:spPr>
          <a:xfrm flipH="1">
            <a:off x="0" y="1238250"/>
            <a:ext cx="9144000" cy="390525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148104"/>
            <a:ext cx="8572500" cy="994172"/>
          </a:xfrm>
          <a:prstGeom prst="rect">
            <a:avLst/>
          </a:prstGeom>
        </p:spPr>
        <p:txBody>
          <a:bodyPr anchor="ctr" anchorCtr="0"/>
          <a:lstStyle>
            <a:lvl1pPr>
              <a:defRPr sz="3000" b="1" cap="all" baseline="0">
                <a:solidFill>
                  <a:schemeClr val="accent3"/>
                </a:solidFill>
              </a:defRPr>
            </a:lvl1pPr>
          </a:lstStyle>
          <a:p>
            <a:r>
              <a:rPr lang="en-US"/>
              <a:t>Click to edit Master title style</a:t>
            </a:r>
          </a:p>
        </p:txBody>
      </p:sp>
      <p:sp>
        <p:nvSpPr>
          <p:cNvPr id="3" name="Content Placeholder 2"/>
          <p:cNvSpPr>
            <a:spLocks noGrp="1"/>
          </p:cNvSpPr>
          <p:nvPr>
            <p:ph idx="1"/>
          </p:nvPr>
        </p:nvSpPr>
        <p:spPr>
          <a:xfrm>
            <a:off x="285750" y="1369219"/>
            <a:ext cx="8572500" cy="3263305"/>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0DF0F5FD-F29F-8642-B92A-7A0158D974B6}"/>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13" name="Picture 12">
            <a:extLst>
              <a:ext uri="{FF2B5EF4-FFF2-40B4-BE49-F238E27FC236}">
                <a16:creationId xmlns:a16="http://schemas.microsoft.com/office/drawing/2014/main" id="{1683F230-DE1F-3A4C-A366-BEAE8EFFFA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1401CCF0-04B9-487E-9850-3E579EB085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8091" y="273844"/>
            <a:ext cx="980159" cy="325397"/>
          </a:xfrm>
          <a:prstGeom prst="rect">
            <a:avLst/>
          </a:prstGeom>
        </p:spPr>
      </p:pic>
    </p:spTree>
    <p:extLst>
      <p:ext uri="{BB962C8B-B14F-4D97-AF65-F5344CB8AC3E}">
        <p14:creationId xmlns:p14="http://schemas.microsoft.com/office/powerpoint/2010/main" val="2397604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T Method_Lon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9A73D0-AA74-7249-B7CC-49FF05A51CDD}"/>
              </a:ext>
            </a:extLst>
          </p:cNvPr>
          <p:cNvSpPr>
            <a:spLocks noGrp="1"/>
          </p:cNvSpPr>
          <p:nvPr>
            <p:ph type="ftr" sz="quarter" idx="10"/>
          </p:nvPr>
        </p:nvSpPr>
        <p:spPr/>
        <p:txBody>
          <a:bodyPr/>
          <a:lstStyle/>
          <a:p>
            <a:r>
              <a:rPr lang="en-US"/>
              <a:t>SAPINSIDERONLINE.COM</a:t>
            </a:r>
          </a:p>
        </p:txBody>
      </p:sp>
      <p:sp>
        <p:nvSpPr>
          <p:cNvPr id="4" name="Slide Number Placeholder 3">
            <a:extLst>
              <a:ext uri="{FF2B5EF4-FFF2-40B4-BE49-F238E27FC236}">
                <a16:creationId xmlns:a16="http://schemas.microsoft.com/office/drawing/2014/main" id="{F85C72FB-5571-8E4C-BCCB-06FC07A46E20}"/>
              </a:ext>
            </a:extLst>
          </p:cNvPr>
          <p:cNvSpPr>
            <a:spLocks noGrp="1"/>
          </p:cNvSpPr>
          <p:nvPr>
            <p:ph type="sldNum" sz="quarter" idx="11"/>
          </p:nvPr>
        </p:nvSpPr>
        <p:spPr/>
        <p:txBody>
          <a:bodyPr/>
          <a:lstStyle/>
          <a:p>
            <a:fld id="{48F63A3B-78C7-47BE-AE5E-E10140E04643}" type="slidenum">
              <a:rPr lang="en-US" smtClean="0"/>
              <a:pPr/>
              <a:t>‹#›</a:t>
            </a:fld>
            <a:endParaRPr lang="en-US"/>
          </a:p>
        </p:txBody>
      </p:sp>
      <p:sp>
        <p:nvSpPr>
          <p:cNvPr id="5" name="Rectangle 4">
            <a:extLst>
              <a:ext uri="{FF2B5EF4-FFF2-40B4-BE49-F238E27FC236}">
                <a16:creationId xmlns:a16="http://schemas.microsoft.com/office/drawing/2014/main" id="{A985BB69-0C02-BF49-92AD-4F94FE33C3FD}"/>
              </a:ext>
            </a:extLst>
          </p:cNvPr>
          <p:cNvSpPr/>
          <p:nvPr userDrawn="1"/>
        </p:nvSpPr>
        <p:spPr>
          <a:xfrm>
            <a:off x="331376" y="819474"/>
            <a:ext cx="8481248" cy="4053407"/>
          </a:xfrm>
          <a:prstGeom prst="rect">
            <a:avLst/>
          </a:pr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ranklin Gothic Medium" panose="020B06030201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AB8E391-3B80-0C4A-A94B-B6669E06718D}"/>
              </a:ext>
            </a:extLst>
          </p:cNvPr>
          <p:cNvSpPr txBox="1"/>
          <p:nvPr userDrawn="1"/>
        </p:nvSpPr>
        <p:spPr>
          <a:xfrm>
            <a:off x="565535" y="1054312"/>
            <a:ext cx="1711331" cy="2339102"/>
          </a:xfrm>
          <a:prstGeom prst="rect">
            <a:avLst/>
          </a:prstGeom>
          <a:noFill/>
        </p:spPr>
        <p:txBody>
          <a:bodyPr wrap="square" rtlCol="0">
            <a:spAutoFit/>
          </a:bodyPr>
          <a:lstStyle/>
          <a:p>
            <a:pPr>
              <a:spcAft>
                <a:spcPts val="300"/>
              </a:spcAft>
            </a:pPr>
            <a:r>
              <a:rPr lang="en-US" sz="900">
                <a:latin typeface="Franklin Gothic Medium" panose="020B0603020102020204" pitchFamily="34" charset="0"/>
                <a:cs typeface="Arial" panose="020B0604020202020204" pitchFamily="34" charset="0"/>
              </a:rPr>
              <a:t>Drivers (D)</a:t>
            </a:r>
          </a:p>
          <a:p>
            <a:pPr>
              <a:spcAft>
                <a:spcPts val="300"/>
              </a:spcAft>
            </a:pPr>
            <a:r>
              <a:rPr lang="en-US" sz="900">
                <a:latin typeface="Franklin Gothic Medium" panose="020B0603020102020204" pitchFamily="34" charset="0"/>
                <a:cs typeface="Arial" panose="020B0604020202020204" pitchFamily="34" charset="0"/>
              </a:rPr>
              <a:t>These are macro level events that are impacting an organization. They can be both external and internal and require the implementation of strategic plans, people, processes and systems.</a:t>
            </a:r>
          </a:p>
          <a:p>
            <a:pPr>
              <a:spcAft>
                <a:spcPts val="300"/>
              </a:spcAft>
            </a:pPr>
            <a:endParaRPr lang="en-US" sz="900">
              <a:solidFill>
                <a:srgbClr val="0054A6"/>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High total cost of ownership (TCO) of legacy  ERP systems</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Need for continuous innovation</a:t>
            </a: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(Shortening of product lifecycles and demand for more customized products, services and pricing models)</a:t>
            </a:r>
            <a:r>
              <a:rPr lang="en-US" sz="750">
                <a:solidFill>
                  <a:schemeClr val="accent1"/>
                </a:solidFill>
                <a:latin typeface="Franklin Gothic Medium" panose="020B06030201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CC271ABF-E055-FB4A-80CB-299A96DDBCDD}"/>
              </a:ext>
            </a:extLst>
          </p:cNvPr>
          <p:cNvSpPr txBox="1"/>
          <p:nvPr userDrawn="1"/>
        </p:nvSpPr>
        <p:spPr>
          <a:xfrm>
            <a:off x="2635124" y="1054311"/>
            <a:ext cx="1714500" cy="3624069"/>
          </a:xfrm>
          <a:prstGeom prst="rect">
            <a:avLst/>
          </a:prstGeom>
          <a:noFill/>
        </p:spPr>
        <p:txBody>
          <a:bodyPr wrap="square" rtlCol="0">
            <a:spAutoFit/>
          </a:bodyPr>
          <a:lstStyle/>
          <a:p>
            <a:pPr>
              <a:spcAft>
                <a:spcPts val="300"/>
              </a:spcAft>
            </a:pPr>
            <a:r>
              <a:rPr lang="en-US" sz="900">
                <a:latin typeface="Franklin Gothic Medium" panose="020B0603020102020204" pitchFamily="34" charset="0"/>
                <a:cs typeface="Arial" panose="020B0604020202020204" pitchFamily="34" charset="0"/>
              </a:rPr>
              <a:t>Actions (A)</a:t>
            </a:r>
          </a:p>
          <a:p>
            <a:pPr>
              <a:spcAft>
                <a:spcPts val="300"/>
              </a:spcAft>
            </a:pPr>
            <a:r>
              <a:rPr lang="en-US" sz="900">
                <a:latin typeface="Franklin Gothic Medium" panose="020B0603020102020204" pitchFamily="34" charset="0"/>
                <a:cs typeface="Arial" panose="020B0604020202020204" pitchFamily="34" charset="0"/>
              </a:rPr>
              <a:t>These are strategies that companies can implement to address the drivers impact on the business. These are the integration of people, process and technology.</a:t>
            </a:r>
          </a:p>
          <a:p>
            <a:pPr>
              <a:spcAft>
                <a:spcPts val="300"/>
              </a:spcAft>
            </a:pPr>
            <a:endParaRPr lang="en-US" sz="900">
              <a:solidFill>
                <a:srgbClr val="0054A6"/>
              </a:solidFill>
              <a:latin typeface="Franklin Gothic Medium" panose="020B0603020102020204" pitchFamily="34" charset="0"/>
              <a:cs typeface="Arial" panose="020B0604020202020204" pitchFamily="34" charset="0"/>
            </a:endParaRP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Create a sustainable digital innovation strategy that enables your company to identify new revenue streams, lower costs, and improve current products and services</a:t>
            </a:r>
          </a:p>
          <a:p>
            <a:pPr marL="134541" indent="-134541">
              <a:spcAft>
                <a:spcPts val="300"/>
              </a:spcAft>
            </a:pPr>
            <a:r>
              <a:rPr lang="en-US" sz="750">
                <a:solidFill>
                  <a:schemeClr val="accent1"/>
                </a:solidFill>
                <a:latin typeface="Franklin Gothic Medium" panose="020B0603020102020204" pitchFamily="34" charset="0"/>
                <a:cs typeface="Arial" panose="020B0604020202020204" pitchFamily="34" charset="0"/>
              </a:rPr>
              <a:t>• 	Deploy a cloud based or hybrid business architecture to minimize costs and maximize speed to market</a:t>
            </a:r>
          </a:p>
          <a:p>
            <a:pPr marL="134541" indent="-134541">
              <a:spcAft>
                <a:spcPts val="300"/>
              </a:spcAft>
            </a:pPr>
            <a:r>
              <a:rPr lang="en-US" sz="750">
                <a:solidFill>
                  <a:schemeClr val="accent1"/>
                </a:solidFill>
                <a:latin typeface="Franklin Gothic Medium" panose="020B0603020102020204" pitchFamily="34" charset="0"/>
                <a:cs typeface="Arial" panose="020B0604020202020204" pitchFamily="34" charset="0"/>
              </a:rPr>
              <a:t>• 	Prioritize specific business processes for intelligent automation based on ROI and cost models</a:t>
            </a:r>
          </a:p>
          <a:p>
            <a:pPr marL="134541" indent="-134541">
              <a:spcAft>
                <a:spcPts val="300"/>
              </a:spcAft>
            </a:pPr>
            <a:r>
              <a:rPr lang="en-US" sz="750">
                <a:solidFill>
                  <a:schemeClr val="accent1"/>
                </a:solidFill>
                <a:latin typeface="Franklin Gothic Medium" panose="020B0603020102020204" pitchFamily="34" charset="0"/>
                <a:cs typeface="Arial" panose="020B0604020202020204" pitchFamily="34" charset="0"/>
              </a:rPr>
              <a:t>• 	Modernize your reporting, dashboard, and insights strategy to provide more real-time and high-value views into your business</a:t>
            </a:r>
          </a:p>
        </p:txBody>
      </p:sp>
      <p:sp>
        <p:nvSpPr>
          <p:cNvPr id="8" name="TextBox 7">
            <a:extLst>
              <a:ext uri="{FF2B5EF4-FFF2-40B4-BE49-F238E27FC236}">
                <a16:creationId xmlns:a16="http://schemas.microsoft.com/office/drawing/2014/main" id="{3B6B1F2B-BBB7-8A49-9A0E-D2108F01F95E}"/>
              </a:ext>
            </a:extLst>
          </p:cNvPr>
          <p:cNvSpPr txBox="1"/>
          <p:nvPr userDrawn="1"/>
        </p:nvSpPr>
        <p:spPr>
          <a:xfrm>
            <a:off x="4791920" y="1054312"/>
            <a:ext cx="1714500" cy="3631763"/>
          </a:xfrm>
          <a:prstGeom prst="rect">
            <a:avLst/>
          </a:prstGeom>
          <a:noFill/>
        </p:spPr>
        <p:txBody>
          <a:bodyPr wrap="square" rtlCol="0">
            <a:spAutoFit/>
          </a:bodyPr>
          <a:lstStyle/>
          <a:p>
            <a:pPr>
              <a:spcAft>
                <a:spcPts val="300"/>
              </a:spcAft>
            </a:pPr>
            <a:r>
              <a:rPr lang="en-US" sz="900">
                <a:latin typeface="Franklin Gothic Medium" panose="020B0603020102020204" pitchFamily="34" charset="0"/>
                <a:cs typeface="Arial" panose="020B0604020202020204" pitchFamily="34" charset="0"/>
              </a:rPr>
              <a:t>Requirements (R)</a:t>
            </a:r>
          </a:p>
          <a:p>
            <a:pPr>
              <a:spcAft>
                <a:spcPts val="300"/>
              </a:spcAft>
            </a:pPr>
            <a:r>
              <a:rPr lang="en-US" sz="900">
                <a:latin typeface="Franklin Gothic Medium" panose="020B0603020102020204" pitchFamily="34" charset="0"/>
                <a:cs typeface="Arial" panose="020B0604020202020204" pitchFamily="34" charset="0"/>
              </a:rPr>
              <a:t>These are business and process level requirements to support the strategies.</a:t>
            </a:r>
          </a:p>
          <a:p>
            <a:pPr>
              <a:spcAft>
                <a:spcPts val="300"/>
              </a:spcAft>
            </a:pPr>
            <a:endParaRPr lang="en-US" sz="90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Faster consumer-driven innovation via real-time customer insights</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KPIs and ROI model for business process improvement and business impact measures</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Self-service reporting and analytics</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Platform for custom product and pricing configuration</a:t>
            </a:r>
          </a:p>
          <a:p>
            <a:pPr marL="128588" indent="-128588">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Strong data cleansing, data management, and data governance practices</a:t>
            </a: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Elimination of long deployment and upgrade cycles</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Elimination of complex patching and testing cycles</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Business and IT team buy-in for next level ERP via a bottom-up business case</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A clear owner to manage advancement of ERP</a:t>
            </a:r>
            <a:endParaRPr lang="en-US" sz="750">
              <a:solidFill>
                <a:schemeClr val="accent1"/>
              </a:solidFill>
              <a:latin typeface="Franklin Gothic Medium" panose="020B06030201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D1C4E3D-3BF7-FE4A-834A-5B2CD2F169F6}"/>
              </a:ext>
            </a:extLst>
          </p:cNvPr>
          <p:cNvSpPr txBox="1"/>
          <p:nvPr userDrawn="1"/>
        </p:nvSpPr>
        <p:spPr>
          <a:xfrm>
            <a:off x="6848713" y="1054311"/>
            <a:ext cx="1714500" cy="3816429"/>
          </a:xfrm>
          <a:prstGeom prst="rect">
            <a:avLst/>
          </a:prstGeom>
          <a:noFill/>
        </p:spPr>
        <p:txBody>
          <a:bodyPr wrap="square" rtlCol="0">
            <a:spAutoFit/>
          </a:bodyPr>
          <a:lstStyle/>
          <a:p>
            <a:pPr>
              <a:spcAft>
                <a:spcPts val="300"/>
              </a:spcAft>
            </a:pPr>
            <a:r>
              <a:rPr lang="en-US" sz="900">
                <a:latin typeface="Franklin Gothic Medium" panose="020B0603020102020204" pitchFamily="34" charset="0"/>
                <a:cs typeface="Arial" panose="020B0604020202020204" pitchFamily="34" charset="0"/>
              </a:rPr>
              <a:t>Technologies (T)</a:t>
            </a:r>
          </a:p>
          <a:p>
            <a:pPr>
              <a:spcAft>
                <a:spcPts val="300"/>
              </a:spcAft>
            </a:pPr>
            <a:r>
              <a:rPr lang="en-US" sz="900">
                <a:latin typeface="Franklin Gothic Medium" panose="020B0603020102020204" pitchFamily="34" charset="0"/>
                <a:cs typeface="Arial" panose="020B0604020202020204" pitchFamily="34" charset="0"/>
              </a:rPr>
              <a:t>These are technology and systems related requirements that enable the business requirements and support the overall strategies that the company is taking.</a:t>
            </a:r>
          </a:p>
          <a:p>
            <a:pPr>
              <a:spcAft>
                <a:spcPts val="300"/>
              </a:spcAft>
            </a:pPr>
            <a:endParaRPr lang="en-US" sz="900">
              <a:solidFill>
                <a:srgbClr val="0054A6"/>
              </a:solidFill>
              <a:latin typeface="Franklin Gothic Medium" panose="020B0603020102020204" pitchFamily="34" charset="0"/>
              <a:cs typeface="Arial" panose="020B0604020202020204" pitchFamily="34" charset="0"/>
            </a:endParaRP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On-premise and cloud-based ERP deployment models</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Mobile and responsive-based UI</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Highly integrated financial planning and management solution </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Rich developer framework for customizing and extending both cloud and on premise applications</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Powerfully integrated advanced analytics and visualization tools</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Integrated financial, sales and operational planning solutions </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Best-in-class Cloud and on-premise middleware solutions</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End-to Customer data management</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Customer profiling and intelligence </a:t>
            </a:r>
          </a:p>
        </p:txBody>
      </p:sp>
      <p:sp>
        <p:nvSpPr>
          <p:cNvPr id="10" name="Title 1">
            <a:extLst>
              <a:ext uri="{FF2B5EF4-FFF2-40B4-BE49-F238E27FC236}">
                <a16:creationId xmlns:a16="http://schemas.microsoft.com/office/drawing/2014/main" id="{DE6B0121-F209-7348-A846-F7BE8F8F8362}"/>
              </a:ext>
            </a:extLst>
          </p:cNvPr>
          <p:cNvSpPr>
            <a:spLocks noGrp="1"/>
          </p:cNvSpPr>
          <p:nvPr>
            <p:ph type="title"/>
          </p:nvPr>
        </p:nvSpPr>
        <p:spPr>
          <a:xfrm>
            <a:off x="259642" y="223460"/>
            <a:ext cx="6465464" cy="273844"/>
          </a:xfrm>
        </p:spPr>
        <p:txBody>
          <a:bodyPr>
            <a:normAutofit fontScale="90000"/>
          </a:bodyPr>
          <a:lstStyle/>
          <a:p>
            <a:r>
              <a:rPr lang="en-US">
                <a:latin typeface="Franklin Gothic Medium" panose="020B0603020102020204" pitchFamily="34" charset="0"/>
              </a:rPr>
              <a:t>DART Methodology</a:t>
            </a:r>
          </a:p>
        </p:txBody>
      </p:sp>
      <p:cxnSp>
        <p:nvCxnSpPr>
          <p:cNvPr id="11" name="Straight Connector 10">
            <a:extLst>
              <a:ext uri="{FF2B5EF4-FFF2-40B4-BE49-F238E27FC236}">
                <a16:creationId xmlns:a16="http://schemas.microsoft.com/office/drawing/2014/main" id="{5A9F6D7A-CEA4-1F45-93F2-C77A6B4F75C6}"/>
              </a:ext>
            </a:extLst>
          </p:cNvPr>
          <p:cNvCxnSpPr>
            <a:cxnSpLocks/>
          </p:cNvCxnSpPr>
          <p:nvPr userDrawn="1"/>
        </p:nvCxnSpPr>
        <p:spPr>
          <a:xfrm>
            <a:off x="2477335" y="1189970"/>
            <a:ext cx="0" cy="3312414"/>
          </a:xfrm>
          <a:prstGeom prst="line">
            <a:avLst/>
          </a:prstGeom>
          <a:ln w="3175">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2" name="Straight Connector 11">
            <a:extLst>
              <a:ext uri="{FF2B5EF4-FFF2-40B4-BE49-F238E27FC236}">
                <a16:creationId xmlns:a16="http://schemas.microsoft.com/office/drawing/2014/main" id="{56586026-479E-584E-AF3A-F14F10E4D241}"/>
              </a:ext>
            </a:extLst>
          </p:cNvPr>
          <p:cNvCxnSpPr>
            <a:cxnSpLocks/>
          </p:cNvCxnSpPr>
          <p:nvPr userDrawn="1"/>
        </p:nvCxnSpPr>
        <p:spPr>
          <a:xfrm>
            <a:off x="4572000" y="1189970"/>
            <a:ext cx="0" cy="3312414"/>
          </a:xfrm>
          <a:prstGeom prst="line">
            <a:avLst/>
          </a:prstGeom>
          <a:ln w="3175">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DF597A49-872F-244B-BFF1-B67A80523848}"/>
              </a:ext>
            </a:extLst>
          </p:cNvPr>
          <p:cNvCxnSpPr>
            <a:cxnSpLocks/>
          </p:cNvCxnSpPr>
          <p:nvPr userDrawn="1"/>
        </p:nvCxnSpPr>
        <p:spPr>
          <a:xfrm>
            <a:off x="6663352" y="1189970"/>
            <a:ext cx="0" cy="3312414"/>
          </a:xfrm>
          <a:prstGeom prst="line">
            <a:avLst/>
          </a:prstGeom>
          <a:ln w="3175">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65917989"/>
      </p:ext>
    </p:extLst>
  </p:cSld>
  <p:clrMapOvr>
    <a:masterClrMapping/>
  </p:clrMapOvr>
  <p:transition spd="slow">
    <p:push/>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994A35D7-8ED1-6042-AD91-C806B28639D5}"/>
              </a:ext>
            </a:extLst>
          </p:cNvPr>
          <p:cNvSpPr/>
          <p:nvPr userDrawn="1"/>
        </p:nvSpPr>
        <p:spPr>
          <a:xfrm flipH="1">
            <a:off x="0" y="-2586"/>
            <a:ext cx="9144000" cy="1240835"/>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142875"/>
            <a:ext cx="8572500" cy="994172"/>
          </a:xfrm>
          <a:prstGeom prst="rect">
            <a:avLst/>
          </a:prstGeom>
        </p:spPr>
        <p:txBody>
          <a:bodyPr anchor="ctr" anchorCtr="0"/>
          <a:lstStyle>
            <a:lvl1pPr algn="ctr">
              <a:defRPr sz="3000" b="1" cap="all" baseline="0">
                <a:solidFill>
                  <a:schemeClr val="accent3"/>
                </a:solidFill>
              </a:defRPr>
            </a:lvl1pPr>
          </a:lstStyle>
          <a:p>
            <a:r>
              <a:rPr lang="en-US"/>
              <a:t>Click to edit Master title style</a:t>
            </a:r>
          </a:p>
        </p:txBody>
      </p:sp>
      <p:sp>
        <p:nvSpPr>
          <p:cNvPr id="9" name="Parallelogram 8">
            <a:extLst>
              <a:ext uri="{FF2B5EF4-FFF2-40B4-BE49-F238E27FC236}">
                <a16:creationId xmlns:a16="http://schemas.microsoft.com/office/drawing/2014/main" id="{FF411857-6FDC-6E4A-9318-838D30B1596A}"/>
              </a:ext>
            </a:extLst>
          </p:cNvPr>
          <p:cNvSpPr/>
          <p:nvPr userDrawn="1"/>
        </p:nvSpPr>
        <p:spPr>
          <a:xfrm rot="10800000" flipH="1">
            <a:off x="-1" y="1238249"/>
            <a:ext cx="9144001" cy="3905250"/>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12" name="TextBox 11">
            <a:extLst>
              <a:ext uri="{FF2B5EF4-FFF2-40B4-BE49-F238E27FC236}">
                <a16:creationId xmlns:a16="http://schemas.microsoft.com/office/drawing/2014/main" id="{A56B23B5-89F4-EC40-81B4-5769734B6F5F}"/>
              </a:ext>
            </a:extLst>
          </p:cNvPr>
          <p:cNvSpPr txBox="1"/>
          <p:nvPr userDrawn="1"/>
        </p:nvSpPr>
        <p:spPr>
          <a:xfrm>
            <a:off x="7397956" y="4903515"/>
            <a:ext cx="1666875" cy="226985"/>
          </a:xfrm>
          <a:prstGeom prst="rect">
            <a:avLst/>
          </a:prstGeom>
          <a:noFill/>
        </p:spPr>
        <p:txBody>
          <a:bodyPr wrap="square" rtlCol="0">
            <a:spAutoFit/>
          </a:bodyPr>
          <a:lstStyle/>
          <a:p>
            <a:pPr algn="r"/>
            <a:r>
              <a:rPr lang="en-US" sz="875" b="0">
                <a:solidFill>
                  <a:schemeClr val="bg1">
                    <a:alpha val="40000"/>
                  </a:schemeClr>
                </a:solidFill>
              </a:rPr>
              <a:t> Confidential  |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sp>
        <p:nvSpPr>
          <p:cNvPr id="7" name="TextBox 6">
            <a:extLst>
              <a:ext uri="{FF2B5EF4-FFF2-40B4-BE49-F238E27FC236}">
                <a16:creationId xmlns:a16="http://schemas.microsoft.com/office/drawing/2014/main" id="{F7012FCD-ADEA-7D4A-8B4F-6BB4F3935CAD}"/>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8" name="Picture 7">
            <a:extLst>
              <a:ext uri="{FF2B5EF4-FFF2-40B4-BE49-F238E27FC236}">
                <a16:creationId xmlns:a16="http://schemas.microsoft.com/office/drawing/2014/main" id="{03D3FF75-90D9-9D43-AFB8-3E41A6101D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
        <p:nvSpPr>
          <p:cNvPr id="11" name="Content Placeholder 2">
            <a:extLst>
              <a:ext uri="{FF2B5EF4-FFF2-40B4-BE49-F238E27FC236}">
                <a16:creationId xmlns:a16="http://schemas.microsoft.com/office/drawing/2014/main" id="{236B5A5E-9D57-9A46-90C7-3411EAF2A38E}"/>
              </a:ext>
            </a:extLst>
          </p:cNvPr>
          <p:cNvSpPr>
            <a:spLocks noGrp="1"/>
          </p:cNvSpPr>
          <p:nvPr>
            <p:ph idx="1"/>
          </p:nvPr>
        </p:nvSpPr>
        <p:spPr>
          <a:xfrm>
            <a:off x="285750" y="1476375"/>
            <a:ext cx="8572500" cy="31561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picture containing icon&#10;&#10;Description automatically generated">
            <a:extLst>
              <a:ext uri="{FF2B5EF4-FFF2-40B4-BE49-F238E27FC236}">
                <a16:creationId xmlns:a16="http://schemas.microsoft.com/office/drawing/2014/main" id="{9B8CBBF5-71FF-436B-ACC8-3A1443DD97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8091" y="139598"/>
            <a:ext cx="980159" cy="325397"/>
          </a:xfrm>
          <a:prstGeom prst="rect">
            <a:avLst/>
          </a:prstGeom>
        </p:spPr>
      </p:pic>
    </p:spTree>
    <p:extLst>
      <p:ext uri="{BB962C8B-B14F-4D97-AF65-F5344CB8AC3E}">
        <p14:creationId xmlns:p14="http://schemas.microsoft.com/office/powerpoint/2010/main" val="42696652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994A35D7-8ED1-6042-AD91-C806B28639D5}"/>
              </a:ext>
            </a:extLst>
          </p:cNvPr>
          <p:cNvSpPr/>
          <p:nvPr userDrawn="1"/>
        </p:nvSpPr>
        <p:spPr>
          <a:xfrm flipH="1">
            <a:off x="0" y="0"/>
            <a:ext cx="9144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5" name="TextBox 4">
            <a:extLst>
              <a:ext uri="{FF2B5EF4-FFF2-40B4-BE49-F238E27FC236}">
                <a16:creationId xmlns:a16="http://schemas.microsoft.com/office/drawing/2014/main" id="{EAA94FAE-2C1E-C142-933C-7825B58A9367}"/>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pic>
        <p:nvPicPr>
          <p:cNvPr id="8" name="Picture 7">
            <a:extLst>
              <a:ext uri="{FF2B5EF4-FFF2-40B4-BE49-F238E27FC236}">
                <a16:creationId xmlns:a16="http://schemas.microsoft.com/office/drawing/2014/main" id="{B770FBB2-EB05-A649-B800-68E894B042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167D323-F00D-45BA-A7BF-E820869649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8091" y="273844"/>
            <a:ext cx="980159" cy="325397"/>
          </a:xfrm>
          <a:prstGeom prst="rect">
            <a:avLst/>
          </a:prstGeom>
        </p:spPr>
      </p:pic>
    </p:spTree>
    <p:extLst>
      <p:ext uri="{BB962C8B-B14F-4D97-AF65-F5344CB8AC3E}">
        <p14:creationId xmlns:p14="http://schemas.microsoft.com/office/powerpoint/2010/main" val="39985046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00DE0AA3-2383-304A-A6A3-5966BAFCF4B3}"/>
              </a:ext>
            </a:extLst>
          </p:cNvPr>
          <p:cNvSpPr/>
          <p:nvPr userDrawn="1"/>
        </p:nvSpPr>
        <p:spPr>
          <a:xfrm flipH="1">
            <a:off x="0" y="772824"/>
            <a:ext cx="9144000" cy="4370676"/>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base" latinLnBrk="0" hangingPunct="1">
              <a:lnSpc>
                <a:spcPct val="100000"/>
              </a:lnSpc>
              <a:spcBef>
                <a:spcPct val="0"/>
              </a:spcBef>
              <a:spcAft>
                <a:spcPct val="0"/>
              </a:spcAft>
              <a:buClrTx/>
              <a:buSzTx/>
              <a:buFontTx/>
              <a:buNone/>
              <a:tabLst/>
              <a:defRPr/>
            </a:pPr>
            <a:endParaRPr kumimoji="0" lang="en-US" sz="40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8">
            <a:extLst>
              <a:ext uri="{FF2B5EF4-FFF2-40B4-BE49-F238E27FC236}">
                <a16:creationId xmlns:a16="http://schemas.microsoft.com/office/drawing/2014/main" id="{CC8A0EA7-3EE1-5C4A-9265-D1237E823E40}"/>
              </a:ext>
            </a:extLst>
          </p:cNvPr>
          <p:cNvSpPr/>
          <p:nvPr userDrawn="1"/>
        </p:nvSpPr>
        <p:spPr>
          <a:xfrm flipH="1">
            <a:off x="-1" y="-2585"/>
            <a:ext cx="9144001" cy="775409"/>
          </a:xfrm>
          <a:prstGeom prst="parallelogram">
            <a:avLst>
              <a:gd name="adj" fmla="val 0"/>
            </a:avLst>
          </a:prstGeom>
          <a:solidFill>
            <a:srgbClr val="3E1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1500" rtl="0" eaLnBrk="1" fontAlgn="base" latinLnBrk="0" hangingPunct="1">
              <a:lnSpc>
                <a:spcPct val="100000"/>
              </a:lnSpc>
              <a:spcBef>
                <a:spcPct val="0"/>
              </a:spcBef>
              <a:spcAft>
                <a:spcPct val="0"/>
              </a:spcAft>
              <a:buClrTx/>
              <a:buSzTx/>
              <a:buFontTx/>
              <a:buNone/>
              <a:tabLst/>
              <a:defRPr/>
            </a:pPr>
            <a:endParaRPr kumimoji="0" lang="en-US" sz="40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E48EABF6-4BA5-B94D-BF90-F09CE4C9009F}"/>
              </a:ext>
            </a:extLst>
          </p:cNvPr>
          <p:cNvSpPr txBox="1"/>
          <p:nvPr userDrawn="1"/>
        </p:nvSpPr>
        <p:spPr>
          <a:xfrm>
            <a:off x="6905625" y="4903515"/>
            <a:ext cx="2159206" cy="226985"/>
          </a:xfrm>
          <a:prstGeom prst="rect">
            <a:avLst/>
          </a:prstGeom>
          <a:noFill/>
        </p:spPr>
        <p:txBody>
          <a:bodyPr wrap="square" rtlCol="0">
            <a:spAutoFit/>
          </a:bodyPr>
          <a:lstStyle/>
          <a:p>
            <a:pPr marL="0" marR="0" lvl="0" indent="0" algn="r" defTabSz="571500" rtl="0" eaLnBrk="1" fontAlgn="base" latinLnBrk="0" hangingPunct="1">
              <a:lnSpc>
                <a:spcPct val="100000"/>
              </a:lnSpc>
              <a:spcBef>
                <a:spcPct val="0"/>
              </a:spcBef>
              <a:spcAft>
                <a:spcPct val="0"/>
              </a:spcAft>
              <a:buClrTx/>
              <a:buSzTx/>
              <a:buFontTx/>
              <a:buNone/>
              <a:tabLst/>
              <a:defRPr/>
            </a:pPr>
            <a:r>
              <a:rPr kumimoji="0" lang="en-US" sz="875" b="0" i="0" u="none" strike="noStrike" kern="1200" cap="none" spc="0" normalizeH="0" baseline="0" noProof="0">
                <a:ln>
                  <a:noFill/>
                </a:ln>
                <a:solidFill>
                  <a:srgbClr val="F2F3F2">
                    <a:lumMod val="25000"/>
                    <a:alpha val="40000"/>
                  </a:srgbClr>
                </a:solidFill>
                <a:effectLst/>
                <a:uLnTx/>
                <a:uFillTx/>
                <a:latin typeface="Arial" charset="0"/>
                <a:ea typeface="+mn-ea"/>
                <a:cs typeface="Arial" charset="0"/>
              </a:rPr>
              <a:t> </a:t>
            </a:r>
            <a:r>
              <a:rPr kumimoji="0" lang="en-US" sz="625" b="0" i="0" u="none" strike="noStrike" kern="1200" cap="none" spc="0" normalizeH="0" baseline="0" noProof="0">
                <a:ln>
                  <a:noFill/>
                </a:ln>
                <a:solidFill>
                  <a:srgbClr val="F2F3F2">
                    <a:lumMod val="25000"/>
                    <a:alpha val="40000"/>
                  </a:srgbClr>
                </a:solidFill>
                <a:effectLst/>
                <a:uLnTx/>
                <a:uFillTx/>
                <a:latin typeface="Arial" charset="0"/>
                <a:ea typeface="+mn-ea"/>
                <a:cs typeface="Arial" charset="0"/>
              </a:rPr>
              <a:t>Copyright 2021 Change Logic  </a:t>
            </a:r>
            <a:r>
              <a:rPr kumimoji="0" lang="en-US" sz="875" b="0" i="0" u="none" strike="noStrike" kern="1200" cap="none" spc="0" normalizeH="0" baseline="0" noProof="0">
                <a:ln>
                  <a:noFill/>
                </a:ln>
                <a:solidFill>
                  <a:srgbClr val="F2F3F2">
                    <a:lumMod val="25000"/>
                    <a:alpha val="40000"/>
                  </a:srgbClr>
                </a:solidFill>
                <a:effectLst/>
                <a:uLnTx/>
                <a:uFillTx/>
                <a:latin typeface="Arial" charset="0"/>
                <a:ea typeface="+mn-ea"/>
                <a:cs typeface="Arial" charset="0"/>
              </a:rPr>
              <a:t>|  </a:t>
            </a:r>
            <a:fld id="{62771177-8B07-3A47-9F9A-D3D1883CE695}" type="slidenum">
              <a:rPr kumimoji="0" lang="en-US" sz="875" b="0" i="0" u="none" strike="noStrike" kern="1200" cap="none" spc="0" normalizeH="0" baseline="0" noProof="0" smtClean="0">
                <a:ln>
                  <a:noFill/>
                </a:ln>
                <a:solidFill>
                  <a:srgbClr val="F2F3F2">
                    <a:lumMod val="25000"/>
                    <a:alpha val="40000"/>
                  </a:srgbClr>
                </a:solidFill>
                <a:effectLst/>
                <a:uLnTx/>
                <a:uFillTx/>
                <a:latin typeface="Arial" charset="0"/>
                <a:ea typeface="+mn-ea"/>
                <a:cs typeface="Arial" charset="0"/>
              </a:rPr>
              <a:pPr marL="0" marR="0" lvl="0" indent="0" algn="r" defTabSz="571500" rtl="0" eaLnBrk="1" fontAlgn="base" latinLnBrk="0" hangingPunct="1">
                <a:lnSpc>
                  <a:spcPct val="100000"/>
                </a:lnSpc>
                <a:spcBef>
                  <a:spcPct val="0"/>
                </a:spcBef>
                <a:spcAft>
                  <a:spcPct val="0"/>
                </a:spcAft>
                <a:buClrTx/>
                <a:buSzTx/>
                <a:buFontTx/>
                <a:buNone/>
                <a:tabLst/>
                <a:defRPr/>
              </a:pPr>
              <a:t>‹#›</a:t>
            </a:fld>
            <a:endParaRPr kumimoji="0" lang="en-US" sz="875" b="0" i="0" u="none" strike="noStrike" kern="1200" cap="none" spc="0" normalizeH="0" baseline="0" noProof="0">
              <a:ln>
                <a:noFill/>
              </a:ln>
              <a:solidFill>
                <a:srgbClr val="F2F3F2">
                  <a:lumMod val="25000"/>
                  <a:alpha val="40000"/>
                </a:srgbClr>
              </a:solidFill>
              <a:effectLst/>
              <a:uLnTx/>
              <a:uFillTx/>
              <a:latin typeface="Arial" charset="0"/>
              <a:ea typeface="+mn-ea"/>
              <a:cs typeface="Arial" charset="0"/>
            </a:endParaRPr>
          </a:p>
        </p:txBody>
      </p:sp>
      <p:pic>
        <p:nvPicPr>
          <p:cNvPr id="11" name="Picture 10">
            <a:extLst>
              <a:ext uri="{FF2B5EF4-FFF2-40B4-BE49-F238E27FC236}">
                <a16:creationId xmlns:a16="http://schemas.microsoft.com/office/drawing/2014/main" id="{F76EF500-2B25-4F11-81FD-B8EFB2452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500" y="4873939"/>
            <a:ext cx="1095375" cy="257130"/>
          </a:xfrm>
          <a:prstGeom prst="rect">
            <a:avLst/>
          </a:prstGeom>
        </p:spPr>
      </p:pic>
      <p:sp>
        <p:nvSpPr>
          <p:cNvPr id="2" name="Title 1"/>
          <p:cNvSpPr>
            <a:spLocks noGrp="1"/>
          </p:cNvSpPr>
          <p:nvPr>
            <p:ph type="title"/>
          </p:nvPr>
        </p:nvSpPr>
        <p:spPr>
          <a:xfrm>
            <a:off x="285750" y="72759"/>
            <a:ext cx="8572500" cy="624720"/>
          </a:xfrm>
          <a:prstGeom prst="rect">
            <a:avLst/>
          </a:prstGeom>
        </p:spPr>
        <p:txBody>
          <a:bodyPr anchor="ctr" anchorCtr="0"/>
          <a:lstStyle>
            <a:lvl1pPr algn="ctr">
              <a:defRPr sz="3000" b="1" cap="none"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2009698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4B6A2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24E874-5E18-DAB8-BA6A-EFF86EC845B8}"/>
              </a:ext>
            </a:extLst>
          </p:cNvPr>
          <p:cNvSpPr txBox="1"/>
          <p:nvPr userDrawn="1"/>
        </p:nvSpPr>
        <p:spPr>
          <a:xfrm>
            <a:off x="7785464" y="4879858"/>
            <a:ext cx="927463" cy="338554"/>
          </a:xfrm>
          <a:prstGeom prst="rect">
            <a:avLst/>
          </a:prstGeom>
          <a:noFill/>
        </p:spPr>
        <p:txBody>
          <a:bodyPr wrap="square" rtlCol="0">
            <a:spAutoFit/>
          </a:bodyPr>
          <a:lstStyle/>
          <a:p>
            <a:r>
              <a:rPr lang="en-US" sz="800">
                <a:solidFill>
                  <a:schemeClr val="accent6">
                    <a:lumMod val="60000"/>
                    <a:lumOff val="40000"/>
                  </a:schemeClr>
                </a:solidFill>
                <a:latin typeface="Franklin Gothic Book" panose="020B0503020102020204" pitchFamily="34" charset="0"/>
              </a:rPr>
              <a:t>#SAPINSIDER2022</a:t>
            </a:r>
          </a:p>
        </p:txBody>
      </p:sp>
    </p:spTree>
    <p:extLst>
      <p:ext uri="{BB962C8B-B14F-4D97-AF65-F5344CB8AC3E}">
        <p14:creationId xmlns:p14="http://schemas.microsoft.com/office/powerpoint/2010/main" val="1277641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Royal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466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cSld name="Section Divider">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F4BD57B-5679-42A5-91E7-F78F56973A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15" name="Rectangle 14">
            <a:extLst>
              <a:ext uri="{FF2B5EF4-FFF2-40B4-BE49-F238E27FC236}">
                <a16:creationId xmlns:a16="http://schemas.microsoft.com/office/drawing/2014/main" id="{6DB4BC5D-A47F-489D-938F-8D7E5430E290}"/>
              </a:ext>
            </a:extLst>
          </p:cNvPr>
          <p:cNvSpPr/>
          <p:nvPr userDrawn="1"/>
        </p:nvSpPr>
        <p:spPr>
          <a:xfrm>
            <a:off x="0" y="2562820"/>
            <a:ext cx="3746042" cy="2580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pic>
        <p:nvPicPr>
          <p:cNvPr id="12" name="Picture 11" descr="Shape, rectangle&#10;&#10;Description automatically generated">
            <a:extLst>
              <a:ext uri="{FF2B5EF4-FFF2-40B4-BE49-F238E27FC236}">
                <a16:creationId xmlns:a16="http://schemas.microsoft.com/office/drawing/2014/main" id="{3DCC35FD-322C-489D-AD7B-E13B93A26B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4869656"/>
            <a:ext cx="274506" cy="273844"/>
          </a:xfrm>
          <a:prstGeom prst="rect">
            <a:avLst/>
          </a:prstGeom>
        </p:spPr>
      </p:pic>
      <p:pic>
        <p:nvPicPr>
          <p:cNvPr id="14" name="Picture 13" descr="Shape, rectangle&#10;&#10;Description automatically generated">
            <a:extLst>
              <a:ext uri="{FF2B5EF4-FFF2-40B4-BE49-F238E27FC236}">
                <a16:creationId xmlns:a16="http://schemas.microsoft.com/office/drawing/2014/main" id="{E7DEE550-5687-42A1-83D8-A9B3A31073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62608" y="2287534"/>
            <a:ext cx="561423" cy="560070"/>
          </a:xfrm>
          <a:prstGeom prst="rect">
            <a:avLst/>
          </a:prstGeom>
        </p:spPr>
      </p:pic>
      <p:sp>
        <p:nvSpPr>
          <p:cNvPr id="2" name="Title 1"/>
          <p:cNvSpPr>
            <a:spLocks noGrp="1"/>
          </p:cNvSpPr>
          <p:nvPr>
            <p:ph type="title"/>
          </p:nvPr>
        </p:nvSpPr>
        <p:spPr>
          <a:xfrm>
            <a:off x="419342" y="2847604"/>
            <a:ext cx="2914408" cy="1035620"/>
          </a:xfrm>
        </p:spPr>
        <p:txBody>
          <a:bodyPr anchor="b"/>
          <a:lstStyle>
            <a:lvl1pPr>
              <a:defRPr sz="2313" b="1">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419342" y="3989920"/>
            <a:ext cx="2914408" cy="772580"/>
          </a:xfrm>
        </p:spPr>
        <p:txBody>
          <a:bodyPr/>
          <a:lstStyle>
            <a:lvl1pPr marL="0" indent="0">
              <a:buNone/>
              <a:defRPr sz="12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35157754"/>
      </p:ext>
    </p:extLst>
  </p:cSld>
  <p:clrMapOvr>
    <a:masterClrMapping/>
  </p:clrMapOvr>
  <p:transition spd="slow">
    <p:push/>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spTree>
      <p:nvGrpSpPr>
        <p:cNvPr id="1" name=""/>
        <p:cNvGrpSpPr/>
        <p:nvPr/>
      </p:nvGrpSpPr>
      <p:grpSpPr>
        <a:xfrm>
          <a:off x="0" y="0"/>
          <a:ext cx="0" cy="0"/>
          <a:chOff x="0" y="0"/>
          <a:chExt cx="0" cy="0"/>
        </a:xfrm>
      </p:grpSpPr>
      <p:pic>
        <p:nvPicPr>
          <p:cNvPr id="4" name="SAP Logo Placeholder" descr="{&quot;templafy&quot;:{&quot;id&quot;:&quot;e03aabff-a823-499b-961a-0f7f1cd056c6&quot;}}">
            <a:extLst>
              <a:ext uri="{FF2B5EF4-FFF2-40B4-BE49-F238E27FC236}">
                <a16:creationId xmlns:a16="http://schemas.microsoft.com/office/drawing/2014/main" id="{40094955-DE31-4FD4-8F04-3F9607994A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67587" y="4539996"/>
            <a:ext cx="1655896" cy="399015"/>
          </a:xfrm>
          <a:prstGeom prst="rect">
            <a:avLst/>
          </a:prstGeom>
        </p:spPr>
      </p:pic>
      <p:sp>
        <p:nvSpPr>
          <p:cNvPr id="9" name="Partner Logo Placeholder">
            <a:extLst>
              <a:ext uri="{FF2B5EF4-FFF2-40B4-BE49-F238E27FC236}">
                <a16:creationId xmlns:a16="http://schemas.microsoft.com/office/drawing/2014/main" id="{19E8849E-429B-6042-8141-D50CA3A38A84}"/>
              </a:ext>
            </a:extLst>
          </p:cNvPr>
          <p:cNvSpPr>
            <a:spLocks noGrp="1"/>
          </p:cNvSpPr>
          <p:nvPr>
            <p:ph type="pic" sz="quarter" idx="16" hasCustomPrompt="1"/>
          </p:nvPr>
        </p:nvSpPr>
        <p:spPr>
          <a:xfrm>
            <a:off x="211876" y="4620816"/>
            <a:ext cx="715380" cy="313134"/>
          </a:xfrm>
        </p:spPr>
        <p:txBody>
          <a:bodyPr anchor="ctr" anchorCtr="0">
            <a:noAutofit/>
          </a:bodyPr>
          <a:lstStyle>
            <a:lvl1pPr algn="ctr">
              <a:spcBef>
                <a:spcPts val="0"/>
              </a:spcBef>
              <a:defRPr sz="675"/>
            </a:lvl1pPr>
          </a:lstStyle>
          <a:p>
            <a:r>
              <a:rPr lang="en-US"/>
              <a:t>Add partner </a:t>
            </a:r>
            <a:br>
              <a:rPr lang="en-US"/>
            </a:br>
            <a:r>
              <a:rPr lang="en-US"/>
              <a:t>logo and alt text</a:t>
            </a:r>
          </a:p>
        </p:txBody>
      </p:sp>
      <p:sp>
        <p:nvSpPr>
          <p:cNvPr id="13" name="Classification" descr="{&quot;templafy&quot;:{&quot;id&quot;:&quot;423fcc6b-6a7d-439c-8b15-2eca47923cd3&quot;}}">
            <a:extLst>
              <a:ext uri="{FF2B5EF4-FFF2-40B4-BE49-F238E27FC236}">
                <a16:creationId xmlns:a16="http://schemas.microsoft.com/office/drawing/2014/main" id="{24F6B33B-BCDA-4CE6-AC51-46B812A1FCB0}"/>
              </a:ext>
            </a:extLst>
          </p:cNvPr>
          <p:cNvSpPr txBox="1"/>
          <p:nvPr userDrawn="1"/>
        </p:nvSpPr>
        <p:spPr>
          <a:xfrm>
            <a:off x="211876" y="4294150"/>
            <a:ext cx="3738610" cy="189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750" kern="0">
                <a:ea typeface="Arial Unicode MS" pitchFamily="34" charset="-128"/>
                <a:cs typeface="Arial Unicode MS" pitchFamily="34" charset="-128"/>
              </a:rPr>
              <a:t>Public</a:t>
            </a:r>
          </a:p>
        </p:txBody>
      </p:sp>
      <p:sp>
        <p:nvSpPr>
          <p:cNvPr id="19" name="Speaker"/>
          <p:cNvSpPr>
            <a:spLocks noGrp="1"/>
          </p:cNvSpPr>
          <p:nvPr userDrawn="1">
            <p:ph type="subTitle" idx="1" hasCustomPrompt="1"/>
          </p:nvPr>
        </p:nvSpPr>
        <p:spPr bwMode="black">
          <a:xfrm>
            <a:off x="215944" y="3847867"/>
            <a:ext cx="8718729" cy="323165"/>
          </a:xfrm>
        </p:spPr>
        <p:txBody>
          <a:bodyPr wrap="square" anchor="t" anchorCtr="0">
            <a:noAutofit/>
          </a:bodyPr>
          <a:lstStyle>
            <a:lvl1pPr marL="0" marR="0" indent="0" algn="l" defTabSz="816201" rtl="0" eaLnBrk="1" fontAlgn="auto" latinLnBrk="0" hangingPunct="1">
              <a:lnSpc>
                <a:spcPct val="100000"/>
              </a:lnSpc>
              <a:spcBef>
                <a:spcPts val="0"/>
              </a:spcBef>
              <a:spcAft>
                <a:spcPts val="0"/>
              </a:spcAft>
              <a:buClr>
                <a:schemeClr val="accent1"/>
              </a:buClr>
              <a:buSzPct val="80000"/>
              <a:buFontTx/>
              <a:buNone/>
              <a:tabLst/>
              <a:defRPr sz="1050" b="0" baseline="0">
                <a:solidFill>
                  <a:schemeClr val="tx1"/>
                </a:solidFill>
              </a:defRPr>
            </a:lvl1pPr>
            <a:lvl2pPr marL="408100" indent="0" algn="ctr">
              <a:buNone/>
              <a:defRPr>
                <a:solidFill>
                  <a:schemeClr val="tx1">
                    <a:tint val="75000"/>
                  </a:schemeClr>
                </a:solidFill>
              </a:defRPr>
            </a:lvl2pPr>
            <a:lvl3pPr marL="816201" indent="0" algn="ctr">
              <a:buNone/>
              <a:defRPr>
                <a:solidFill>
                  <a:schemeClr val="tx1">
                    <a:tint val="75000"/>
                  </a:schemeClr>
                </a:solidFill>
              </a:defRPr>
            </a:lvl3pPr>
            <a:lvl4pPr marL="1224301" indent="0" algn="ctr">
              <a:buNone/>
              <a:defRPr>
                <a:solidFill>
                  <a:schemeClr val="tx1">
                    <a:tint val="75000"/>
                  </a:schemeClr>
                </a:solidFill>
              </a:defRPr>
            </a:lvl4pPr>
            <a:lvl5pPr marL="1632402" indent="0" algn="ctr">
              <a:buNone/>
              <a:defRPr>
                <a:solidFill>
                  <a:schemeClr val="tx1">
                    <a:tint val="75000"/>
                  </a:schemeClr>
                </a:solidFill>
              </a:defRPr>
            </a:lvl5pPr>
            <a:lvl6pPr marL="2040503" indent="0" algn="ctr">
              <a:buNone/>
              <a:defRPr>
                <a:solidFill>
                  <a:schemeClr val="tx1">
                    <a:tint val="75000"/>
                  </a:schemeClr>
                </a:solidFill>
              </a:defRPr>
            </a:lvl6pPr>
            <a:lvl7pPr marL="2448603" indent="0" algn="ctr">
              <a:buNone/>
              <a:defRPr>
                <a:solidFill>
                  <a:schemeClr val="tx1">
                    <a:tint val="75000"/>
                  </a:schemeClr>
                </a:solidFill>
              </a:defRPr>
            </a:lvl7pPr>
            <a:lvl8pPr marL="2856704" indent="0" algn="ctr">
              <a:buNone/>
              <a:defRPr>
                <a:solidFill>
                  <a:schemeClr val="tx1">
                    <a:tint val="75000"/>
                  </a:schemeClr>
                </a:solidFill>
              </a:defRPr>
            </a:lvl8pPr>
            <a:lvl9pPr marL="3264804" indent="0" algn="ctr">
              <a:buNone/>
              <a:defRPr>
                <a:solidFill>
                  <a:schemeClr val="tx1">
                    <a:tint val="75000"/>
                  </a:schemeClr>
                </a:solidFill>
              </a:defRPr>
            </a:lvl9pPr>
          </a:lstStyle>
          <a:p>
            <a:r>
              <a:rPr lang="en-US"/>
              <a:t>Speaker’s Name, SAP</a:t>
            </a:r>
            <a:br>
              <a:rPr lang="en-US"/>
            </a:br>
            <a:r>
              <a:rPr lang="en-US"/>
              <a:t>Month 00, 2022</a:t>
            </a:r>
          </a:p>
        </p:txBody>
      </p:sp>
      <p:sp>
        <p:nvSpPr>
          <p:cNvPr id="3" name="Title"/>
          <p:cNvSpPr>
            <a:spLocks noGrp="1"/>
          </p:cNvSpPr>
          <p:nvPr>
            <p:ph type="title" hasCustomPrompt="1"/>
          </p:nvPr>
        </p:nvSpPr>
        <p:spPr>
          <a:xfrm>
            <a:off x="215944" y="3018323"/>
            <a:ext cx="8718729" cy="747897"/>
          </a:xfrm>
        </p:spPr>
        <p:txBody>
          <a:bodyPr vert="horz" wrap="square" lIns="0" tIns="0" rIns="0" bIns="0" rtlCol="0">
            <a:noAutofit/>
          </a:bodyPr>
          <a:lstStyle>
            <a:lvl1pPr>
              <a:lnSpc>
                <a:spcPct val="90000"/>
              </a:lnSpc>
              <a:defRPr lang="de-DE" sz="2699" dirty="0">
                <a:latin typeface="+mn-lt"/>
                <a:ea typeface="+mn-ea"/>
                <a:cs typeface="+mn-cs"/>
              </a:defRPr>
            </a:lvl1pPr>
          </a:lstStyle>
          <a:p>
            <a:pPr lvl="0"/>
            <a:r>
              <a:rPr lang="en-US"/>
              <a:t>Title Goes Here</a:t>
            </a:r>
            <a:br>
              <a:rPr lang="en-US"/>
            </a:br>
            <a:r>
              <a:rPr lang="en-US"/>
              <a:t>and Here and Here</a:t>
            </a:r>
          </a:p>
        </p:txBody>
      </p:sp>
      <p:pic>
        <p:nvPicPr>
          <p:cNvPr id="7" name="Acquired Company Logo Placeholder" descr="{&quot;templafy&quot;:{&quot;id&quot;:&quot;0c86ba17-e8fb-4a32-a20c-fe7ce7b409b9&quot;}}" hidden="1">
            <a:extLst>
              <a:ext uri="{FF2B5EF4-FFF2-40B4-BE49-F238E27FC236}">
                <a16:creationId xmlns:a16="http://schemas.microsoft.com/office/drawing/2014/main" id="{0D44F491-3D28-491C-A657-5F1EFA9146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1876" y="2673264"/>
            <a:ext cx="3093637" cy="199508"/>
          </a:xfrm>
          <a:prstGeom prst="rect">
            <a:avLst/>
          </a:prstGeom>
        </p:spPr>
      </p:pic>
      <p:sp>
        <p:nvSpPr>
          <p:cNvPr id="5" name="Title Image Placeholder" descr="Placeholder title image" title="Title image"/>
          <p:cNvSpPr>
            <a:spLocks noGrp="1"/>
          </p:cNvSpPr>
          <p:nvPr>
            <p:ph type="pic" sz="quarter" idx="12" hasCustomPrompt="1"/>
          </p:nvPr>
        </p:nvSpPr>
        <p:spPr bwMode="gray">
          <a:xfrm>
            <a:off x="1" y="0"/>
            <a:ext cx="9142519" cy="2572505"/>
          </a:xfrm>
          <a:noFill/>
        </p:spPr>
        <p:txBody>
          <a:bodyPr tIns="504000"/>
          <a:lstStyle>
            <a:lvl1pPr algn="ctr">
              <a:defRPr sz="12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1852930044"/>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over with Image or Illustration">
    <p:spTree>
      <p:nvGrpSpPr>
        <p:cNvPr id="1" name=""/>
        <p:cNvGrpSpPr/>
        <p:nvPr/>
      </p:nvGrpSpPr>
      <p:grpSpPr>
        <a:xfrm>
          <a:off x="0" y="0"/>
          <a:ext cx="0" cy="0"/>
          <a:chOff x="0" y="0"/>
          <a:chExt cx="0" cy="0"/>
        </a:xfrm>
      </p:grpSpPr>
      <p:pic>
        <p:nvPicPr>
          <p:cNvPr id="4" name="SAP Logo Placeholder" descr="{&quot;templafy&quot;:{&quot;id&quot;:&quot;e03aabff-a823-499b-961a-0f7f1cd056c6&quot;}}">
            <a:extLst>
              <a:ext uri="{FF2B5EF4-FFF2-40B4-BE49-F238E27FC236}">
                <a16:creationId xmlns:a16="http://schemas.microsoft.com/office/drawing/2014/main" id="{A7AE0611-ABDB-45EF-8C14-05962C2914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67587" y="4539996"/>
            <a:ext cx="1655896" cy="399015"/>
          </a:xfrm>
          <a:prstGeom prst="rect">
            <a:avLst/>
          </a:prstGeom>
        </p:spPr>
      </p:pic>
      <p:sp>
        <p:nvSpPr>
          <p:cNvPr id="19" name="Speaker"/>
          <p:cNvSpPr>
            <a:spLocks noGrp="1"/>
          </p:cNvSpPr>
          <p:nvPr userDrawn="1">
            <p:ph type="subTitle" idx="1" hasCustomPrompt="1"/>
          </p:nvPr>
        </p:nvSpPr>
        <p:spPr bwMode="black">
          <a:xfrm>
            <a:off x="580374" y="3847867"/>
            <a:ext cx="8718729" cy="323165"/>
          </a:xfrm>
        </p:spPr>
        <p:txBody>
          <a:bodyPr wrap="square" anchor="t" anchorCtr="0">
            <a:noAutofit/>
          </a:bodyPr>
          <a:lstStyle>
            <a:lvl1pPr marL="0" marR="0" indent="0" algn="l" defTabSz="816201" rtl="0" eaLnBrk="1" fontAlgn="auto" latinLnBrk="0" hangingPunct="1">
              <a:lnSpc>
                <a:spcPct val="100000"/>
              </a:lnSpc>
              <a:spcBef>
                <a:spcPts val="0"/>
              </a:spcBef>
              <a:spcAft>
                <a:spcPts val="0"/>
              </a:spcAft>
              <a:buClr>
                <a:schemeClr val="accent1"/>
              </a:buClr>
              <a:buSzPct val="80000"/>
              <a:buFontTx/>
              <a:buNone/>
              <a:tabLst/>
              <a:defRPr sz="1050" b="0" baseline="0">
                <a:solidFill>
                  <a:schemeClr val="tx1"/>
                </a:solidFill>
              </a:defRPr>
            </a:lvl1pPr>
            <a:lvl2pPr marL="408100" indent="0" algn="ctr">
              <a:buNone/>
              <a:defRPr>
                <a:solidFill>
                  <a:schemeClr val="tx1">
                    <a:tint val="75000"/>
                  </a:schemeClr>
                </a:solidFill>
              </a:defRPr>
            </a:lvl2pPr>
            <a:lvl3pPr marL="816201" indent="0" algn="ctr">
              <a:buNone/>
              <a:defRPr>
                <a:solidFill>
                  <a:schemeClr val="tx1">
                    <a:tint val="75000"/>
                  </a:schemeClr>
                </a:solidFill>
              </a:defRPr>
            </a:lvl3pPr>
            <a:lvl4pPr marL="1224301" indent="0" algn="ctr">
              <a:buNone/>
              <a:defRPr>
                <a:solidFill>
                  <a:schemeClr val="tx1">
                    <a:tint val="75000"/>
                  </a:schemeClr>
                </a:solidFill>
              </a:defRPr>
            </a:lvl4pPr>
            <a:lvl5pPr marL="1632402" indent="0" algn="ctr">
              <a:buNone/>
              <a:defRPr>
                <a:solidFill>
                  <a:schemeClr val="tx1">
                    <a:tint val="75000"/>
                  </a:schemeClr>
                </a:solidFill>
              </a:defRPr>
            </a:lvl5pPr>
            <a:lvl6pPr marL="2040503" indent="0" algn="ctr">
              <a:buNone/>
              <a:defRPr>
                <a:solidFill>
                  <a:schemeClr val="tx1">
                    <a:tint val="75000"/>
                  </a:schemeClr>
                </a:solidFill>
              </a:defRPr>
            </a:lvl6pPr>
            <a:lvl7pPr marL="2448603" indent="0" algn="ctr">
              <a:buNone/>
              <a:defRPr>
                <a:solidFill>
                  <a:schemeClr val="tx1">
                    <a:tint val="75000"/>
                  </a:schemeClr>
                </a:solidFill>
              </a:defRPr>
            </a:lvl7pPr>
            <a:lvl8pPr marL="2856704" indent="0" algn="ctr">
              <a:buNone/>
              <a:defRPr>
                <a:solidFill>
                  <a:schemeClr val="tx1">
                    <a:tint val="75000"/>
                  </a:schemeClr>
                </a:solidFill>
              </a:defRPr>
            </a:lvl8pPr>
            <a:lvl9pPr marL="3264804" indent="0" algn="ctr">
              <a:buNone/>
              <a:defRPr>
                <a:solidFill>
                  <a:schemeClr val="tx1">
                    <a:tint val="75000"/>
                  </a:schemeClr>
                </a:solidFill>
              </a:defRPr>
            </a:lvl9pPr>
          </a:lstStyle>
          <a:p>
            <a:r>
              <a:rPr lang="en-US"/>
              <a:t>Speaker’s Name, SAP</a:t>
            </a:r>
            <a:br>
              <a:rPr lang="en-US"/>
            </a:br>
            <a:r>
              <a:rPr lang="en-US"/>
              <a:t>Month 00, 2022</a:t>
            </a:r>
          </a:p>
        </p:txBody>
      </p:sp>
      <p:sp>
        <p:nvSpPr>
          <p:cNvPr id="3" name="Title"/>
          <p:cNvSpPr>
            <a:spLocks noGrp="1"/>
          </p:cNvSpPr>
          <p:nvPr>
            <p:ph type="title" hasCustomPrompt="1"/>
          </p:nvPr>
        </p:nvSpPr>
        <p:spPr>
          <a:xfrm>
            <a:off x="580374" y="3018323"/>
            <a:ext cx="8718729" cy="747897"/>
          </a:xfrm>
        </p:spPr>
        <p:txBody>
          <a:bodyPr vert="horz" wrap="square" lIns="0" tIns="0" rIns="0" bIns="0" rtlCol="0">
            <a:noAutofit/>
          </a:bodyPr>
          <a:lstStyle>
            <a:lvl1pPr>
              <a:lnSpc>
                <a:spcPct val="90000"/>
              </a:lnSpc>
              <a:defRPr lang="de-DE" sz="2699" dirty="0">
                <a:latin typeface="+mn-lt"/>
                <a:ea typeface="+mn-ea"/>
                <a:cs typeface="+mn-cs"/>
              </a:defRPr>
            </a:lvl1pPr>
          </a:lstStyle>
          <a:p>
            <a:pPr lvl="0"/>
            <a:r>
              <a:rPr lang="en-US"/>
              <a:t>Title Goes Here</a:t>
            </a:r>
            <a:br>
              <a:rPr lang="en-US"/>
            </a:br>
            <a:r>
              <a:rPr lang="en-US"/>
              <a:t>and Here and Here</a:t>
            </a:r>
          </a:p>
        </p:txBody>
      </p:sp>
      <p:pic>
        <p:nvPicPr>
          <p:cNvPr id="6" name="Acquired Company Logo Placeholder" descr="{&quot;templafy&quot;:{&quot;id&quot;:&quot;0c86ba17-e8fb-4a32-a20c-fe7ce7b409b9&quot;}}" hidden="1">
            <a:extLst>
              <a:ext uri="{FF2B5EF4-FFF2-40B4-BE49-F238E27FC236}">
                <a16:creationId xmlns:a16="http://schemas.microsoft.com/office/drawing/2014/main" id="{00B31091-3742-4065-97A6-DE944878E2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1876" y="2673264"/>
            <a:ext cx="3093637" cy="199508"/>
          </a:xfrm>
          <a:prstGeom prst="rect">
            <a:avLst/>
          </a:prstGeom>
        </p:spPr>
      </p:pic>
    </p:spTree>
    <p:extLst>
      <p:ext uri="{BB962C8B-B14F-4D97-AF65-F5344CB8AC3E}">
        <p14:creationId xmlns:p14="http://schemas.microsoft.com/office/powerpoint/2010/main" val="373417491"/>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spTree>
      <p:nvGrpSpPr>
        <p:cNvPr id="1" name=""/>
        <p:cNvGrpSpPr/>
        <p:nvPr/>
      </p:nvGrpSpPr>
      <p:grpSpPr>
        <a:xfrm>
          <a:off x="0" y="0"/>
          <a:ext cx="0" cy="0"/>
          <a:chOff x="0" y="0"/>
          <a:chExt cx="0" cy="0"/>
        </a:xfrm>
      </p:grpSpPr>
      <p:pic>
        <p:nvPicPr>
          <p:cNvPr id="3" name="SAP Logo Placeholder" descr="{&quot;templafy&quot;:{&quot;id&quot;:&quot;49b18f29-bccd-4e41-bd20-598db01d14ec&quot;}}">
            <a:extLst>
              <a:ext uri="{FF2B5EF4-FFF2-40B4-BE49-F238E27FC236}">
                <a16:creationId xmlns:a16="http://schemas.microsoft.com/office/drawing/2014/main" id="{ECA2205A-08CE-4A87-BD3B-E213C79266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67587" y="4539996"/>
            <a:ext cx="1655896" cy="399015"/>
          </a:xfrm>
          <a:prstGeom prst="rect">
            <a:avLst/>
          </a:prstGeom>
        </p:spPr>
      </p:pic>
      <p:sp>
        <p:nvSpPr>
          <p:cNvPr id="13" name="Partner Logo Placeholder">
            <a:extLst>
              <a:ext uri="{FF2B5EF4-FFF2-40B4-BE49-F238E27FC236}">
                <a16:creationId xmlns:a16="http://schemas.microsoft.com/office/drawing/2014/main" id="{B8569445-4B1E-1949-9952-1DDE9A7284DD}"/>
              </a:ext>
            </a:extLst>
          </p:cNvPr>
          <p:cNvSpPr>
            <a:spLocks noGrp="1"/>
          </p:cNvSpPr>
          <p:nvPr>
            <p:ph type="pic" sz="quarter" idx="16" hasCustomPrompt="1"/>
          </p:nvPr>
        </p:nvSpPr>
        <p:spPr>
          <a:xfrm>
            <a:off x="211876" y="4620816"/>
            <a:ext cx="715380" cy="313134"/>
          </a:xfrm>
        </p:spPr>
        <p:txBody>
          <a:bodyPr anchor="ctr" anchorCtr="0">
            <a:noAutofit/>
          </a:bodyPr>
          <a:lstStyle>
            <a:lvl1pPr algn="ctr">
              <a:spcBef>
                <a:spcPts val="0"/>
              </a:spcBef>
              <a:defRPr sz="675"/>
            </a:lvl1pPr>
          </a:lstStyle>
          <a:p>
            <a:r>
              <a:rPr lang="en-US"/>
              <a:t>Add partner </a:t>
            </a:r>
            <a:br>
              <a:rPr lang="en-US"/>
            </a:br>
            <a:r>
              <a:rPr lang="en-US"/>
              <a:t>logo and alt text</a:t>
            </a:r>
          </a:p>
        </p:txBody>
      </p:sp>
      <p:sp>
        <p:nvSpPr>
          <p:cNvPr id="12" name="Classification" descr="{&quot;templafy&quot;:{&quot;id&quot;:&quot;e961e7a2-95fa-4a07-8a07-3e7479bee010&quot;}}">
            <a:extLst>
              <a:ext uri="{FF2B5EF4-FFF2-40B4-BE49-F238E27FC236}">
                <a16:creationId xmlns:a16="http://schemas.microsoft.com/office/drawing/2014/main" id="{9AED1B7B-FC45-4242-8DBB-E0D16A9A9CDB}"/>
              </a:ext>
            </a:extLst>
          </p:cNvPr>
          <p:cNvSpPr txBox="1"/>
          <p:nvPr userDrawn="1"/>
        </p:nvSpPr>
        <p:spPr>
          <a:xfrm>
            <a:off x="211876" y="3810611"/>
            <a:ext cx="3738610" cy="189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750" kern="0">
                <a:ea typeface="Arial Unicode MS" pitchFamily="34" charset="-128"/>
                <a:cs typeface="Arial Unicode MS" pitchFamily="34" charset="-128"/>
              </a:rPr>
              <a:t>Public</a:t>
            </a:r>
          </a:p>
        </p:txBody>
      </p:sp>
      <p:sp>
        <p:nvSpPr>
          <p:cNvPr id="6" name="Speaker"/>
          <p:cNvSpPr>
            <a:spLocks noGrp="1"/>
          </p:cNvSpPr>
          <p:nvPr userDrawn="1">
            <p:ph type="subTitle" idx="1" hasCustomPrompt="1"/>
          </p:nvPr>
        </p:nvSpPr>
        <p:spPr bwMode="black">
          <a:xfrm>
            <a:off x="215943" y="3201378"/>
            <a:ext cx="8718729" cy="323165"/>
          </a:xfrm>
        </p:spPr>
        <p:txBody>
          <a:bodyPr wrap="square" anchor="t" anchorCtr="0">
            <a:noAutofit/>
          </a:bodyPr>
          <a:lstStyle>
            <a:lvl1pPr marL="0" marR="0" indent="0" algn="l" defTabSz="816201" rtl="0" eaLnBrk="1" fontAlgn="auto" latinLnBrk="0" hangingPunct="1">
              <a:lnSpc>
                <a:spcPct val="100000"/>
              </a:lnSpc>
              <a:spcBef>
                <a:spcPts val="0"/>
              </a:spcBef>
              <a:spcAft>
                <a:spcPts val="0"/>
              </a:spcAft>
              <a:buClr>
                <a:schemeClr val="accent1"/>
              </a:buClr>
              <a:buSzPct val="80000"/>
              <a:buFontTx/>
              <a:buNone/>
              <a:tabLst/>
              <a:defRPr sz="1050" b="0" baseline="0">
                <a:solidFill>
                  <a:schemeClr val="tx1"/>
                </a:solidFill>
              </a:defRPr>
            </a:lvl1pPr>
            <a:lvl2pPr marL="408100" indent="0" algn="ctr">
              <a:buNone/>
              <a:defRPr>
                <a:solidFill>
                  <a:schemeClr val="tx1">
                    <a:tint val="75000"/>
                  </a:schemeClr>
                </a:solidFill>
              </a:defRPr>
            </a:lvl2pPr>
            <a:lvl3pPr marL="816201" indent="0" algn="ctr">
              <a:buNone/>
              <a:defRPr>
                <a:solidFill>
                  <a:schemeClr val="tx1">
                    <a:tint val="75000"/>
                  </a:schemeClr>
                </a:solidFill>
              </a:defRPr>
            </a:lvl3pPr>
            <a:lvl4pPr marL="1224301" indent="0" algn="ctr">
              <a:buNone/>
              <a:defRPr>
                <a:solidFill>
                  <a:schemeClr val="tx1">
                    <a:tint val="75000"/>
                  </a:schemeClr>
                </a:solidFill>
              </a:defRPr>
            </a:lvl4pPr>
            <a:lvl5pPr marL="1632402" indent="0" algn="ctr">
              <a:buNone/>
              <a:defRPr>
                <a:solidFill>
                  <a:schemeClr val="tx1">
                    <a:tint val="75000"/>
                  </a:schemeClr>
                </a:solidFill>
              </a:defRPr>
            </a:lvl5pPr>
            <a:lvl6pPr marL="2040503" indent="0" algn="ctr">
              <a:buNone/>
              <a:defRPr>
                <a:solidFill>
                  <a:schemeClr val="tx1">
                    <a:tint val="75000"/>
                  </a:schemeClr>
                </a:solidFill>
              </a:defRPr>
            </a:lvl6pPr>
            <a:lvl7pPr marL="2448603" indent="0" algn="ctr">
              <a:buNone/>
              <a:defRPr>
                <a:solidFill>
                  <a:schemeClr val="tx1">
                    <a:tint val="75000"/>
                  </a:schemeClr>
                </a:solidFill>
              </a:defRPr>
            </a:lvl7pPr>
            <a:lvl8pPr marL="2856704" indent="0" algn="ctr">
              <a:buNone/>
              <a:defRPr>
                <a:solidFill>
                  <a:schemeClr val="tx1">
                    <a:tint val="75000"/>
                  </a:schemeClr>
                </a:solidFill>
              </a:defRPr>
            </a:lvl8pPr>
            <a:lvl9pPr marL="3264804" indent="0" algn="ctr">
              <a:buNone/>
              <a:defRPr>
                <a:solidFill>
                  <a:schemeClr val="tx1">
                    <a:tint val="75000"/>
                  </a:schemeClr>
                </a:solidFill>
              </a:defRPr>
            </a:lvl9pPr>
          </a:lstStyle>
          <a:p>
            <a:r>
              <a:rPr lang="en-US"/>
              <a:t>Speaker’s Name, SAP</a:t>
            </a:r>
            <a:br>
              <a:rPr lang="en-US"/>
            </a:br>
            <a:r>
              <a:rPr lang="en-US"/>
              <a:t>Month 00, 2022</a:t>
            </a:r>
          </a:p>
        </p:txBody>
      </p:sp>
      <p:sp>
        <p:nvSpPr>
          <p:cNvPr id="4" name="Title"/>
          <p:cNvSpPr>
            <a:spLocks noGrp="1"/>
          </p:cNvSpPr>
          <p:nvPr>
            <p:ph type="title" hasCustomPrompt="1"/>
          </p:nvPr>
        </p:nvSpPr>
        <p:spPr>
          <a:xfrm>
            <a:off x="215944" y="2029738"/>
            <a:ext cx="8718729" cy="747897"/>
          </a:xfrm>
        </p:spPr>
        <p:txBody>
          <a:bodyPr>
            <a:noAutofit/>
          </a:bodyPr>
          <a:lstStyle>
            <a:lvl1pPr>
              <a:lnSpc>
                <a:spcPct val="90000"/>
              </a:lnSpc>
              <a:defRPr sz="2699"/>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2699" kern="0" err="1">
              <a:ea typeface="Arial Unicode MS" pitchFamily="34" charset="-128"/>
              <a:cs typeface="Arial Unicode MS" pitchFamily="34" charset="-128"/>
            </a:endParaRPr>
          </a:p>
        </p:txBody>
      </p:sp>
      <p:pic>
        <p:nvPicPr>
          <p:cNvPr id="7" name="Acquired Company Logo Placeholder" descr="{&quot;templafy&quot;:{&quot;id&quot;:&quot;895006f5-496d-42fc-9849-4cf10d0f4216&quot;}}" hidden="1">
            <a:extLst>
              <a:ext uri="{FF2B5EF4-FFF2-40B4-BE49-F238E27FC236}">
                <a16:creationId xmlns:a16="http://schemas.microsoft.com/office/drawing/2014/main" id="{8B98816E-E738-4517-BF49-02B6243892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1876" y="1534366"/>
            <a:ext cx="3093637" cy="199508"/>
          </a:xfrm>
          <a:prstGeom prst="rect">
            <a:avLst/>
          </a:prstGeom>
        </p:spPr>
      </p:pic>
    </p:spTree>
    <p:extLst>
      <p:ext uri="{BB962C8B-B14F-4D97-AF65-F5344CB8AC3E}">
        <p14:creationId xmlns:p14="http://schemas.microsoft.com/office/powerpoint/2010/main" val="2797013008"/>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pic>
        <p:nvPicPr>
          <p:cNvPr id="3" name="SAP Logo Placeholder" descr="{&quot;templafy&quot;:{&quot;id&quot;:&quot;29719e53-2b7b-4900-b95d-8e63a356cd78&quot;}}">
            <a:extLst>
              <a:ext uri="{FF2B5EF4-FFF2-40B4-BE49-F238E27FC236}">
                <a16:creationId xmlns:a16="http://schemas.microsoft.com/office/drawing/2014/main" id="{FC134652-84F0-4017-BA38-566A93D784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67587" y="4539996"/>
            <a:ext cx="1655896" cy="399015"/>
          </a:xfrm>
          <a:prstGeom prst="rect">
            <a:avLst/>
          </a:prstGeom>
        </p:spPr>
      </p:pic>
      <p:sp>
        <p:nvSpPr>
          <p:cNvPr id="12" name="Partner Logo Placeholder">
            <a:extLst>
              <a:ext uri="{FF2B5EF4-FFF2-40B4-BE49-F238E27FC236}">
                <a16:creationId xmlns:a16="http://schemas.microsoft.com/office/drawing/2014/main" id="{4CB2664F-AB46-2A47-9F24-F57107396008}"/>
              </a:ext>
            </a:extLst>
          </p:cNvPr>
          <p:cNvSpPr>
            <a:spLocks noGrp="1"/>
          </p:cNvSpPr>
          <p:nvPr>
            <p:ph type="pic" sz="quarter" idx="17" hasCustomPrompt="1"/>
          </p:nvPr>
        </p:nvSpPr>
        <p:spPr>
          <a:xfrm>
            <a:off x="211876" y="4620816"/>
            <a:ext cx="715380" cy="313134"/>
          </a:xfrm>
        </p:spPr>
        <p:txBody>
          <a:bodyPr anchor="ctr" anchorCtr="0">
            <a:noAutofit/>
          </a:bodyPr>
          <a:lstStyle>
            <a:lvl1pPr algn="ctr">
              <a:spcBef>
                <a:spcPts val="0"/>
              </a:spcBef>
              <a:defRPr sz="675"/>
            </a:lvl1pPr>
          </a:lstStyle>
          <a:p>
            <a:r>
              <a:rPr lang="en-US"/>
              <a:t>Add partner </a:t>
            </a:r>
            <a:br>
              <a:rPr lang="en-US"/>
            </a:br>
            <a:r>
              <a:rPr lang="en-US"/>
              <a:t>logo and alt text</a:t>
            </a:r>
          </a:p>
        </p:txBody>
      </p:sp>
      <p:sp>
        <p:nvSpPr>
          <p:cNvPr id="7" name="Pictogram Placeholder"/>
          <p:cNvSpPr>
            <a:spLocks noGrp="1"/>
          </p:cNvSpPr>
          <p:nvPr>
            <p:ph type="pic" sz="quarter" idx="16"/>
          </p:nvPr>
        </p:nvSpPr>
        <p:spPr>
          <a:xfrm>
            <a:off x="5214783" y="722250"/>
            <a:ext cx="3698037" cy="3699000"/>
          </a:xfrm>
        </p:spPr>
        <p:txBody>
          <a:bodyPr/>
          <a:lstStyle/>
          <a:p>
            <a:r>
              <a:rPr lang="en-US"/>
              <a:t>Click icon to add picture</a:t>
            </a:r>
            <a:endParaRPr lang="de-DE"/>
          </a:p>
        </p:txBody>
      </p:sp>
      <p:sp>
        <p:nvSpPr>
          <p:cNvPr id="11" name="Classification" descr="{&quot;templafy&quot;:{&quot;id&quot;:&quot;2a26db2e-4fc1-41e6-8cdf-c896cc7f9fe0&quot;}}">
            <a:extLst>
              <a:ext uri="{FF2B5EF4-FFF2-40B4-BE49-F238E27FC236}">
                <a16:creationId xmlns:a16="http://schemas.microsoft.com/office/drawing/2014/main" id="{579B2F34-6F4A-4590-92E9-60572485B8E0}"/>
              </a:ext>
            </a:extLst>
          </p:cNvPr>
          <p:cNvSpPr txBox="1"/>
          <p:nvPr userDrawn="1"/>
        </p:nvSpPr>
        <p:spPr>
          <a:xfrm>
            <a:off x="215448" y="3793186"/>
            <a:ext cx="3738610" cy="189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750" kern="0">
                <a:ea typeface="Arial Unicode MS" pitchFamily="34" charset="-128"/>
                <a:cs typeface="Arial Unicode MS" pitchFamily="34" charset="-128"/>
              </a:rPr>
              <a:t>Public</a:t>
            </a:r>
          </a:p>
        </p:txBody>
      </p:sp>
      <p:sp>
        <p:nvSpPr>
          <p:cNvPr id="6" name="Speaker"/>
          <p:cNvSpPr>
            <a:spLocks noGrp="1"/>
          </p:cNvSpPr>
          <p:nvPr userDrawn="1">
            <p:ph type="subTitle" idx="1" hasCustomPrompt="1"/>
          </p:nvPr>
        </p:nvSpPr>
        <p:spPr bwMode="black">
          <a:xfrm>
            <a:off x="215945" y="3201378"/>
            <a:ext cx="4778828" cy="323165"/>
          </a:xfrm>
        </p:spPr>
        <p:txBody>
          <a:bodyPr wrap="square" anchor="t" anchorCtr="0">
            <a:noAutofit/>
          </a:bodyPr>
          <a:lstStyle>
            <a:lvl1pPr marL="0" marR="0" indent="0" algn="l" defTabSz="816201" rtl="0" eaLnBrk="1" fontAlgn="auto" latinLnBrk="0" hangingPunct="1">
              <a:lnSpc>
                <a:spcPct val="100000"/>
              </a:lnSpc>
              <a:spcBef>
                <a:spcPts val="0"/>
              </a:spcBef>
              <a:spcAft>
                <a:spcPts val="0"/>
              </a:spcAft>
              <a:buClr>
                <a:schemeClr val="accent1"/>
              </a:buClr>
              <a:buSzPct val="80000"/>
              <a:buFontTx/>
              <a:buNone/>
              <a:tabLst/>
              <a:defRPr sz="1050" b="0" baseline="0">
                <a:solidFill>
                  <a:schemeClr val="tx1"/>
                </a:solidFill>
              </a:defRPr>
            </a:lvl1pPr>
            <a:lvl2pPr marL="408100" indent="0" algn="ctr">
              <a:buNone/>
              <a:defRPr>
                <a:solidFill>
                  <a:schemeClr val="tx1">
                    <a:tint val="75000"/>
                  </a:schemeClr>
                </a:solidFill>
              </a:defRPr>
            </a:lvl2pPr>
            <a:lvl3pPr marL="816201" indent="0" algn="ctr">
              <a:buNone/>
              <a:defRPr>
                <a:solidFill>
                  <a:schemeClr val="tx1">
                    <a:tint val="75000"/>
                  </a:schemeClr>
                </a:solidFill>
              </a:defRPr>
            </a:lvl3pPr>
            <a:lvl4pPr marL="1224301" indent="0" algn="ctr">
              <a:buNone/>
              <a:defRPr>
                <a:solidFill>
                  <a:schemeClr val="tx1">
                    <a:tint val="75000"/>
                  </a:schemeClr>
                </a:solidFill>
              </a:defRPr>
            </a:lvl4pPr>
            <a:lvl5pPr marL="1632402" indent="0" algn="ctr">
              <a:buNone/>
              <a:defRPr>
                <a:solidFill>
                  <a:schemeClr val="tx1">
                    <a:tint val="75000"/>
                  </a:schemeClr>
                </a:solidFill>
              </a:defRPr>
            </a:lvl5pPr>
            <a:lvl6pPr marL="2040503" indent="0" algn="ctr">
              <a:buNone/>
              <a:defRPr>
                <a:solidFill>
                  <a:schemeClr val="tx1">
                    <a:tint val="75000"/>
                  </a:schemeClr>
                </a:solidFill>
              </a:defRPr>
            </a:lvl6pPr>
            <a:lvl7pPr marL="2448603" indent="0" algn="ctr">
              <a:buNone/>
              <a:defRPr>
                <a:solidFill>
                  <a:schemeClr val="tx1">
                    <a:tint val="75000"/>
                  </a:schemeClr>
                </a:solidFill>
              </a:defRPr>
            </a:lvl7pPr>
            <a:lvl8pPr marL="2856704" indent="0" algn="ctr">
              <a:buNone/>
              <a:defRPr>
                <a:solidFill>
                  <a:schemeClr val="tx1">
                    <a:tint val="75000"/>
                  </a:schemeClr>
                </a:solidFill>
              </a:defRPr>
            </a:lvl8pPr>
            <a:lvl9pPr marL="3264804" indent="0" algn="ctr">
              <a:buNone/>
              <a:defRPr>
                <a:solidFill>
                  <a:schemeClr val="tx1">
                    <a:tint val="75000"/>
                  </a:schemeClr>
                </a:solidFill>
              </a:defRPr>
            </a:lvl9pPr>
          </a:lstStyle>
          <a:p>
            <a:r>
              <a:rPr lang="en-US"/>
              <a:t>Speaker’s Name, SAP</a:t>
            </a:r>
            <a:br>
              <a:rPr lang="en-US"/>
            </a:br>
            <a:r>
              <a:rPr lang="en-US"/>
              <a:t>Month 00, 2022</a:t>
            </a:r>
          </a:p>
        </p:txBody>
      </p:sp>
      <p:sp>
        <p:nvSpPr>
          <p:cNvPr id="8" name="Title"/>
          <p:cNvSpPr>
            <a:spLocks noGrp="1"/>
          </p:cNvSpPr>
          <p:nvPr>
            <p:ph type="title" hasCustomPrompt="1"/>
          </p:nvPr>
        </p:nvSpPr>
        <p:spPr>
          <a:xfrm>
            <a:off x="215944" y="2029738"/>
            <a:ext cx="4777756" cy="747897"/>
          </a:xfrm>
        </p:spPr>
        <p:txBody>
          <a:bodyPr>
            <a:noAutofit/>
          </a:bodyPr>
          <a:lstStyle>
            <a:lvl1pPr>
              <a:lnSpc>
                <a:spcPct val="90000"/>
              </a:lnSpc>
              <a:defRPr sz="2699"/>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2699" kern="0" err="1">
              <a:ea typeface="Arial Unicode MS" pitchFamily="34" charset="-128"/>
              <a:cs typeface="Arial Unicode MS" pitchFamily="34" charset="-128"/>
            </a:endParaRPr>
          </a:p>
        </p:txBody>
      </p:sp>
      <p:pic>
        <p:nvPicPr>
          <p:cNvPr id="5" name="Acquired Company Placeholder" descr="{&quot;templafy&quot;:{&quot;id&quot;:&quot;9965605e-ba4b-4296-a943-75d58ce20bd1&quot;}}" hidden="1">
            <a:extLst>
              <a:ext uri="{FF2B5EF4-FFF2-40B4-BE49-F238E27FC236}">
                <a16:creationId xmlns:a16="http://schemas.microsoft.com/office/drawing/2014/main" id="{955647E6-9EEC-47BE-8D12-82B4E50C67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180" y="1511495"/>
            <a:ext cx="3093637" cy="199508"/>
          </a:xfrm>
          <a:prstGeom prst="rect">
            <a:avLst/>
          </a:prstGeom>
        </p:spPr>
      </p:pic>
    </p:spTree>
    <p:extLst>
      <p:ext uri="{BB962C8B-B14F-4D97-AF65-F5344CB8AC3E}">
        <p14:creationId xmlns:p14="http://schemas.microsoft.com/office/powerpoint/2010/main" val="2516250017"/>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T_Infographic">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375AFB-99BB-9E4F-8DB7-F0C32324301D}"/>
              </a:ext>
            </a:extLst>
          </p:cNvPr>
          <p:cNvSpPr>
            <a:spLocks noGrp="1"/>
          </p:cNvSpPr>
          <p:nvPr>
            <p:ph type="ftr" sz="quarter" idx="10"/>
          </p:nvPr>
        </p:nvSpPr>
        <p:spPr/>
        <p:txBody>
          <a:bodyPr/>
          <a:lstStyle/>
          <a:p>
            <a:r>
              <a:rPr lang="en-US"/>
              <a:t>SAPINSIDERONLINE.COM</a:t>
            </a:r>
          </a:p>
        </p:txBody>
      </p:sp>
      <p:sp>
        <p:nvSpPr>
          <p:cNvPr id="4" name="Slide Number Placeholder 3">
            <a:extLst>
              <a:ext uri="{FF2B5EF4-FFF2-40B4-BE49-F238E27FC236}">
                <a16:creationId xmlns:a16="http://schemas.microsoft.com/office/drawing/2014/main" id="{9F91A539-FDD4-C647-B560-0D475FA798DC}"/>
              </a:ext>
            </a:extLst>
          </p:cNvPr>
          <p:cNvSpPr>
            <a:spLocks noGrp="1"/>
          </p:cNvSpPr>
          <p:nvPr>
            <p:ph type="sldNum" sz="quarter" idx="11"/>
          </p:nvPr>
        </p:nvSpPr>
        <p:spPr/>
        <p:txBody>
          <a:bodyPr/>
          <a:lstStyle/>
          <a:p>
            <a:fld id="{48F63A3B-78C7-47BE-AE5E-E10140E04643}" type="slidenum">
              <a:rPr lang="en-US" smtClean="0"/>
              <a:pPr/>
              <a:t>‹#›</a:t>
            </a:fld>
            <a:endParaRPr lang="en-US"/>
          </a:p>
        </p:txBody>
      </p:sp>
      <p:sp>
        <p:nvSpPr>
          <p:cNvPr id="5" name="AutoShape 3">
            <a:extLst>
              <a:ext uri="{FF2B5EF4-FFF2-40B4-BE49-F238E27FC236}">
                <a16:creationId xmlns:a16="http://schemas.microsoft.com/office/drawing/2014/main" id="{6F1D62D1-8443-0B4E-9AC9-260316FCB4B0}"/>
              </a:ext>
            </a:extLst>
          </p:cNvPr>
          <p:cNvSpPr>
            <a:spLocks noChangeAspect="1" noChangeArrowheads="1" noTextEdit="1"/>
          </p:cNvSpPr>
          <p:nvPr userDrawn="1"/>
        </p:nvSpPr>
        <p:spPr bwMode="auto">
          <a:xfrm>
            <a:off x="242888" y="2136719"/>
            <a:ext cx="2391966" cy="262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506">
              <a:latin typeface="Franklin Gothic Medium" panose="020B0603020102020204" pitchFamily="34" charset="0"/>
            </a:endParaRPr>
          </a:p>
        </p:txBody>
      </p:sp>
      <p:grpSp>
        <p:nvGrpSpPr>
          <p:cNvPr id="6" name="Group 5">
            <a:extLst>
              <a:ext uri="{FF2B5EF4-FFF2-40B4-BE49-F238E27FC236}">
                <a16:creationId xmlns:a16="http://schemas.microsoft.com/office/drawing/2014/main" id="{066FEF76-F0B0-F64F-AE29-E7629B1F63AE}"/>
              </a:ext>
            </a:extLst>
          </p:cNvPr>
          <p:cNvGrpSpPr/>
          <p:nvPr userDrawn="1"/>
        </p:nvGrpSpPr>
        <p:grpSpPr>
          <a:xfrm>
            <a:off x="363439" y="1051167"/>
            <a:ext cx="2379761" cy="3018532"/>
            <a:chOff x="363439" y="1051167"/>
            <a:chExt cx="2379761" cy="3018532"/>
          </a:xfrm>
        </p:grpSpPr>
        <p:sp>
          <p:nvSpPr>
            <p:cNvPr id="7" name="Rectangle 5">
              <a:extLst>
                <a:ext uri="{FF2B5EF4-FFF2-40B4-BE49-F238E27FC236}">
                  <a16:creationId xmlns:a16="http://schemas.microsoft.com/office/drawing/2014/main" id="{42A13C67-D802-BF4D-8B73-7A4B3A6A9F5C}"/>
                </a:ext>
              </a:extLst>
            </p:cNvPr>
            <p:cNvSpPr>
              <a:spLocks noChangeArrowheads="1"/>
            </p:cNvSpPr>
            <p:nvPr/>
          </p:nvSpPr>
          <p:spPr bwMode="auto">
            <a:xfrm>
              <a:off x="791170" y="1451515"/>
              <a:ext cx="1952030" cy="1950839"/>
            </a:xfrm>
            <a:prstGeom prst="rect">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z="506">
                <a:latin typeface="Franklin Gothic Medium" panose="020B0603020102020204" pitchFamily="34" charset="0"/>
              </a:endParaRPr>
            </a:p>
          </p:txBody>
        </p:sp>
        <p:sp>
          <p:nvSpPr>
            <p:cNvPr id="8" name="Freeform 6">
              <a:extLst>
                <a:ext uri="{FF2B5EF4-FFF2-40B4-BE49-F238E27FC236}">
                  <a16:creationId xmlns:a16="http://schemas.microsoft.com/office/drawing/2014/main" id="{BC9F516D-B2E3-AA42-BC62-2957611781B1}"/>
                </a:ext>
              </a:extLst>
            </p:cNvPr>
            <p:cNvSpPr>
              <a:spLocks/>
            </p:cNvSpPr>
            <p:nvPr/>
          </p:nvSpPr>
          <p:spPr bwMode="auto">
            <a:xfrm>
              <a:off x="1231107" y="3575590"/>
              <a:ext cx="609005" cy="494109"/>
            </a:xfrm>
            <a:custGeom>
              <a:avLst/>
              <a:gdLst>
                <a:gd name="T0" fmla="*/ 1601788 w 1023"/>
                <a:gd name="T1" fmla="*/ 0 h 830"/>
                <a:gd name="T2" fmla="*/ 1624013 w 1023"/>
                <a:gd name="T3" fmla="*/ 1317625 h 830"/>
                <a:gd name="T4" fmla="*/ 0 w 1023"/>
                <a:gd name="T5" fmla="*/ 595313 h 830"/>
                <a:gd name="T6" fmla="*/ 1601788 w 1023"/>
                <a:gd name="T7" fmla="*/ 0 h 8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3" h="830">
                  <a:moveTo>
                    <a:pt x="1009" y="0"/>
                  </a:moveTo>
                  <a:lnTo>
                    <a:pt x="1023" y="830"/>
                  </a:lnTo>
                  <a:lnTo>
                    <a:pt x="0" y="375"/>
                  </a:lnTo>
                  <a:lnTo>
                    <a:pt x="1009" y="0"/>
                  </a:lnTo>
                  <a:close/>
                </a:path>
              </a:pathLst>
            </a:cu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506">
                <a:latin typeface="Franklin Gothic Medium" panose="020B0603020102020204" pitchFamily="34" charset="0"/>
              </a:endParaRPr>
            </a:p>
          </p:txBody>
        </p:sp>
        <p:sp>
          <p:nvSpPr>
            <p:cNvPr id="9" name="Freeform 7">
              <a:extLst>
                <a:ext uri="{FF2B5EF4-FFF2-40B4-BE49-F238E27FC236}">
                  <a16:creationId xmlns:a16="http://schemas.microsoft.com/office/drawing/2014/main" id="{61372343-020A-2740-B586-695CC6D45A29}"/>
                </a:ext>
              </a:extLst>
            </p:cNvPr>
            <p:cNvSpPr>
              <a:spLocks/>
            </p:cNvSpPr>
            <p:nvPr/>
          </p:nvSpPr>
          <p:spPr bwMode="auto">
            <a:xfrm>
              <a:off x="1231106" y="3402354"/>
              <a:ext cx="1512094" cy="396478"/>
            </a:xfrm>
            <a:custGeom>
              <a:avLst/>
              <a:gdLst>
                <a:gd name="T0" fmla="*/ 0 w 2540"/>
                <a:gd name="T1" fmla="*/ 666 h 666"/>
                <a:gd name="T2" fmla="*/ 0 w 2540"/>
                <a:gd name="T3" fmla="*/ 0 h 666"/>
                <a:gd name="T4" fmla="*/ 2540 w 2540"/>
                <a:gd name="T5" fmla="*/ 0 h 666"/>
                <a:gd name="T6" fmla="*/ 0 w 2540"/>
                <a:gd name="T7" fmla="*/ 666 h 666"/>
              </a:gdLst>
              <a:ahLst/>
              <a:cxnLst>
                <a:cxn ang="0">
                  <a:pos x="T0" y="T1"/>
                </a:cxn>
                <a:cxn ang="0">
                  <a:pos x="T2" y="T3"/>
                </a:cxn>
                <a:cxn ang="0">
                  <a:pos x="T4" y="T5"/>
                </a:cxn>
                <a:cxn ang="0">
                  <a:pos x="T6" y="T7"/>
                </a:cxn>
              </a:cxnLst>
              <a:rect l="0" t="0" r="r" b="b"/>
              <a:pathLst>
                <a:path w="2540" h="666">
                  <a:moveTo>
                    <a:pt x="0" y="666"/>
                  </a:moveTo>
                  <a:lnTo>
                    <a:pt x="0" y="0"/>
                  </a:lnTo>
                  <a:lnTo>
                    <a:pt x="2540" y="0"/>
                  </a:lnTo>
                  <a:lnTo>
                    <a:pt x="0" y="666"/>
                  </a:lnTo>
                  <a:close/>
                </a:path>
              </a:pathLst>
            </a:custGeom>
            <a:solidFill>
              <a:schemeClr val="accent1">
                <a:lumMod val="75000"/>
              </a:schemeClr>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10" name="Oval 9">
              <a:extLst>
                <a:ext uri="{FF2B5EF4-FFF2-40B4-BE49-F238E27FC236}">
                  <a16:creationId xmlns:a16="http://schemas.microsoft.com/office/drawing/2014/main" id="{C6345F0C-7E0C-334B-80FD-B2F55E8177D4}"/>
                </a:ext>
              </a:extLst>
            </p:cNvPr>
            <p:cNvSpPr>
              <a:spLocks noChangeArrowheads="1"/>
            </p:cNvSpPr>
            <p:nvPr/>
          </p:nvSpPr>
          <p:spPr bwMode="auto">
            <a:xfrm>
              <a:off x="363439" y="1051167"/>
              <a:ext cx="867966" cy="867966"/>
            </a:xfrm>
            <a:prstGeom prst="ellipse">
              <a:avLst/>
            </a:prstGeom>
            <a:solidFill>
              <a:schemeClr val="accent1"/>
            </a:solidFill>
            <a:ln>
              <a:noFill/>
            </a:ln>
            <a:effectLst>
              <a:outerShdw blurRad="533400" sx="102000" sy="102000" algn="ctr" rotWithShape="0">
                <a:prstClr val="black">
                  <a:alpha val="20000"/>
                </a:prstClr>
              </a:outerShdw>
            </a:effectLst>
          </p:spPr>
          <p:txBody>
            <a:bodyPr anchor="ctr"/>
            <a:lstStyle/>
            <a:p>
              <a:pPr algn="ctr">
                <a:defRPr/>
              </a:pPr>
              <a:r>
                <a:rPr lang="en-US" sz="4000" b="1">
                  <a:solidFill>
                    <a:schemeClr val="bg1"/>
                  </a:solidFill>
                  <a:latin typeface="Franklin Gothic Medium" panose="020B0603020102020204" pitchFamily="34" charset="0"/>
                </a:rPr>
                <a:t>D</a:t>
              </a:r>
              <a:endParaRPr lang="ru-RU" sz="4000" b="1">
                <a:solidFill>
                  <a:schemeClr val="bg1"/>
                </a:solidFill>
                <a:latin typeface="Franklin Gothic Medium" panose="020B0603020102020204" pitchFamily="34" charset="0"/>
              </a:endParaRPr>
            </a:p>
          </p:txBody>
        </p:sp>
        <p:sp>
          <p:nvSpPr>
            <p:cNvPr id="11" name="TextBox 10">
              <a:extLst>
                <a:ext uri="{FF2B5EF4-FFF2-40B4-BE49-F238E27FC236}">
                  <a16:creationId xmlns:a16="http://schemas.microsoft.com/office/drawing/2014/main" id="{949B5C35-4C16-0540-8A8B-317072A0BE2D}"/>
                </a:ext>
              </a:extLst>
            </p:cNvPr>
            <p:cNvSpPr txBox="1"/>
            <p:nvPr/>
          </p:nvSpPr>
          <p:spPr>
            <a:xfrm>
              <a:off x="889398" y="2012462"/>
              <a:ext cx="1704974" cy="1148520"/>
            </a:xfrm>
            <a:prstGeom prst="rect">
              <a:avLst/>
            </a:prstGeom>
            <a:noFill/>
          </p:spPr>
          <p:txBody>
            <a:bodyPr wrap="square">
              <a:spAutoFit/>
            </a:bodyPr>
            <a:lstStyle/>
            <a:p>
              <a:pPr>
                <a:lnSpc>
                  <a:spcPct val="150000"/>
                </a:lnSpc>
                <a:defRPr/>
              </a:pPr>
              <a:r>
                <a:rPr lang="en-US" sz="2063" baseline="30000">
                  <a:solidFill>
                    <a:schemeClr val="bg1"/>
                  </a:solidFill>
                  <a:latin typeface="Franklin Gothic Medium" panose="020B0603020102020204" pitchFamily="34" charset="0"/>
                  <a:ea typeface="Roboto Cn" pitchFamily="2" charset="0"/>
                </a:rPr>
                <a:t>Drivers</a:t>
              </a:r>
            </a:p>
            <a:p>
              <a:pPr>
                <a:spcAft>
                  <a:spcPts val="300"/>
                </a:spcAft>
              </a:pPr>
              <a:r>
                <a:rPr lang="en-US" sz="800">
                  <a:solidFill>
                    <a:schemeClr val="bg1"/>
                  </a:solidFill>
                  <a:latin typeface="Franklin Gothic Medium" panose="020B0603020102020204" pitchFamily="34" charset="0"/>
                  <a:cs typeface="Arial" panose="020B0604020202020204" pitchFamily="34" charset="0"/>
                </a:rPr>
                <a:t>These are macro level events that are impacting an organization. They can be both external and internal and require the implementation of strategic plans, people, processes and systems.</a:t>
              </a:r>
            </a:p>
          </p:txBody>
        </p:sp>
      </p:grpSp>
      <p:sp>
        <p:nvSpPr>
          <p:cNvPr id="12" name="AutoShape 3">
            <a:extLst>
              <a:ext uri="{FF2B5EF4-FFF2-40B4-BE49-F238E27FC236}">
                <a16:creationId xmlns:a16="http://schemas.microsoft.com/office/drawing/2014/main" id="{64979443-70BE-3F4C-9EA3-1169165BAD11}"/>
              </a:ext>
            </a:extLst>
          </p:cNvPr>
          <p:cNvSpPr>
            <a:spLocks noChangeAspect="1" noChangeArrowheads="1" noTextEdit="1"/>
          </p:cNvSpPr>
          <p:nvPr userDrawn="1"/>
        </p:nvSpPr>
        <p:spPr bwMode="auto">
          <a:xfrm>
            <a:off x="2308027" y="714375"/>
            <a:ext cx="2391966" cy="262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506">
              <a:latin typeface="Franklin Gothic Medium" panose="020B0603020102020204" pitchFamily="34" charset="0"/>
            </a:endParaRPr>
          </a:p>
        </p:txBody>
      </p:sp>
      <p:grpSp>
        <p:nvGrpSpPr>
          <p:cNvPr id="13" name="Group 12">
            <a:extLst>
              <a:ext uri="{FF2B5EF4-FFF2-40B4-BE49-F238E27FC236}">
                <a16:creationId xmlns:a16="http://schemas.microsoft.com/office/drawing/2014/main" id="{367797ED-D8AB-224D-AA4F-7FCE72623623}"/>
              </a:ext>
            </a:extLst>
          </p:cNvPr>
          <p:cNvGrpSpPr/>
          <p:nvPr userDrawn="1"/>
        </p:nvGrpSpPr>
        <p:grpSpPr>
          <a:xfrm>
            <a:off x="2286509" y="1051167"/>
            <a:ext cx="2400982" cy="3018532"/>
            <a:chOff x="2286509" y="1051167"/>
            <a:chExt cx="2400982" cy="3018532"/>
          </a:xfrm>
        </p:grpSpPr>
        <p:sp>
          <p:nvSpPr>
            <p:cNvPr id="14" name="Rectangle 5">
              <a:extLst>
                <a:ext uri="{FF2B5EF4-FFF2-40B4-BE49-F238E27FC236}">
                  <a16:creationId xmlns:a16="http://schemas.microsoft.com/office/drawing/2014/main" id="{323ACBB0-0B95-3B4A-8380-AA8EEFF89B04}"/>
                </a:ext>
              </a:extLst>
            </p:cNvPr>
            <p:cNvSpPr>
              <a:spLocks noChangeArrowheads="1"/>
            </p:cNvSpPr>
            <p:nvPr/>
          </p:nvSpPr>
          <p:spPr bwMode="auto">
            <a:xfrm>
              <a:off x="2735461" y="1419963"/>
              <a:ext cx="1952030" cy="1982391"/>
            </a:xfrm>
            <a:prstGeom prst="rect">
              <a:avLst/>
            </a:prstGeom>
            <a:solidFill>
              <a:schemeClr val="accent2"/>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z="506">
                <a:latin typeface="Franklin Gothic Medium" panose="020B0603020102020204" pitchFamily="34" charset="0"/>
              </a:endParaRPr>
            </a:p>
          </p:txBody>
        </p:sp>
        <p:sp>
          <p:nvSpPr>
            <p:cNvPr id="15" name="Freeform 6">
              <a:extLst>
                <a:ext uri="{FF2B5EF4-FFF2-40B4-BE49-F238E27FC236}">
                  <a16:creationId xmlns:a16="http://schemas.microsoft.com/office/drawing/2014/main" id="{B3724B49-07A6-DD41-8A99-475B6FFCD08B}"/>
                </a:ext>
              </a:extLst>
            </p:cNvPr>
            <p:cNvSpPr>
              <a:spLocks/>
            </p:cNvSpPr>
            <p:nvPr/>
          </p:nvSpPr>
          <p:spPr bwMode="auto">
            <a:xfrm>
              <a:off x="3175396" y="3575590"/>
              <a:ext cx="609005" cy="494109"/>
            </a:xfrm>
            <a:custGeom>
              <a:avLst/>
              <a:gdLst>
                <a:gd name="T0" fmla="*/ 1601788 w 1023"/>
                <a:gd name="T1" fmla="*/ 0 h 830"/>
                <a:gd name="T2" fmla="*/ 1624013 w 1023"/>
                <a:gd name="T3" fmla="*/ 1317625 h 830"/>
                <a:gd name="T4" fmla="*/ 0 w 1023"/>
                <a:gd name="T5" fmla="*/ 595313 h 830"/>
                <a:gd name="T6" fmla="*/ 1601788 w 1023"/>
                <a:gd name="T7" fmla="*/ 0 h 8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3" h="830">
                  <a:moveTo>
                    <a:pt x="1009" y="0"/>
                  </a:moveTo>
                  <a:lnTo>
                    <a:pt x="1023" y="830"/>
                  </a:lnTo>
                  <a:lnTo>
                    <a:pt x="0" y="375"/>
                  </a:lnTo>
                  <a:lnTo>
                    <a:pt x="1009" y="0"/>
                  </a:lnTo>
                  <a:close/>
                </a:path>
              </a:pathLst>
            </a:custGeom>
            <a:solidFill>
              <a:schemeClr val="accent2"/>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506">
                <a:latin typeface="Franklin Gothic Medium" panose="020B0603020102020204" pitchFamily="34" charset="0"/>
              </a:endParaRPr>
            </a:p>
          </p:txBody>
        </p:sp>
        <p:sp>
          <p:nvSpPr>
            <p:cNvPr id="16" name="Freeform 7">
              <a:extLst>
                <a:ext uri="{FF2B5EF4-FFF2-40B4-BE49-F238E27FC236}">
                  <a16:creationId xmlns:a16="http://schemas.microsoft.com/office/drawing/2014/main" id="{41FC016D-7AED-914B-85A3-D324E625213F}"/>
                </a:ext>
              </a:extLst>
            </p:cNvPr>
            <p:cNvSpPr>
              <a:spLocks/>
            </p:cNvSpPr>
            <p:nvPr/>
          </p:nvSpPr>
          <p:spPr bwMode="auto">
            <a:xfrm>
              <a:off x="3175397" y="3402354"/>
              <a:ext cx="1512094" cy="396478"/>
            </a:xfrm>
            <a:custGeom>
              <a:avLst/>
              <a:gdLst>
                <a:gd name="T0" fmla="*/ 0 w 2540"/>
                <a:gd name="T1" fmla="*/ 666 h 666"/>
                <a:gd name="T2" fmla="*/ 0 w 2540"/>
                <a:gd name="T3" fmla="*/ 0 h 666"/>
                <a:gd name="T4" fmla="*/ 2540 w 2540"/>
                <a:gd name="T5" fmla="*/ 0 h 666"/>
                <a:gd name="T6" fmla="*/ 0 w 2540"/>
                <a:gd name="T7" fmla="*/ 666 h 666"/>
              </a:gdLst>
              <a:ahLst/>
              <a:cxnLst>
                <a:cxn ang="0">
                  <a:pos x="T0" y="T1"/>
                </a:cxn>
                <a:cxn ang="0">
                  <a:pos x="T2" y="T3"/>
                </a:cxn>
                <a:cxn ang="0">
                  <a:pos x="T4" y="T5"/>
                </a:cxn>
                <a:cxn ang="0">
                  <a:pos x="T6" y="T7"/>
                </a:cxn>
              </a:cxnLst>
              <a:rect l="0" t="0" r="r" b="b"/>
              <a:pathLst>
                <a:path w="2540" h="666">
                  <a:moveTo>
                    <a:pt x="0" y="666"/>
                  </a:moveTo>
                  <a:lnTo>
                    <a:pt x="0" y="0"/>
                  </a:lnTo>
                  <a:lnTo>
                    <a:pt x="2540" y="0"/>
                  </a:lnTo>
                  <a:lnTo>
                    <a:pt x="0" y="666"/>
                  </a:lnTo>
                  <a:close/>
                </a:path>
              </a:pathLst>
            </a:custGeom>
            <a:solidFill>
              <a:schemeClr val="accent2">
                <a:lumMod val="75000"/>
              </a:schemeClr>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17" name="Oval 9">
              <a:extLst>
                <a:ext uri="{FF2B5EF4-FFF2-40B4-BE49-F238E27FC236}">
                  <a16:creationId xmlns:a16="http://schemas.microsoft.com/office/drawing/2014/main" id="{82CD7C6B-3487-FF48-A915-EEDE8D3EFE62}"/>
                </a:ext>
              </a:extLst>
            </p:cNvPr>
            <p:cNvSpPr>
              <a:spLocks noChangeArrowheads="1"/>
            </p:cNvSpPr>
            <p:nvPr/>
          </p:nvSpPr>
          <p:spPr bwMode="auto">
            <a:xfrm>
              <a:off x="2286509" y="1051167"/>
              <a:ext cx="867966" cy="867966"/>
            </a:xfrm>
            <a:prstGeom prst="ellipse">
              <a:avLst/>
            </a:prstGeom>
            <a:solidFill>
              <a:schemeClr val="accent2"/>
            </a:solidFill>
            <a:ln>
              <a:noFill/>
            </a:ln>
            <a:effectLst>
              <a:outerShdw blurRad="533400" sx="102000" sy="102000" algn="ctr" rotWithShape="0">
                <a:prstClr val="black">
                  <a:alpha val="20000"/>
                </a:prstClr>
              </a:outerShdw>
            </a:effectLst>
          </p:spPr>
          <p:txBody>
            <a:bodyPr anchor="ctr"/>
            <a:lstStyle/>
            <a:p>
              <a:pPr algn="ctr">
                <a:defRPr/>
              </a:pPr>
              <a:r>
                <a:rPr lang="en-US" sz="4000">
                  <a:solidFill>
                    <a:schemeClr val="bg1"/>
                  </a:solidFill>
                  <a:latin typeface="Franklin Gothic Medium" panose="020B0603020102020204" pitchFamily="34" charset="0"/>
                </a:rPr>
                <a:t>A</a:t>
              </a:r>
              <a:endParaRPr lang="ru-RU" sz="4000">
                <a:solidFill>
                  <a:schemeClr val="bg1"/>
                </a:solidFill>
                <a:latin typeface="Franklin Gothic Medium" panose="020B0603020102020204" pitchFamily="34" charset="0"/>
              </a:endParaRPr>
            </a:p>
          </p:txBody>
        </p:sp>
        <p:sp>
          <p:nvSpPr>
            <p:cNvPr id="18" name="TextBox 17">
              <a:extLst>
                <a:ext uri="{FF2B5EF4-FFF2-40B4-BE49-F238E27FC236}">
                  <a16:creationId xmlns:a16="http://schemas.microsoft.com/office/drawing/2014/main" id="{0FD15DED-936E-0D42-9F1E-CE25A0CED0DE}"/>
                </a:ext>
              </a:extLst>
            </p:cNvPr>
            <p:cNvSpPr txBox="1"/>
            <p:nvPr/>
          </p:nvSpPr>
          <p:spPr>
            <a:xfrm>
              <a:off x="2833688" y="2012461"/>
              <a:ext cx="1704974" cy="1212640"/>
            </a:xfrm>
            <a:prstGeom prst="rect">
              <a:avLst/>
            </a:prstGeom>
            <a:noFill/>
          </p:spPr>
          <p:txBody>
            <a:bodyPr wrap="square">
              <a:spAutoFit/>
            </a:bodyPr>
            <a:lstStyle/>
            <a:p>
              <a:pPr>
                <a:lnSpc>
                  <a:spcPct val="150000"/>
                </a:lnSpc>
                <a:defRPr/>
              </a:pPr>
              <a:r>
                <a:rPr lang="en-US" sz="2063" baseline="30000">
                  <a:solidFill>
                    <a:schemeClr val="bg1"/>
                  </a:solidFill>
                  <a:latin typeface="Franklin Gothic Medium" panose="020B0603020102020204" pitchFamily="34" charset="0"/>
                  <a:ea typeface="Roboto Cn" pitchFamily="2" charset="0"/>
                </a:rPr>
                <a:t>Actions</a:t>
              </a:r>
            </a:p>
            <a:p>
              <a:pPr>
                <a:spcBef>
                  <a:spcPts val="450"/>
                </a:spcBef>
                <a:defRPr/>
              </a:pPr>
              <a:r>
                <a:rPr lang="en-US" sz="800">
                  <a:solidFill>
                    <a:schemeClr val="bg1"/>
                  </a:solidFill>
                  <a:latin typeface="Franklin Gothic Medium" panose="020B0603020102020204" pitchFamily="34" charset="0"/>
                  <a:ea typeface="Roboto Cn" pitchFamily="2" charset="0"/>
                </a:rPr>
                <a:t>These are strategies that companies can implement to address the drivers impact on the business. These are the integration of people, process and technology.</a:t>
              </a:r>
            </a:p>
          </p:txBody>
        </p:sp>
      </p:grpSp>
      <p:sp>
        <p:nvSpPr>
          <p:cNvPr id="19" name="AutoShape 3">
            <a:extLst>
              <a:ext uri="{FF2B5EF4-FFF2-40B4-BE49-F238E27FC236}">
                <a16:creationId xmlns:a16="http://schemas.microsoft.com/office/drawing/2014/main" id="{A8173846-1013-744B-89B5-931E717531C9}"/>
              </a:ext>
            </a:extLst>
          </p:cNvPr>
          <p:cNvSpPr>
            <a:spLocks noChangeAspect="1" noChangeArrowheads="1" noTextEdit="1"/>
          </p:cNvSpPr>
          <p:nvPr userDrawn="1"/>
        </p:nvSpPr>
        <p:spPr bwMode="auto">
          <a:xfrm>
            <a:off x="4372571" y="2136719"/>
            <a:ext cx="2391966" cy="262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506">
              <a:latin typeface="Franklin Gothic Medium" panose="020B0603020102020204" pitchFamily="34" charset="0"/>
            </a:endParaRPr>
          </a:p>
        </p:txBody>
      </p:sp>
      <p:grpSp>
        <p:nvGrpSpPr>
          <p:cNvPr id="20" name="Group 19">
            <a:extLst>
              <a:ext uri="{FF2B5EF4-FFF2-40B4-BE49-F238E27FC236}">
                <a16:creationId xmlns:a16="http://schemas.microsoft.com/office/drawing/2014/main" id="{D74F4CA1-B3E1-6641-8C23-C333E7DC659E}"/>
              </a:ext>
            </a:extLst>
          </p:cNvPr>
          <p:cNvGrpSpPr/>
          <p:nvPr userDrawn="1"/>
        </p:nvGrpSpPr>
        <p:grpSpPr>
          <a:xfrm>
            <a:off x="4286423" y="1053828"/>
            <a:ext cx="2353098" cy="3015709"/>
            <a:chOff x="4286423" y="1053828"/>
            <a:chExt cx="2353098" cy="3015709"/>
          </a:xfrm>
        </p:grpSpPr>
        <p:sp>
          <p:nvSpPr>
            <p:cNvPr id="21" name="Rectangle 5">
              <a:extLst>
                <a:ext uri="{FF2B5EF4-FFF2-40B4-BE49-F238E27FC236}">
                  <a16:creationId xmlns:a16="http://schemas.microsoft.com/office/drawing/2014/main" id="{3A154800-938D-794E-A65B-2F772EEC9FF4}"/>
                </a:ext>
              </a:extLst>
            </p:cNvPr>
            <p:cNvSpPr>
              <a:spLocks noChangeArrowheads="1"/>
            </p:cNvSpPr>
            <p:nvPr/>
          </p:nvSpPr>
          <p:spPr bwMode="auto">
            <a:xfrm>
              <a:off x="4687491" y="1451353"/>
              <a:ext cx="1952030" cy="1950839"/>
            </a:xfrm>
            <a:prstGeom prst="rect">
              <a:avLst/>
            </a:prstGeom>
            <a:solidFill>
              <a:schemeClr val="accent3"/>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22" name="Freeform 6">
              <a:extLst>
                <a:ext uri="{FF2B5EF4-FFF2-40B4-BE49-F238E27FC236}">
                  <a16:creationId xmlns:a16="http://schemas.microsoft.com/office/drawing/2014/main" id="{475E4B6E-6FE9-034D-832A-106E688E9835}"/>
                </a:ext>
              </a:extLst>
            </p:cNvPr>
            <p:cNvSpPr>
              <a:spLocks/>
            </p:cNvSpPr>
            <p:nvPr/>
          </p:nvSpPr>
          <p:spPr bwMode="auto">
            <a:xfrm>
              <a:off x="5127427" y="3575428"/>
              <a:ext cx="609005" cy="494109"/>
            </a:xfrm>
            <a:custGeom>
              <a:avLst/>
              <a:gdLst>
                <a:gd name="T0" fmla="*/ 1009 w 1023"/>
                <a:gd name="T1" fmla="*/ 0 h 830"/>
                <a:gd name="T2" fmla="*/ 1023 w 1023"/>
                <a:gd name="T3" fmla="*/ 830 h 830"/>
                <a:gd name="T4" fmla="*/ 0 w 1023"/>
                <a:gd name="T5" fmla="*/ 375 h 830"/>
                <a:gd name="T6" fmla="*/ 1009 w 1023"/>
                <a:gd name="T7" fmla="*/ 0 h 830"/>
              </a:gdLst>
              <a:ahLst/>
              <a:cxnLst>
                <a:cxn ang="0">
                  <a:pos x="T0" y="T1"/>
                </a:cxn>
                <a:cxn ang="0">
                  <a:pos x="T2" y="T3"/>
                </a:cxn>
                <a:cxn ang="0">
                  <a:pos x="T4" y="T5"/>
                </a:cxn>
                <a:cxn ang="0">
                  <a:pos x="T6" y="T7"/>
                </a:cxn>
              </a:cxnLst>
              <a:rect l="0" t="0" r="r" b="b"/>
              <a:pathLst>
                <a:path w="1023" h="830">
                  <a:moveTo>
                    <a:pt x="1009" y="0"/>
                  </a:moveTo>
                  <a:lnTo>
                    <a:pt x="1023" y="830"/>
                  </a:lnTo>
                  <a:lnTo>
                    <a:pt x="0" y="375"/>
                  </a:lnTo>
                  <a:lnTo>
                    <a:pt x="1009" y="0"/>
                  </a:lnTo>
                  <a:close/>
                </a:path>
              </a:pathLst>
            </a:custGeom>
            <a:solidFill>
              <a:schemeClr val="accent3"/>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23" name="Freeform 7">
              <a:extLst>
                <a:ext uri="{FF2B5EF4-FFF2-40B4-BE49-F238E27FC236}">
                  <a16:creationId xmlns:a16="http://schemas.microsoft.com/office/drawing/2014/main" id="{56FC0181-7A0F-A545-BD35-EF2C3E1AD039}"/>
                </a:ext>
              </a:extLst>
            </p:cNvPr>
            <p:cNvSpPr>
              <a:spLocks/>
            </p:cNvSpPr>
            <p:nvPr/>
          </p:nvSpPr>
          <p:spPr bwMode="auto">
            <a:xfrm>
              <a:off x="5127427" y="3402192"/>
              <a:ext cx="1512094" cy="396478"/>
            </a:xfrm>
            <a:custGeom>
              <a:avLst/>
              <a:gdLst>
                <a:gd name="T0" fmla="*/ 0 w 2540"/>
                <a:gd name="T1" fmla="*/ 666 h 666"/>
                <a:gd name="T2" fmla="*/ 0 w 2540"/>
                <a:gd name="T3" fmla="*/ 0 h 666"/>
                <a:gd name="T4" fmla="*/ 2540 w 2540"/>
                <a:gd name="T5" fmla="*/ 0 h 666"/>
                <a:gd name="T6" fmla="*/ 0 w 2540"/>
                <a:gd name="T7" fmla="*/ 666 h 666"/>
              </a:gdLst>
              <a:ahLst/>
              <a:cxnLst>
                <a:cxn ang="0">
                  <a:pos x="T0" y="T1"/>
                </a:cxn>
                <a:cxn ang="0">
                  <a:pos x="T2" y="T3"/>
                </a:cxn>
                <a:cxn ang="0">
                  <a:pos x="T4" y="T5"/>
                </a:cxn>
                <a:cxn ang="0">
                  <a:pos x="T6" y="T7"/>
                </a:cxn>
              </a:cxnLst>
              <a:rect l="0" t="0" r="r" b="b"/>
              <a:pathLst>
                <a:path w="2540" h="666">
                  <a:moveTo>
                    <a:pt x="0" y="666"/>
                  </a:moveTo>
                  <a:lnTo>
                    <a:pt x="0" y="0"/>
                  </a:lnTo>
                  <a:lnTo>
                    <a:pt x="2540" y="0"/>
                  </a:lnTo>
                  <a:lnTo>
                    <a:pt x="0" y="666"/>
                  </a:lnTo>
                  <a:close/>
                </a:path>
              </a:pathLst>
            </a:custGeom>
            <a:solidFill>
              <a:schemeClr val="accent3">
                <a:lumMod val="75000"/>
              </a:schemeClr>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24" name="Oval 9">
              <a:extLst>
                <a:ext uri="{FF2B5EF4-FFF2-40B4-BE49-F238E27FC236}">
                  <a16:creationId xmlns:a16="http://schemas.microsoft.com/office/drawing/2014/main" id="{3CD92FBC-1680-E54C-A814-824764448BA4}"/>
                </a:ext>
              </a:extLst>
            </p:cNvPr>
            <p:cNvSpPr>
              <a:spLocks noChangeArrowheads="1"/>
            </p:cNvSpPr>
            <p:nvPr/>
          </p:nvSpPr>
          <p:spPr bwMode="auto">
            <a:xfrm>
              <a:off x="4286423" y="1053828"/>
              <a:ext cx="867966" cy="867966"/>
            </a:xfrm>
            <a:prstGeom prst="ellipse">
              <a:avLst/>
            </a:prstGeom>
            <a:solidFill>
              <a:schemeClr val="accent3"/>
            </a:solidFill>
            <a:ln>
              <a:noFill/>
            </a:ln>
            <a:effectLst>
              <a:outerShdw blurRad="533400" sx="102000" sy="102000" algn="ctr" rotWithShape="0">
                <a:prstClr val="black">
                  <a:alpha val="20000"/>
                </a:prstClr>
              </a:outerShdw>
            </a:effectLst>
          </p:spPr>
          <p:txBody>
            <a:bodyPr anchor="ctr"/>
            <a:lstStyle/>
            <a:p>
              <a:pPr algn="ctr">
                <a:defRPr/>
              </a:pPr>
              <a:r>
                <a:rPr lang="en-US" sz="4000">
                  <a:solidFill>
                    <a:schemeClr val="bg1"/>
                  </a:solidFill>
                  <a:latin typeface="Franklin Gothic Medium" panose="020B0603020102020204" pitchFamily="34" charset="0"/>
                </a:rPr>
                <a:t>R</a:t>
              </a:r>
              <a:endParaRPr lang="ru-RU" sz="4000">
                <a:solidFill>
                  <a:schemeClr val="bg1"/>
                </a:solidFill>
                <a:latin typeface="Franklin Gothic Medium" panose="020B0603020102020204" pitchFamily="34" charset="0"/>
              </a:endParaRPr>
            </a:p>
          </p:txBody>
        </p:sp>
        <p:sp>
          <p:nvSpPr>
            <p:cNvPr id="25" name="TextBox 24">
              <a:extLst>
                <a:ext uri="{FF2B5EF4-FFF2-40B4-BE49-F238E27FC236}">
                  <a16:creationId xmlns:a16="http://schemas.microsoft.com/office/drawing/2014/main" id="{0395BE31-1792-E74A-866A-085257B93946}"/>
                </a:ext>
              </a:extLst>
            </p:cNvPr>
            <p:cNvSpPr txBox="1"/>
            <p:nvPr/>
          </p:nvSpPr>
          <p:spPr>
            <a:xfrm>
              <a:off x="4785719" y="2012300"/>
              <a:ext cx="1704974" cy="843308"/>
            </a:xfrm>
            <a:prstGeom prst="rect">
              <a:avLst/>
            </a:prstGeom>
            <a:noFill/>
          </p:spPr>
          <p:txBody>
            <a:bodyPr wrap="square">
              <a:spAutoFit/>
            </a:bodyPr>
            <a:lstStyle/>
            <a:p>
              <a:pPr>
                <a:lnSpc>
                  <a:spcPct val="150000"/>
                </a:lnSpc>
                <a:defRPr/>
              </a:pPr>
              <a:r>
                <a:rPr lang="en-US" sz="2063" baseline="30000">
                  <a:solidFill>
                    <a:schemeClr val="bg1"/>
                  </a:solidFill>
                  <a:latin typeface="Franklin Gothic Medium" panose="020B0603020102020204" pitchFamily="34" charset="0"/>
                  <a:ea typeface="Roboto Cn" pitchFamily="2" charset="0"/>
                </a:rPr>
                <a:t>Requirements</a:t>
              </a:r>
            </a:p>
            <a:p>
              <a:pPr>
                <a:spcBef>
                  <a:spcPts val="450"/>
                </a:spcBef>
                <a:defRPr/>
              </a:pPr>
              <a:r>
                <a:rPr lang="en-US" sz="800">
                  <a:solidFill>
                    <a:schemeClr val="bg1"/>
                  </a:solidFill>
                  <a:latin typeface="Franklin Gothic Medium" panose="020B0603020102020204" pitchFamily="34" charset="0"/>
                  <a:ea typeface="Roboto Cn" pitchFamily="2" charset="0"/>
                </a:rPr>
                <a:t>These are business and process level requirements to support the strategies.</a:t>
              </a:r>
            </a:p>
          </p:txBody>
        </p:sp>
      </p:grpSp>
      <p:sp>
        <p:nvSpPr>
          <p:cNvPr id="26" name="AutoShape 3">
            <a:extLst>
              <a:ext uri="{FF2B5EF4-FFF2-40B4-BE49-F238E27FC236}">
                <a16:creationId xmlns:a16="http://schemas.microsoft.com/office/drawing/2014/main" id="{26CED1C9-8C4D-4B43-B234-5BB63DC377E1}"/>
              </a:ext>
            </a:extLst>
          </p:cNvPr>
          <p:cNvSpPr>
            <a:spLocks noChangeAspect="1" noChangeArrowheads="1" noTextEdit="1"/>
          </p:cNvSpPr>
          <p:nvPr userDrawn="1"/>
        </p:nvSpPr>
        <p:spPr bwMode="auto">
          <a:xfrm>
            <a:off x="6218634" y="1444268"/>
            <a:ext cx="2391966" cy="262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506">
              <a:latin typeface="Franklin Gothic Medium" panose="020B0603020102020204" pitchFamily="34" charset="0"/>
            </a:endParaRPr>
          </a:p>
        </p:txBody>
      </p:sp>
      <p:grpSp>
        <p:nvGrpSpPr>
          <p:cNvPr id="27" name="Group 26">
            <a:extLst>
              <a:ext uri="{FF2B5EF4-FFF2-40B4-BE49-F238E27FC236}">
                <a16:creationId xmlns:a16="http://schemas.microsoft.com/office/drawing/2014/main" id="{9A349AFE-D65B-CA46-AFD2-66EFD84B2498}"/>
              </a:ext>
            </a:extLst>
          </p:cNvPr>
          <p:cNvGrpSpPr/>
          <p:nvPr userDrawn="1"/>
        </p:nvGrpSpPr>
        <p:grpSpPr>
          <a:xfrm>
            <a:off x="6220076" y="1047750"/>
            <a:ext cx="2371475" cy="3021787"/>
            <a:chOff x="6220076" y="1047750"/>
            <a:chExt cx="2371475" cy="3021787"/>
          </a:xfrm>
        </p:grpSpPr>
        <p:sp>
          <p:nvSpPr>
            <p:cNvPr id="28" name="Rectangle 5">
              <a:extLst>
                <a:ext uri="{FF2B5EF4-FFF2-40B4-BE49-F238E27FC236}">
                  <a16:creationId xmlns:a16="http://schemas.microsoft.com/office/drawing/2014/main" id="{9E882CD6-8D38-9242-81CA-041C7A794E1E}"/>
                </a:ext>
              </a:extLst>
            </p:cNvPr>
            <p:cNvSpPr>
              <a:spLocks noChangeArrowheads="1"/>
            </p:cNvSpPr>
            <p:nvPr/>
          </p:nvSpPr>
          <p:spPr bwMode="auto">
            <a:xfrm>
              <a:off x="6639521" y="1451353"/>
              <a:ext cx="1952030" cy="1950839"/>
            </a:xfrm>
            <a:prstGeom prst="rect">
              <a:avLst/>
            </a:prstGeom>
            <a:solidFill>
              <a:schemeClr val="accent4"/>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29" name="Freeform 6">
              <a:extLst>
                <a:ext uri="{FF2B5EF4-FFF2-40B4-BE49-F238E27FC236}">
                  <a16:creationId xmlns:a16="http://schemas.microsoft.com/office/drawing/2014/main" id="{75780C31-4AA2-F247-B274-55E96FA17292}"/>
                </a:ext>
              </a:extLst>
            </p:cNvPr>
            <p:cNvSpPr>
              <a:spLocks/>
            </p:cNvSpPr>
            <p:nvPr/>
          </p:nvSpPr>
          <p:spPr bwMode="auto">
            <a:xfrm>
              <a:off x="7079457" y="3575428"/>
              <a:ext cx="609005" cy="494109"/>
            </a:xfrm>
            <a:custGeom>
              <a:avLst/>
              <a:gdLst>
                <a:gd name="T0" fmla="*/ 1009 w 1023"/>
                <a:gd name="T1" fmla="*/ 0 h 830"/>
                <a:gd name="T2" fmla="*/ 1023 w 1023"/>
                <a:gd name="T3" fmla="*/ 830 h 830"/>
                <a:gd name="T4" fmla="*/ 0 w 1023"/>
                <a:gd name="T5" fmla="*/ 375 h 830"/>
                <a:gd name="T6" fmla="*/ 1009 w 1023"/>
                <a:gd name="T7" fmla="*/ 0 h 830"/>
              </a:gdLst>
              <a:ahLst/>
              <a:cxnLst>
                <a:cxn ang="0">
                  <a:pos x="T0" y="T1"/>
                </a:cxn>
                <a:cxn ang="0">
                  <a:pos x="T2" y="T3"/>
                </a:cxn>
                <a:cxn ang="0">
                  <a:pos x="T4" y="T5"/>
                </a:cxn>
                <a:cxn ang="0">
                  <a:pos x="T6" y="T7"/>
                </a:cxn>
              </a:cxnLst>
              <a:rect l="0" t="0" r="r" b="b"/>
              <a:pathLst>
                <a:path w="1023" h="830">
                  <a:moveTo>
                    <a:pt x="1009" y="0"/>
                  </a:moveTo>
                  <a:lnTo>
                    <a:pt x="1023" y="830"/>
                  </a:lnTo>
                  <a:lnTo>
                    <a:pt x="0" y="375"/>
                  </a:lnTo>
                  <a:lnTo>
                    <a:pt x="1009" y="0"/>
                  </a:lnTo>
                  <a:close/>
                </a:path>
              </a:pathLst>
            </a:custGeom>
            <a:solidFill>
              <a:schemeClr val="accent4"/>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30" name="Freeform 7">
              <a:extLst>
                <a:ext uri="{FF2B5EF4-FFF2-40B4-BE49-F238E27FC236}">
                  <a16:creationId xmlns:a16="http://schemas.microsoft.com/office/drawing/2014/main" id="{3E356E97-F098-3640-8109-D4D006AC8641}"/>
                </a:ext>
              </a:extLst>
            </p:cNvPr>
            <p:cNvSpPr>
              <a:spLocks/>
            </p:cNvSpPr>
            <p:nvPr/>
          </p:nvSpPr>
          <p:spPr bwMode="auto">
            <a:xfrm>
              <a:off x="7079457" y="3402192"/>
              <a:ext cx="1512094" cy="396478"/>
            </a:xfrm>
            <a:custGeom>
              <a:avLst/>
              <a:gdLst>
                <a:gd name="T0" fmla="*/ 0 w 2540"/>
                <a:gd name="T1" fmla="*/ 666 h 666"/>
                <a:gd name="T2" fmla="*/ 0 w 2540"/>
                <a:gd name="T3" fmla="*/ 0 h 666"/>
                <a:gd name="T4" fmla="*/ 2540 w 2540"/>
                <a:gd name="T5" fmla="*/ 0 h 666"/>
                <a:gd name="T6" fmla="*/ 0 w 2540"/>
                <a:gd name="T7" fmla="*/ 666 h 666"/>
              </a:gdLst>
              <a:ahLst/>
              <a:cxnLst>
                <a:cxn ang="0">
                  <a:pos x="T0" y="T1"/>
                </a:cxn>
                <a:cxn ang="0">
                  <a:pos x="T2" y="T3"/>
                </a:cxn>
                <a:cxn ang="0">
                  <a:pos x="T4" y="T5"/>
                </a:cxn>
                <a:cxn ang="0">
                  <a:pos x="T6" y="T7"/>
                </a:cxn>
              </a:cxnLst>
              <a:rect l="0" t="0" r="r" b="b"/>
              <a:pathLst>
                <a:path w="2540" h="666">
                  <a:moveTo>
                    <a:pt x="0" y="666"/>
                  </a:moveTo>
                  <a:lnTo>
                    <a:pt x="0" y="0"/>
                  </a:lnTo>
                  <a:lnTo>
                    <a:pt x="2540" y="0"/>
                  </a:lnTo>
                  <a:lnTo>
                    <a:pt x="0" y="666"/>
                  </a:lnTo>
                  <a:close/>
                </a:path>
              </a:pathLst>
            </a:custGeom>
            <a:solidFill>
              <a:schemeClr val="accent4">
                <a:lumMod val="75000"/>
              </a:schemeClr>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31" name="Oval 9">
              <a:extLst>
                <a:ext uri="{FF2B5EF4-FFF2-40B4-BE49-F238E27FC236}">
                  <a16:creationId xmlns:a16="http://schemas.microsoft.com/office/drawing/2014/main" id="{CC305CBD-1253-5945-B5D1-2A18CB876A42}"/>
                </a:ext>
              </a:extLst>
            </p:cNvPr>
            <p:cNvSpPr>
              <a:spLocks noChangeArrowheads="1"/>
            </p:cNvSpPr>
            <p:nvPr/>
          </p:nvSpPr>
          <p:spPr bwMode="auto">
            <a:xfrm>
              <a:off x="6220076" y="1047750"/>
              <a:ext cx="867966" cy="867966"/>
            </a:xfrm>
            <a:prstGeom prst="ellipse">
              <a:avLst/>
            </a:prstGeom>
            <a:solidFill>
              <a:schemeClr val="accent4"/>
            </a:solidFill>
            <a:ln>
              <a:noFill/>
            </a:ln>
            <a:effectLst>
              <a:outerShdw blurRad="533400" sx="102000" sy="102000" algn="ctr" rotWithShape="0">
                <a:prstClr val="black">
                  <a:alpha val="20000"/>
                </a:prstClr>
              </a:outerShdw>
            </a:effectLst>
          </p:spPr>
          <p:txBody>
            <a:bodyPr anchor="ctr"/>
            <a:lstStyle/>
            <a:p>
              <a:pPr algn="ctr">
                <a:defRPr/>
              </a:pPr>
              <a:r>
                <a:rPr lang="en-US" sz="4000">
                  <a:solidFill>
                    <a:schemeClr val="accent2"/>
                  </a:solidFill>
                  <a:latin typeface="Franklin Gothic Medium" panose="020B0603020102020204" pitchFamily="34" charset="0"/>
                </a:rPr>
                <a:t>T</a:t>
              </a:r>
              <a:endParaRPr lang="ru-RU" sz="4000">
                <a:solidFill>
                  <a:schemeClr val="accent2"/>
                </a:solidFill>
                <a:latin typeface="Franklin Gothic Medium" panose="020B0603020102020204" pitchFamily="34" charset="0"/>
              </a:endParaRPr>
            </a:p>
          </p:txBody>
        </p:sp>
        <p:sp>
          <p:nvSpPr>
            <p:cNvPr id="32" name="TextBox 31">
              <a:extLst>
                <a:ext uri="{FF2B5EF4-FFF2-40B4-BE49-F238E27FC236}">
                  <a16:creationId xmlns:a16="http://schemas.microsoft.com/office/drawing/2014/main" id="{9E7B3336-506C-DE44-9603-20720D2AFB35}"/>
                </a:ext>
              </a:extLst>
            </p:cNvPr>
            <p:cNvSpPr txBox="1"/>
            <p:nvPr/>
          </p:nvSpPr>
          <p:spPr>
            <a:xfrm>
              <a:off x="6737749" y="2012299"/>
              <a:ext cx="1704974" cy="1089529"/>
            </a:xfrm>
            <a:prstGeom prst="rect">
              <a:avLst/>
            </a:prstGeom>
            <a:noFill/>
          </p:spPr>
          <p:txBody>
            <a:bodyPr wrap="square">
              <a:spAutoFit/>
            </a:bodyPr>
            <a:lstStyle/>
            <a:p>
              <a:pPr>
                <a:lnSpc>
                  <a:spcPct val="150000"/>
                </a:lnSpc>
                <a:defRPr/>
              </a:pPr>
              <a:r>
                <a:rPr lang="en-US" sz="2063" baseline="30000">
                  <a:latin typeface="Franklin Gothic Medium" panose="020B0603020102020204" pitchFamily="34" charset="0"/>
                  <a:ea typeface="Roboto Cn" pitchFamily="2" charset="0"/>
                </a:rPr>
                <a:t>Technologies</a:t>
              </a:r>
            </a:p>
            <a:p>
              <a:pPr>
                <a:spcBef>
                  <a:spcPts val="450"/>
                </a:spcBef>
                <a:defRPr/>
              </a:pPr>
              <a:r>
                <a:rPr lang="en-US" sz="800">
                  <a:latin typeface="Franklin Gothic Medium" panose="020B0603020102020204" pitchFamily="34" charset="0"/>
                  <a:ea typeface="Roboto Cn" pitchFamily="2" charset="0"/>
                </a:rPr>
                <a:t>These are technology and systems related requirements that enable the business requirements and support the overall strategies that the company is taking.</a:t>
              </a:r>
            </a:p>
          </p:txBody>
        </p:sp>
      </p:grpSp>
      <p:sp>
        <p:nvSpPr>
          <p:cNvPr id="33" name="Title 1">
            <a:extLst>
              <a:ext uri="{FF2B5EF4-FFF2-40B4-BE49-F238E27FC236}">
                <a16:creationId xmlns:a16="http://schemas.microsoft.com/office/drawing/2014/main" id="{880DF3E0-243C-D646-AC2B-3A1AA933FBA9}"/>
              </a:ext>
            </a:extLst>
          </p:cNvPr>
          <p:cNvSpPr txBox="1">
            <a:spLocks/>
          </p:cNvSpPr>
          <p:nvPr userDrawn="1"/>
        </p:nvSpPr>
        <p:spPr>
          <a:xfrm>
            <a:off x="137298" y="173832"/>
            <a:ext cx="6465464" cy="273844"/>
          </a:xfrm>
          <a:prstGeom prst="rect">
            <a:avLst/>
          </a:prstGeom>
        </p:spPr>
        <p:txBody>
          <a:bodyPr>
            <a:noAutofit/>
          </a:bodyPr>
          <a:lstStyle>
            <a:lvl1pPr algn="l" defTabSz="685800" rtl="0" eaLnBrk="1" latinLnBrk="0" hangingPunct="1">
              <a:lnSpc>
                <a:spcPct val="90000"/>
              </a:lnSpc>
              <a:spcBef>
                <a:spcPct val="0"/>
              </a:spcBef>
              <a:buNone/>
              <a:defRPr sz="2800" b="0" i="0" kern="1200">
                <a:solidFill>
                  <a:schemeClr val="accent1"/>
                </a:solidFill>
                <a:latin typeface="Franklin Gothic Medium" panose="020B0603020102020204" pitchFamily="34" charset="0"/>
                <a:ea typeface="+mj-ea"/>
                <a:cs typeface="+mj-cs"/>
              </a:defRPr>
            </a:lvl1pPr>
          </a:lstStyle>
          <a:p>
            <a:r>
              <a:rPr lang="en-US" sz="2500"/>
              <a:t>DART Methodology</a:t>
            </a:r>
          </a:p>
        </p:txBody>
      </p:sp>
    </p:spTree>
    <p:extLst>
      <p:ext uri="{BB962C8B-B14F-4D97-AF65-F5344CB8AC3E}">
        <p14:creationId xmlns:p14="http://schemas.microsoft.com/office/powerpoint/2010/main" val="1402657315"/>
      </p:ext>
    </p:extLst>
  </p:cSld>
  <p:clrMapOvr>
    <a:masterClrMapping/>
  </p:clrMapOvr>
  <p:transition spd="slow">
    <p:push/>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377902" y="1215000"/>
            <a:ext cx="8386716" cy="3537000"/>
          </a:xfrm>
        </p:spPr>
        <p:txBody>
          <a:bodyPr>
            <a:normAutofit/>
          </a:bodyPr>
          <a:lstStyle>
            <a:lvl1pPr marL="0" marR="0" indent="0" algn="l" defTabSz="816201" rtl="0" eaLnBrk="1" fontAlgn="auto" latinLnBrk="0" hangingPunct="1">
              <a:lnSpc>
                <a:spcPct val="100000"/>
              </a:lnSpc>
              <a:spcBef>
                <a:spcPts val="2249"/>
              </a:spcBef>
              <a:spcAft>
                <a:spcPts val="0"/>
              </a:spcAft>
              <a:buClr>
                <a:schemeClr val="accent1"/>
              </a:buClr>
              <a:buSzPct val="80000"/>
              <a:buFontTx/>
              <a:buNone/>
              <a:tabLst/>
              <a:defRPr sz="1500" b="0"/>
            </a:lvl1pPr>
            <a:lvl2pPr marL="134937" marR="0" indent="-134937" algn="l" defTabSz="816201" rtl="0" eaLnBrk="1" fontAlgn="auto" latinLnBrk="0" hangingPunct="1">
              <a:lnSpc>
                <a:spcPct val="100000"/>
              </a:lnSpc>
              <a:spcBef>
                <a:spcPts val="450"/>
              </a:spcBef>
              <a:spcAft>
                <a:spcPts val="0"/>
              </a:spcAft>
              <a:buClr>
                <a:schemeClr val="accent1"/>
              </a:buClr>
              <a:buSzPct val="100000"/>
              <a:buFont typeface="Wingdings" panose="05000000000000000000" pitchFamily="2" charset="2"/>
              <a:buChar char="§"/>
              <a:tabLst/>
              <a:defRPr sz="1350"/>
            </a:lvl2pPr>
            <a:lvl3pPr marL="269874" marR="0" indent="-134478" algn="l" defTabSz="816201" rtl="0" eaLnBrk="1" fontAlgn="auto" latinLnBrk="0" hangingPunct="1">
              <a:lnSpc>
                <a:spcPct val="100000"/>
              </a:lnSpc>
              <a:spcBef>
                <a:spcPts val="300"/>
              </a:spcBef>
              <a:spcAft>
                <a:spcPts val="0"/>
              </a:spcAft>
              <a:buClr>
                <a:schemeClr val="tx1"/>
              </a:buClr>
              <a:buSzPct val="100000"/>
              <a:buFont typeface="Arial" pitchFamily="34" charset="0"/>
              <a:buChar char="–"/>
              <a:tabLst/>
              <a:defRPr sz="1350" baseline="0"/>
            </a:lvl3pPr>
            <a:lvl4pPr marL="404811" marR="0" indent="-134937" algn="l" defTabSz="816201" rtl="0" eaLnBrk="1" fontAlgn="auto" latinLnBrk="0" hangingPunct="1">
              <a:lnSpc>
                <a:spcPct val="100000"/>
              </a:lnSpc>
              <a:spcBef>
                <a:spcPts val="187"/>
              </a:spcBef>
              <a:spcAft>
                <a:spcPts val="0"/>
              </a:spcAft>
              <a:buClr>
                <a:schemeClr val="tx1"/>
              </a:buClr>
              <a:buSzPct val="100000"/>
              <a:buFont typeface="Courier New" pitchFamily="49" charset="0"/>
              <a:buChar char="o"/>
              <a:tabLst/>
              <a:defRPr sz="12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540781567"/>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377902" y="2317835"/>
            <a:ext cx="8386716" cy="507831"/>
          </a:xfrm>
        </p:spPr>
        <p:txBody>
          <a:bodyPr anchor="ctr" anchorCtr="0">
            <a:noAutofit/>
          </a:bodyPr>
          <a:lstStyle>
            <a:lvl1pPr>
              <a:defRPr sz="32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608927697"/>
      </p:ext>
    </p:extLst>
  </p:cSld>
  <p:clrMapOvr>
    <a:masterClrMapping/>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2570400"/>
            <a:ext cx="9144000" cy="2573100"/>
          </a:xfrm>
          <a:noFill/>
        </p:spPr>
        <p:txBody>
          <a:bodyPr tIns="324000"/>
          <a:lstStyle>
            <a:lvl1pPr marL="0" marR="0" indent="0" algn="ctr" defTabSz="816201" rtl="0" eaLnBrk="1" fontAlgn="auto" latinLnBrk="0" hangingPunct="1">
              <a:lnSpc>
                <a:spcPct val="100000"/>
              </a:lnSpc>
              <a:spcBef>
                <a:spcPts val="900"/>
              </a:spcBef>
              <a:spcAft>
                <a:spcPts val="0"/>
              </a:spcAft>
              <a:buClr>
                <a:schemeClr val="accent1"/>
              </a:buClr>
              <a:buSzPct val="80000"/>
              <a:buFontTx/>
              <a:buNone/>
              <a:tabLst/>
              <a:defRPr sz="1200">
                <a:solidFill>
                  <a:schemeClr val="tx1"/>
                </a:solidFill>
              </a:defRPr>
            </a:lvl1pPr>
          </a:lstStyle>
          <a:p>
            <a:pPr marL="0" marR="0" lvl="0" indent="0" algn="ctr" defTabSz="816201" rtl="0" eaLnBrk="1" fontAlgn="auto" latinLnBrk="0" hangingPunct="1">
              <a:lnSpc>
                <a:spcPct val="100000"/>
              </a:lnSpc>
              <a:spcBef>
                <a:spcPts val="9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377902" y="1031285"/>
            <a:ext cx="8386716" cy="507831"/>
          </a:xfrm>
        </p:spPr>
        <p:txBody>
          <a:bodyPr anchor="t" anchorCtr="0">
            <a:noAutofit/>
          </a:bodyPr>
          <a:lstStyle>
            <a:lvl1pPr>
              <a:defRPr sz="32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1794595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93905817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18DCB1-DED8-23F4-E633-2B1A8463B9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70" y="809368"/>
            <a:ext cx="9132730" cy="3531119"/>
          </a:xfrm>
          <a:prstGeom prst="rect">
            <a:avLst/>
          </a:prstGeom>
        </p:spPr>
      </p:pic>
      <p:sp>
        <p:nvSpPr>
          <p:cNvPr id="3" name="Title"/>
          <p:cNvSpPr>
            <a:spLocks noGrp="1"/>
          </p:cNvSpPr>
          <p:nvPr>
            <p:ph type="title" hasCustomPrompt="1"/>
          </p:nvPr>
        </p:nvSpPr>
        <p:spPr/>
        <p:txBody>
          <a:bodyPr/>
          <a:lstStyle/>
          <a:p>
            <a:r>
              <a:rPr lang="en-US" noProof="0"/>
              <a:t>Insert page title (sentence case)</a:t>
            </a:r>
            <a:endParaRPr lang="en-US"/>
          </a:p>
        </p:txBody>
      </p:sp>
      <p:sp>
        <p:nvSpPr>
          <p:cNvPr id="4" name="Slide number">
            <a:extLst>
              <a:ext uri="{FF2B5EF4-FFF2-40B4-BE49-F238E27FC236}">
                <a16:creationId xmlns:a16="http://schemas.microsoft.com/office/drawing/2014/main" id="{C181274D-FA03-478C-155D-758AFB61F7C3}"/>
              </a:ext>
            </a:extLst>
          </p:cNvPr>
          <p:cNvSpPr txBox="1"/>
          <p:nvPr userDrawn="1"/>
        </p:nvSpPr>
        <p:spPr bwMode="black">
          <a:xfrm>
            <a:off x="8659776" y="4902564"/>
            <a:ext cx="105799" cy="103875"/>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675" noProof="0" smtClean="0"/>
              <a:pPr marL="0" lvl="0" indent="0" algn="r">
                <a:buNone/>
              </a:pPr>
              <a:t>‹#›</a:t>
            </a:fld>
            <a:endParaRPr lang="en-US" sz="675" noProof="0"/>
          </a:p>
        </p:txBody>
      </p:sp>
      <p:sp>
        <p:nvSpPr>
          <p:cNvPr id="5" name="Copyright Placeholder" descr="{&quot;templafy&quot;:{&quot;id&quot;:&quot;318bfd20-7451-43ec-9c07-2f45fd369408&quot;}}">
            <a:extLst>
              <a:ext uri="{FF2B5EF4-FFF2-40B4-BE49-F238E27FC236}">
                <a16:creationId xmlns:a16="http://schemas.microsoft.com/office/drawing/2014/main" id="{2C2DFBAE-0AE3-62BD-FF4A-D4C7F96555F8}"/>
              </a:ext>
            </a:extLst>
          </p:cNvPr>
          <p:cNvSpPr txBox="1">
            <a:spLocks/>
          </p:cNvSpPr>
          <p:nvPr userDrawn="1"/>
        </p:nvSpPr>
        <p:spPr>
          <a:xfrm>
            <a:off x="377903" y="4902563"/>
            <a:ext cx="3586419" cy="77994"/>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450"/>
              <a:t>Public</a:t>
            </a:r>
          </a:p>
        </p:txBody>
      </p:sp>
    </p:spTree>
    <p:extLst>
      <p:ext uri="{BB962C8B-B14F-4D97-AF65-F5344CB8AC3E}">
        <p14:creationId xmlns:p14="http://schemas.microsoft.com/office/powerpoint/2010/main" val="226934610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603F3-5F3D-CE40-14DE-A7FC4CAB8F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70" y="809368"/>
            <a:ext cx="9132730" cy="3524765"/>
          </a:xfrm>
          <a:prstGeom prst="rect">
            <a:avLst/>
          </a:prstGeom>
        </p:spPr>
      </p:pic>
      <p:sp>
        <p:nvSpPr>
          <p:cNvPr id="3" name="Title"/>
          <p:cNvSpPr>
            <a:spLocks noGrp="1"/>
          </p:cNvSpPr>
          <p:nvPr>
            <p:ph type="title" hasCustomPrompt="1"/>
          </p:nvPr>
        </p:nvSpPr>
        <p:spPr/>
        <p:txBody>
          <a:bodyPr/>
          <a:lstStyle/>
          <a:p>
            <a:r>
              <a:rPr lang="en-US" noProof="0"/>
              <a:t>Insert page title (sentence case)</a:t>
            </a:r>
            <a:endParaRPr lang="en-US"/>
          </a:p>
        </p:txBody>
      </p:sp>
      <p:sp>
        <p:nvSpPr>
          <p:cNvPr id="4" name="Slide number">
            <a:extLst>
              <a:ext uri="{FF2B5EF4-FFF2-40B4-BE49-F238E27FC236}">
                <a16:creationId xmlns:a16="http://schemas.microsoft.com/office/drawing/2014/main" id="{E2A6CC5A-44A5-B53D-FFED-734CA8F3091F}"/>
              </a:ext>
            </a:extLst>
          </p:cNvPr>
          <p:cNvSpPr txBox="1"/>
          <p:nvPr userDrawn="1"/>
        </p:nvSpPr>
        <p:spPr bwMode="black">
          <a:xfrm>
            <a:off x="8659776" y="4902564"/>
            <a:ext cx="105799" cy="103875"/>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675" noProof="0" smtClean="0"/>
              <a:pPr marL="0" lvl="0" indent="0" algn="r">
                <a:buNone/>
              </a:pPr>
              <a:t>‹#›</a:t>
            </a:fld>
            <a:endParaRPr lang="en-US" sz="675" noProof="0"/>
          </a:p>
        </p:txBody>
      </p:sp>
      <p:sp>
        <p:nvSpPr>
          <p:cNvPr id="5" name="Copyright Placeholder" descr="{&quot;templafy&quot;:{&quot;id&quot;:&quot;318bfd20-7451-43ec-9c07-2f45fd369408&quot;}}">
            <a:extLst>
              <a:ext uri="{FF2B5EF4-FFF2-40B4-BE49-F238E27FC236}">
                <a16:creationId xmlns:a16="http://schemas.microsoft.com/office/drawing/2014/main" id="{0675C501-38C8-6136-222D-8A1796FC2DAB}"/>
              </a:ext>
            </a:extLst>
          </p:cNvPr>
          <p:cNvSpPr txBox="1">
            <a:spLocks/>
          </p:cNvSpPr>
          <p:nvPr userDrawn="1"/>
        </p:nvSpPr>
        <p:spPr>
          <a:xfrm>
            <a:off x="377903" y="4902563"/>
            <a:ext cx="3586419" cy="77994"/>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450"/>
              <a:t>Public</a:t>
            </a:r>
          </a:p>
        </p:txBody>
      </p:sp>
    </p:spTree>
    <p:extLst>
      <p:ext uri="{BB962C8B-B14F-4D97-AF65-F5344CB8AC3E}">
        <p14:creationId xmlns:p14="http://schemas.microsoft.com/office/powerpoint/2010/main" val="245474559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377901" y="1215000"/>
            <a:ext cx="8387673" cy="3537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377902" y="378000"/>
            <a:ext cx="8387673" cy="276999"/>
          </a:xfrm>
        </p:spPr>
        <p:txBody>
          <a:bodyPr/>
          <a:lstStyle/>
          <a:p>
            <a:r>
              <a:rPr lang="en-US" noProof="0"/>
              <a:t>Insert page title (sentence case)</a:t>
            </a:r>
            <a:endParaRPr lang="en-US"/>
          </a:p>
        </p:txBody>
      </p:sp>
    </p:spTree>
    <p:extLst>
      <p:ext uri="{BB962C8B-B14F-4D97-AF65-F5344CB8AC3E}">
        <p14:creationId xmlns:p14="http://schemas.microsoft.com/office/powerpoint/2010/main" val="3165519960"/>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4770615" y="1215000"/>
            <a:ext cx="3994960" cy="3537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377901" y="1215000"/>
            <a:ext cx="3994960" cy="3537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377902" y="378000"/>
            <a:ext cx="8387673" cy="276999"/>
          </a:xfrm>
        </p:spPr>
        <p:txBody>
          <a:bodyPr/>
          <a:lstStyle/>
          <a:p>
            <a:r>
              <a:rPr lang="en-US" noProof="0"/>
              <a:t>Insert page title (sentence case)</a:t>
            </a:r>
            <a:endParaRPr lang="en-US"/>
          </a:p>
        </p:txBody>
      </p:sp>
    </p:spTree>
    <p:extLst>
      <p:ext uri="{BB962C8B-B14F-4D97-AF65-F5344CB8AC3E}">
        <p14:creationId xmlns:p14="http://schemas.microsoft.com/office/powerpoint/2010/main" val="186908994"/>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6093271" y="1215000"/>
            <a:ext cx="2672304" cy="3537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3235586" y="1215000"/>
            <a:ext cx="2672304" cy="3537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377902" y="1215000"/>
            <a:ext cx="2672304" cy="3537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377902" y="378000"/>
            <a:ext cx="8387673" cy="276999"/>
          </a:xfrm>
        </p:spPr>
        <p:txBody>
          <a:bodyPr/>
          <a:lstStyle/>
          <a:p>
            <a:r>
              <a:rPr lang="en-US" noProof="0"/>
              <a:t>Insert page title (sentence case)</a:t>
            </a:r>
            <a:endParaRPr lang="en-US"/>
          </a:p>
        </p:txBody>
      </p:sp>
    </p:spTree>
    <p:extLst>
      <p:ext uri="{BB962C8B-B14F-4D97-AF65-F5344CB8AC3E}">
        <p14:creationId xmlns:p14="http://schemas.microsoft.com/office/powerpoint/2010/main" val="304802596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4770615" y="3577500"/>
            <a:ext cx="3994960" cy="1174500"/>
          </a:xfrm>
        </p:spPr>
        <p:txBody>
          <a:bodyPr/>
          <a:lstStyle>
            <a:lvl1pPr>
              <a:spcBef>
                <a:spcPts val="450"/>
              </a:spcBef>
              <a:defRPr sz="1350"/>
            </a:lvl1pPr>
            <a:lvl2pPr>
              <a:defRPr sz="1200"/>
            </a:lvl2pPr>
            <a:lvl3pPr>
              <a:defRPr sz="105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4770615" y="1215000"/>
            <a:ext cx="3994960" cy="1973250"/>
          </a:xfrm>
          <a:no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377901" y="3577500"/>
            <a:ext cx="3994960" cy="1174500"/>
          </a:xfrm>
        </p:spPr>
        <p:txBody>
          <a:bodyPr/>
          <a:lstStyle>
            <a:lvl1pPr>
              <a:spcBef>
                <a:spcPts val="450"/>
              </a:spcBef>
              <a:defRPr sz="1350"/>
            </a:lvl1pPr>
            <a:lvl2pPr>
              <a:defRPr sz="1200"/>
            </a:lvl2pPr>
            <a:lvl3pPr>
              <a:defRPr sz="105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377901" y="1215000"/>
            <a:ext cx="3994960" cy="1973250"/>
          </a:xfrm>
          <a:no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377902" y="378000"/>
            <a:ext cx="8387673" cy="276999"/>
          </a:xfrm>
        </p:spPr>
        <p:txBody>
          <a:bodyPr/>
          <a:lstStyle/>
          <a:p>
            <a:r>
              <a:rPr lang="en-US" noProof="0"/>
              <a:t>Insert page title (sentence case)</a:t>
            </a:r>
            <a:endParaRPr lang="en-US"/>
          </a:p>
        </p:txBody>
      </p:sp>
    </p:spTree>
    <p:extLst>
      <p:ext uri="{BB962C8B-B14F-4D97-AF65-F5344CB8AC3E}">
        <p14:creationId xmlns:p14="http://schemas.microsoft.com/office/powerpoint/2010/main" val="285165924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o Guidelines">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0ABE3F1B-4D41-ED43-8A82-6E893911AA20}"/>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5" name="Slide Number Placeholder 5">
            <a:extLst>
              <a:ext uri="{FF2B5EF4-FFF2-40B4-BE49-F238E27FC236}">
                <a16:creationId xmlns:a16="http://schemas.microsoft.com/office/drawing/2014/main" id="{3FA1CFCC-4B56-BA43-B625-A830399B0B50}"/>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pic>
        <p:nvPicPr>
          <p:cNvPr id="7" name="Picture 6" descr="Graphical user interface&#10;&#10;Description automatically generated">
            <a:extLst>
              <a:ext uri="{FF2B5EF4-FFF2-40B4-BE49-F238E27FC236}">
                <a16:creationId xmlns:a16="http://schemas.microsoft.com/office/drawing/2014/main" id="{A25D797C-0C83-5143-B3A2-CCC65903BB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00" y="-36771"/>
            <a:ext cx="9220200" cy="5196415"/>
          </a:xfrm>
          <a:prstGeom prst="rect">
            <a:avLst/>
          </a:prstGeom>
        </p:spPr>
      </p:pic>
    </p:spTree>
    <p:extLst>
      <p:ext uri="{BB962C8B-B14F-4D97-AF65-F5344CB8AC3E}">
        <p14:creationId xmlns:p14="http://schemas.microsoft.com/office/powerpoint/2010/main" val="3791428850"/>
      </p:ext>
    </p:extLst>
  </p:cSld>
  <p:clrMapOvr>
    <a:masterClrMapping/>
  </p:clrMapOvr>
  <p:transition spd="slow">
    <p:push/>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6222837" y="3266191"/>
            <a:ext cx="2542738" cy="1485809"/>
          </a:xfrm>
        </p:spPr>
        <p:txBody>
          <a:bodyPr/>
          <a:lstStyle>
            <a:lvl1pPr>
              <a:spcBef>
                <a:spcPts val="450"/>
              </a:spcBef>
              <a:defRPr sz="1350"/>
            </a:lvl1pPr>
            <a:lvl2pPr>
              <a:defRPr sz="1200"/>
            </a:lvl2pPr>
            <a:lvl3pPr>
              <a:defRPr sz="105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6222837" y="1215000"/>
            <a:ext cx="2542738" cy="1674000"/>
          </a:xfrm>
          <a:no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3300370" y="3266191"/>
            <a:ext cx="2542738" cy="1485809"/>
          </a:xfrm>
        </p:spPr>
        <p:txBody>
          <a:bodyPr/>
          <a:lstStyle>
            <a:lvl1pPr>
              <a:spcBef>
                <a:spcPts val="450"/>
              </a:spcBef>
              <a:defRPr sz="1350"/>
            </a:lvl1pPr>
            <a:lvl2pPr>
              <a:defRPr sz="1200"/>
            </a:lvl2pPr>
            <a:lvl3pPr>
              <a:defRPr sz="105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3300370" y="1215000"/>
            <a:ext cx="2542738" cy="1674000"/>
          </a:xfrm>
          <a:no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377902" y="3266191"/>
            <a:ext cx="2542738" cy="1485809"/>
          </a:xfrm>
        </p:spPr>
        <p:txBody>
          <a:bodyPr/>
          <a:lstStyle>
            <a:lvl1pPr>
              <a:spcBef>
                <a:spcPts val="450"/>
              </a:spcBef>
              <a:defRPr sz="1350"/>
            </a:lvl1pPr>
            <a:lvl2pPr>
              <a:defRPr sz="1200"/>
            </a:lvl2pPr>
            <a:lvl3pPr>
              <a:defRPr sz="105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377902" y="1215000"/>
            <a:ext cx="2542738" cy="1674000"/>
          </a:xfrm>
          <a:no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377902" y="378000"/>
            <a:ext cx="8387673" cy="276999"/>
          </a:xfrm>
        </p:spPr>
        <p:txBody>
          <a:bodyPr/>
          <a:lstStyle/>
          <a:p>
            <a:r>
              <a:rPr lang="en-US" noProof="0"/>
              <a:t>Insert page title (sentence case)</a:t>
            </a:r>
            <a:endParaRPr lang="en-US"/>
          </a:p>
        </p:txBody>
      </p:sp>
    </p:spTree>
    <p:extLst>
      <p:ext uri="{BB962C8B-B14F-4D97-AF65-F5344CB8AC3E}">
        <p14:creationId xmlns:p14="http://schemas.microsoft.com/office/powerpoint/2010/main" val="342127556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6954347" y="2908666"/>
            <a:ext cx="1811228" cy="1843335"/>
          </a:xfrm>
        </p:spPr>
        <p:txBody>
          <a:bodyPr/>
          <a:lstStyle>
            <a:lvl1pPr>
              <a:spcBef>
                <a:spcPts val="450"/>
              </a:spcBef>
              <a:defRPr sz="1350"/>
            </a:lvl1pPr>
            <a:lvl2pPr>
              <a:defRPr sz="1200"/>
            </a:lvl2pPr>
            <a:lvl3pPr>
              <a:defRPr sz="105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6954347" y="1215000"/>
            <a:ext cx="1811228" cy="1296000"/>
          </a:xfrm>
          <a:no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4762199" y="2908666"/>
            <a:ext cx="1811228" cy="1843335"/>
          </a:xfrm>
        </p:spPr>
        <p:txBody>
          <a:bodyPr/>
          <a:lstStyle>
            <a:lvl1pPr>
              <a:spcBef>
                <a:spcPts val="450"/>
              </a:spcBef>
              <a:defRPr sz="1350"/>
            </a:lvl1pPr>
            <a:lvl2pPr>
              <a:defRPr sz="1200"/>
            </a:lvl2pPr>
            <a:lvl3pPr>
              <a:defRPr sz="105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4762199" y="1215000"/>
            <a:ext cx="1811228" cy="1296000"/>
          </a:xfrm>
          <a:no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2570050" y="2908666"/>
            <a:ext cx="1811228" cy="1843335"/>
          </a:xfrm>
        </p:spPr>
        <p:txBody>
          <a:bodyPr/>
          <a:lstStyle>
            <a:lvl1pPr>
              <a:spcBef>
                <a:spcPts val="450"/>
              </a:spcBef>
              <a:defRPr sz="1350"/>
            </a:lvl1pPr>
            <a:lvl2pPr>
              <a:defRPr sz="1200"/>
            </a:lvl2pPr>
            <a:lvl3pPr>
              <a:defRPr sz="105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2570050" y="1215000"/>
            <a:ext cx="1811228" cy="1296000"/>
          </a:xfrm>
          <a:no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377902" y="2908665"/>
            <a:ext cx="1811228" cy="1843335"/>
          </a:xfrm>
        </p:spPr>
        <p:txBody>
          <a:bodyPr/>
          <a:lstStyle>
            <a:lvl1pPr>
              <a:spcBef>
                <a:spcPts val="450"/>
              </a:spcBef>
              <a:defRPr sz="1350"/>
            </a:lvl1pPr>
            <a:lvl2pPr>
              <a:defRPr sz="1200"/>
            </a:lvl2pPr>
            <a:lvl3pPr>
              <a:defRPr sz="105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377902" y="1215000"/>
            <a:ext cx="1811228" cy="1296000"/>
          </a:xfrm>
          <a:no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377902" y="378000"/>
            <a:ext cx="8387673" cy="276999"/>
          </a:xfrm>
        </p:spPr>
        <p:txBody>
          <a:bodyPr/>
          <a:lstStyle/>
          <a:p>
            <a:r>
              <a:rPr lang="en-US" noProof="0"/>
              <a:t>Insert page title (sentence case)</a:t>
            </a:r>
            <a:endParaRPr lang="en-US"/>
          </a:p>
        </p:txBody>
      </p:sp>
    </p:spTree>
    <p:extLst>
      <p:ext uri="{BB962C8B-B14F-4D97-AF65-F5344CB8AC3E}">
        <p14:creationId xmlns:p14="http://schemas.microsoft.com/office/powerpoint/2010/main" val="245249705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377902" y="1350000"/>
            <a:ext cx="8386716" cy="2463774"/>
          </a:xfrm>
        </p:spPr>
        <p:txBody>
          <a:bodyPr/>
          <a:lstStyle>
            <a:lvl1pPr marL="296862" indent="-296862">
              <a:lnSpc>
                <a:spcPct val="90000"/>
              </a:lnSpc>
              <a:spcBef>
                <a:spcPts val="450"/>
              </a:spcBef>
              <a:defRPr sz="4498" b="1"/>
            </a:lvl1pPr>
            <a:lvl2pPr marL="296862" indent="0">
              <a:buNone/>
              <a:defRPr sz="12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4183844983"/>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6093794" y="0"/>
            <a:ext cx="3050206" cy="5143500"/>
          </a:xfrm>
          <a:noFill/>
        </p:spPr>
        <p:txBody>
          <a:bodyPr vert="horz" lIns="0" tIns="2448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377901" y="1215000"/>
            <a:ext cx="5317615" cy="3537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377902" y="378000"/>
            <a:ext cx="5317615" cy="276999"/>
          </a:xfrm>
        </p:spPr>
        <p:txBody>
          <a:bodyPr/>
          <a:lstStyle/>
          <a:p>
            <a:r>
              <a:rPr lang="en-US" noProof="0"/>
              <a:t>Insert page title (sentence case)</a:t>
            </a:r>
            <a:endParaRPr lang="en-US"/>
          </a:p>
        </p:txBody>
      </p:sp>
    </p:spTree>
    <p:extLst>
      <p:ext uri="{BB962C8B-B14F-4D97-AF65-F5344CB8AC3E}">
        <p14:creationId xmlns:p14="http://schemas.microsoft.com/office/powerpoint/2010/main" val="2982957738"/>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4572001" y="0"/>
            <a:ext cx="4572000" cy="5143500"/>
          </a:xfrm>
          <a:noFill/>
        </p:spPr>
        <p:txBody>
          <a:bodyPr vert="horz" lIns="0" tIns="2448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377901" y="1215000"/>
            <a:ext cx="3833002" cy="3537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377902" y="378000"/>
            <a:ext cx="3833002" cy="276999"/>
          </a:xfrm>
        </p:spPr>
        <p:txBody>
          <a:bodyPr/>
          <a:lstStyle/>
          <a:p>
            <a:r>
              <a:rPr lang="en-US" noProof="0"/>
              <a:t>Insert page title (sentence case)</a:t>
            </a:r>
            <a:endParaRPr lang="en-US"/>
          </a:p>
        </p:txBody>
      </p:sp>
    </p:spTree>
    <p:extLst>
      <p:ext uri="{BB962C8B-B14F-4D97-AF65-F5344CB8AC3E}">
        <p14:creationId xmlns:p14="http://schemas.microsoft.com/office/powerpoint/2010/main" val="2574066882"/>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9144000" cy="5143500"/>
          </a:xfrm>
          <a:noFill/>
        </p:spPr>
        <p:txBody>
          <a:bodyPr vert="horz" lIns="0" tIns="2448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13706706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4770615" y="1215000"/>
            <a:ext cx="3994960" cy="3537000"/>
          </a:xfrm>
          <a:noFill/>
        </p:spPr>
        <p:txBody>
          <a:bodyPr vert="horz" lIns="0" tIns="1512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377901" y="1215000"/>
            <a:ext cx="3994960" cy="3537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377902" y="378000"/>
            <a:ext cx="8387673" cy="276999"/>
          </a:xfrm>
        </p:spPr>
        <p:txBody>
          <a:bodyPr/>
          <a:lstStyle/>
          <a:p>
            <a:r>
              <a:rPr lang="en-US" noProof="0"/>
              <a:t>Insert page title (sentence case)</a:t>
            </a:r>
            <a:endParaRPr lang="en-US"/>
          </a:p>
        </p:txBody>
      </p:sp>
    </p:spTree>
    <p:extLst>
      <p:ext uri="{BB962C8B-B14F-4D97-AF65-F5344CB8AC3E}">
        <p14:creationId xmlns:p14="http://schemas.microsoft.com/office/powerpoint/2010/main" val="3784852123"/>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377902" y="1215000"/>
            <a:ext cx="8386716" cy="3537000"/>
          </a:xfrm>
          <a:noFill/>
        </p:spPr>
        <p:txBody>
          <a:bodyPr tIns="1368000"/>
          <a:lstStyle>
            <a:lvl1pPr algn="ctr">
              <a:defRPr sz="105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79244919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4279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hank You and Contact Information">
    <p:spTree>
      <p:nvGrpSpPr>
        <p:cNvPr id="1" name=""/>
        <p:cNvGrpSpPr/>
        <p:nvPr/>
      </p:nvGrpSpPr>
      <p:grpSpPr>
        <a:xfrm>
          <a:off x="0" y="0"/>
          <a:ext cx="0" cy="0"/>
          <a:chOff x="0" y="0"/>
          <a:chExt cx="0" cy="0"/>
        </a:xfrm>
      </p:grpSpPr>
      <p:pic>
        <p:nvPicPr>
          <p:cNvPr id="4" name="SAP Logo Placeholder" descr="{&quot;templafy&quot;:{&quot;id&quot;:&quot;a8b5b938-f4d2-40c9-a3f8-95cef03fd313&quot;}}">
            <a:extLst>
              <a:ext uri="{FF2B5EF4-FFF2-40B4-BE49-F238E27FC236}">
                <a16:creationId xmlns:a16="http://schemas.microsoft.com/office/drawing/2014/main" id="{E3A207F7-1AA9-4C55-A718-F1D1ACADA6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0463" y="4347972"/>
            <a:ext cx="1655896" cy="399015"/>
          </a:xfrm>
          <a:prstGeom prst="rect">
            <a:avLst/>
          </a:prstGeom>
        </p:spPr>
      </p:pic>
      <p:sp>
        <p:nvSpPr>
          <p:cNvPr id="93" name="Contact information"/>
          <p:cNvSpPr>
            <a:spLocks noGrp="1"/>
          </p:cNvSpPr>
          <p:nvPr>
            <p:ph type="body" sz="quarter" idx="10" hasCustomPrompt="1"/>
          </p:nvPr>
        </p:nvSpPr>
        <p:spPr>
          <a:xfrm>
            <a:off x="377901" y="2179115"/>
            <a:ext cx="4194099" cy="1875758"/>
          </a:xfrm>
        </p:spPr>
        <p:txBody>
          <a:bodyPr anchor="t" anchorCtr="0">
            <a:noAutofit/>
          </a:bodyPr>
          <a:lstStyle>
            <a:lvl1pPr>
              <a:spcBef>
                <a:spcPts val="0"/>
              </a:spcBef>
              <a:spcAft>
                <a:spcPts val="900"/>
              </a:spcAft>
              <a:defRPr sz="1200" b="0"/>
            </a:lvl1pPr>
            <a:lvl2pPr marL="0" indent="0">
              <a:spcBef>
                <a:spcPts val="0"/>
              </a:spcBef>
              <a:buNone/>
              <a:defRPr sz="12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377901" y="1100257"/>
            <a:ext cx="4194099" cy="692337"/>
          </a:xfrm>
        </p:spPr>
        <p:txBody>
          <a:bodyPr anchor="t" anchorCtr="0">
            <a:noAutofit/>
          </a:bodyPr>
          <a:lstStyle>
            <a:lvl1pPr>
              <a:defRPr sz="4124">
                <a:solidFill>
                  <a:schemeClr val="accent1"/>
                </a:solidFill>
                <a:latin typeface="+mj-lt"/>
              </a:defRPr>
            </a:lvl1pPr>
          </a:lstStyle>
          <a:p>
            <a:r>
              <a:rPr lang="en-US"/>
              <a:t>Thank you.</a:t>
            </a:r>
            <a:endParaRPr lang="de-DE"/>
          </a:p>
        </p:txBody>
      </p:sp>
      <p:pic>
        <p:nvPicPr>
          <p:cNvPr id="7" name="Acquired Company Placeholder" descr="{&quot;templafy&quot;:{&quot;id&quot;:&quot;d38ca814-e986-404c-a345-ea45a162ccc7&quot;}}" hidden="1">
            <a:extLst>
              <a:ext uri="{FF2B5EF4-FFF2-40B4-BE49-F238E27FC236}">
                <a16:creationId xmlns:a16="http://schemas.microsoft.com/office/drawing/2014/main" id="{18EA651C-7812-42DC-B2CC-156AF7F8CF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7902" y="381885"/>
            <a:ext cx="3093637" cy="199508"/>
          </a:xfrm>
          <a:prstGeom prst="rect">
            <a:avLst/>
          </a:prstGeom>
        </p:spPr>
      </p:pic>
    </p:spTree>
    <p:extLst>
      <p:ext uri="{BB962C8B-B14F-4D97-AF65-F5344CB8AC3E}">
        <p14:creationId xmlns:p14="http://schemas.microsoft.com/office/powerpoint/2010/main" val="3798117920"/>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accent4"/>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1816" y="1860601"/>
            <a:ext cx="2638911" cy="2661972"/>
          </a:xfrm>
        </p:spPr>
        <p:txBody>
          <a:bodyPr>
            <a:normAutofit/>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11816" y="1289101"/>
            <a:ext cx="2638911" cy="485214"/>
          </a:xfrm>
        </p:spPr>
        <p:txBody>
          <a:bodyPr anchor="b"/>
          <a:lstStyle>
            <a:lvl1pPr marL="0" indent="0">
              <a:buNone/>
              <a:defRPr sz="12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Footer Placeholder 10">
            <a:extLst>
              <a:ext uri="{FF2B5EF4-FFF2-40B4-BE49-F238E27FC236}">
                <a16:creationId xmlns:a16="http://schemas.microsoft.com/office/drawing/2014/main" id="{CB9E7B4C-1805-4B0A-9A21-E18F82A191AC}"/>
              </a:ext>
            </a:extLst>
          </p:cNvPr>
          <p:cNvSpPr>
            <a:spLocks noGrp="1"/>
          </p:cNvSpPr>
          <p:nvPr>
            <p:ph type="ftr" sz="quarter" idx="11"/>
          </p:nvPr>
        </p:nvSpPr>
        <p:spPr/>
        <p:txBody>
          <a:bodyPr/>
          <a:lstStyle/>
          <a:p>
            <a:pPr algn="l"/>
            <a:r>
              <a:rPr lang="en-US"/>
              <a:t>SAPINSIDERONLINE.COM</a:t>
            </a:r>
          </a:p>
        </p:txBody>
      </p:sp>
      <p:sp>
        <p:nvSpPr>
          <p:cNvPr id="12" name="Slide Number Placeholder 11">
            <a:extLst>
              <a:ext uri="{FF2B5EF4-FFF2-40B4-BE49-F238E27FC236}">
                <a16:creationId xmlns:a16="http://schemas.microsoft.com/office/drawing/2014/main" id="{D9D4EE04-57E9-4DA0-BB65-5A3534658B66}"/>
              </a:ext>
            </a:extLst>
          </p:cNvPr>
          <p:cNvSpPr>
            <a:spLocks noGrp="1"/>
          </p:cNvSpPr>
          <p:nvPr>
            <p:ph type="sldNum" sz="quarter" idx="12"/>
          </p:nvPr>
        </p:nvSpPr>
        <p:spPr/>
        <p:txBody>
          <a:bodyPr/>
          <a:lstStyle/>
          <a:p>
            <a:fld id="{C8C518D8-1706-4674-9310-73A5D24BF0EE}" type="slidenum">
              <a:rPr lang="en-US" smtClean="0"/>
              <a:pPr/>
              <a:t>‹#›</a:t>
            </a:fld>
            <a:endParaRPr lang="en-US"/>
          </a:p>
        </p:txBody>
      </p:sp>
      <p:sp>
        <p:nvSpPr>
          <p:cNvPr id="15" name="Content Placeholder 3">
            <a:extLst>
              <a:ext uri="{FF2B5EF4-FFF2-40B4-BE49-F238E27FC236}">
                <a16:creationId xmlns:a16="http://schemas.microsoft.com/office/drawing/2014/main" id="{3DB0475E-773A-4B22-89AC-DE08D81E2C53}"/>
              </a:ext>
            </a:extLst>
          </p:cNvPr>
          <p:cNvSpPr>
            <a:spLocks noGrp="1"/>
          </p:cNvSpPr>
          <p:nvPr>
            <p:ph sz="half" idx="13"/>
          </p:nvPr>
        </p:nvSpPr>
        <p:spPr>
          <a:xfrm>
            <a:off x="3270998" y="1860601"/>
            <a:ext cx="2638911" cy="2661972"/>
          </a:xfrm>
        </p:spPr>
        <p:txBody>
          <a:bodyPr>
            <a:normAutofit/>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F302F31B-9623-437E-A1E8-2F653D76F47F}"/>
              </a:ext>
            </a:extLst>
          </p:cNvPr>
          <p:cNvSpPr>
            <a:spLocks noGrp="1"/>
          </p:cNvSpPr>
          <p:nvPr>
            <p:ph type="body" sz="quarter" idx="14"/>
          </p:nvPr>
        </p:nvSpPr>
        <p:spPr>
          <a:xfrm>
            <a:off x="3270998" y="1289101"/>
            <a:ext cx="2638911" cy="485214"/>
          </a:xfrm>
        </p:spPr>
        <p:txBody>
          <a:bodyPr anchor="b"/>
          <a:lstStyle>
            <a:lvl1pPr marL="0" indent="0">
              <a:buNone/>
              <a:defRPr sz="12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Content Placeholder 3">
            <a:extLst>
              <a:ext uri="{FF2B5EF4-FFF2-40B4-BE49-F238E27FC236}">
                <a16:creationId xmlns:a16="http://schemas.microsoft.com/office/drawing/2014/main" id="{A89AAC56-BCF8-43ED-92DA-C3FABEB71DB1}"/>
              </a:ext>
            </a:extLst>
          </p:cNvPr>
          <p:cNvSpPr>
            <a:spLocks noGrp="1"/>
          </p:cNvSpPr>
          <p:nvPr>
            <p:ph sz="half" idx="15"/>
          </p:nvPr>
        </p:nvSpPr>
        <p:spPr>
          <a:xfrm>
            <a:off x="6098874" y="1860601"/>
            <a:ext cx="2638911" cy="2661972"/>
          </a:xfrm>
        </p:spPr>
        <p:txBody>
          <a:bodyPr>
            <a:normAutofit/>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2390C89-E05C-426D-BA33-3DA6FBC8ADE4}"/>
              </a:ext>
            </a:extLst>
          </p:cNvPr>
          <p:cNvSpPr>
            <a:spLocks noGrp="1"/>
          </p:cNvSpPr>
          <p:nvPr>
            <p:ph type="body" sz="quarter" idx="16"/>
          </p:nvPr>
        </p:nvSpPr>
        <p:spPr>
          <a:xfrm>
            <a:off x="6098874" y="1289101"/>
            <a:ext cx="2638911" cy="485214"/>
          </a:xfrm>
        </p:spPr>
        <p:txBody>
          <a:bodyPr anchor="b"/>
          <a:lstStyle>
            <a:lvl1pPr marL="0" indent="0">
              <a:buNone/>
              <a:defRPr sz="12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4" name="Content Placeholder 2">
            <a:extLst>
              <a:ext uri="{FF2B5EF4-FFF2-40B4-BE49-F238E27FC236}">
                <a16:creationId xmlns:a16="http://schemas.microsoft.com/office/drawing/2014/main" id="{5BF5B58D-A0A0-4DB9-8C80-20E0911ACA00}"/>
              </a:ext>
            </a:extLst>
          </p:cNvPr>
          <p:cNvSpPr>
            <a:spLocks noGrp="1"/>
          </p:cNvSpPr>
          <p:nvPr>
            <p:ph sz="half" idx="1"/>
          </p:nvPr>
        </p:nvSpPr>
        <p:spPr>
          <a:xfrm>
            <a:off x="411816" y="262066"/>
            <a:ext cx="8320367" cy="831780"/>
          </a:xfrm>
        </p:spPr>
        <p:txBody>
          <a:bodyPr anchor="ctr">
            <a:normAutofit/>
          </a:bodyPr>
          <a:lstStyle>
            <a:lvl1pPr marL="0" indent="0">
              <a:lnSpc>
                <a:spcPts val="1563"/>
              </a:lnSpc>
              <a:buNone/>
              <a:defRPr sz="2800">
                <a:solidFill>
                  <a:schemeClr val="accent1"/>
                </a:solidFill>
              </a:defRPr>
            </a:lvl1pPr>
            <a:lvl2pPr marL="179586" indent="0">
              <a:buNone/>
              <a:defRPr/>
            </a:lvl2pPr>
          </a:lstStyle>
          <a:p>
            <a:pPr lvl="0"/>
            <a:r>
              <a:rPr lang="en-US"/>
              <a:t>Click to edit Master text styles</a:t>
            </a:r>
          </a:p>
        </p:txBody>
      </p:sp>
    </p:spTree>
    <p:extLst>
      <p:ext uri="{BB962C8B-B14F-4D97-AF65-F5344CB8AC3E}">
        <p14:creationId xmlns:p14="http://schemas.microsoft.com/office/powerpoint/2010/main" val="1093497858"/>
      </p:ext>
    </p:extLst>
  </p:cSld>
  <p:clrMapOvr>
    <a:masterClrMapping/>
  </p:clrMapOvr>
  <p:transition spd="slow">
    <p:push/>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Thank You and Contact Information">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377901" y="2179115"/>
            <a:ext cx="4194099" cy="1875758"/>
          </a:xfrm>
        </p:spPr>
        <p:txBody>
          <a:bodyPr anchor="t" anchorCtr="0">
            <a:noAutofit/>
          </a:bodyPr>
          <a:lstStyle>
            <a:lvl1pPr>
              <a:spcBef>
                <a:spcPts val="0"/>
              </a:spcBef>
              <a:spcAft>
                <a:spcPts val="900"/>
              </a:spcAft>
              <a:defRPr sz="1200" b="0"/>
            </a:lvl1pPr>
            <a:lvl2pPr marL="0" indent="0">
              <a:spcBef>
                <a:spcPts val="0"/>
              </a:spcBef>
              <a:buNone/>
              <a:defRPr sz="12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377901" y="1100257"/>
            <a:ext cx="4194099" cy="692337"/>
          </a:xfrm>
        </p:spPr>
        <p:txBody>
          <a:bodyPr anchor="t" anchorCtr="0">
            <a:noAutofit/>
          </a:bodyPr>
          <a:lstStyle>
            <a:lvl1pPr>
              <a:defRPr sz="4124">
                <a:solidFill>
                  <a:schemeClr val="accent1"/>
                </a:solidFill>
                <a:latin typeface="+mj-lt"/>
              </a:defRPr>
            </a:lvl1pPr>
          </a:lstStyle>
          <a:p>
            <a:r>
              <a:rPr lang="en-US"/>
              <a:t>Thank you.</a:t>
            </a:r>
            <a:endParaRPr lang="de-DE"/>
          </a:p>
        </p:txBody>
      </p:sp>
      <p:pic>
        <p:nvPicPr>
          <p:cNvPr id="4" name="Acquired Company Placeholder" descr="{&quot;templafy&quot;:{&quot;id&quot;:&quot;d38ca814-e986-404c-a345-ea45a162ccc7&quot;}}" hidden="1">
            <a:extLst>
              <a:ext uri="{FF2B5EF4-FFF2-40B4-BE49-F238E27FC236}">
                <a16:creationId xmlns:a16="http://schemas.microsoft.com/office/drawing/2014/main" id="{36B2B612-1A0E-4177-8C86-A9EF117272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02" y="381885"/>
            <a:ext cx="3093637" cy="199508"/>
          </a:xfrm>
          <a:prstGeom prst="rect">
            <a:avLst/>
          </a:prstGeom>
        </p:spPr>
      </p:pic>
    </p:spTree>
    <p:extLst>
      <p:ext uri="{BB962C8B-B14F-4D97-AF65-F5344CB8AC3E}">
        <p14:creationId xmlns:p14="http://schemas.microsoft.com/office/powerpoint/2010/main" val="3144994111"/>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1_Copyright">
    <p:spTree>
      <p:nvGrpSpPr>
        <p:cNvPr id="1" name=""/>
        <p:cNvGrpSpPr/>
        <p:nvPr/>
      </p:nvGrpSpPr>
      <p:grpSpPr>
        <a:xfrm>
          <a:off x="0" y="0"/>
          <a:ext cx="0" cy="0"/>
          <a:chOff x="0" y="0"/>
          <a:chExt cx="0" cy="0"/>
        </a:xfrm>
      </p:grpSpPr>
      <p:pic>
        <p:nvPicPr>
          <p:cNvPr id="4" name="SAP Logo Placeholder" descr="{&quot;templafy&quot;:{&quot;id&quot;:&quot;b373f583-635a-497c-9b4f-88ce32cc283f&quot;}}">
            <a:extLst>
              <a:ext uri="{FF2B5EF4-FFF2-40B4-BE49-F238E27FC236}">
                <a16:creationId xmlns:a16="http://schemas.microsoft.com/office/drawing/2014/main" id="{854131A4-71D0-4B3D-9D8F-4E7E9F1643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0463" y="4347972"/>
            <a:ext cx="1655896" cy="399015"/>
          </a:xfrm>
          <a:prstGeom prst="rect">
            <a:avLst/>
          </a:prstGeom>
        </p:spPr>
      </p:pic>
      <p:sp>
        <p:nvSpPr>
          <p:cNvPr id="19" name="Copyright information English"/>
          <p:cNvSpPr txBox="1"/>
          <p:nvPr userDrawn="1"/>
        </p:nvSpPr>
        <p:spPr bwMode="black">
          <a:xfrm>
            <a:off x="377330" y="1983969"/>
            <a:ext cx="4403086" cy="2781531"/>
          </a:xfrm>
          <a:prstGeom prst="rect">
            <a:avLst/>
          </a:prstGeom>
          <a:noFill/>
        </p:spPr>
        <p:txBody>
          <a:bodyPr wrap="square" lIns="0" tIns="0" rIns="0" bIns="0" rtlCol="0" anchor="b">
            <a:noAutofit/>
          </a:bodyPr>
          <a:lstStyle/>
          <a:p>
            <a:pPr marL="0" marR="0" lvl="0" indent="0" algn="l" defTabSz="816364" rtl="0" eaLnBrk="1" fontAlgn="auto" latinLnBrk="0" hangingPunct="1">
              <a:lnSpc>
                <a:spcPct val="100000"/>
              </a:lnSpc>
              <a:spcBef>
                <a:spcPts val="900"/>
              </a:spcBef>
              <a:spcAft>
                <a:spcPts val="0"/>
              </a:spcAft>
              <a:buClrTx/>
              <a:buSzTx/>
              <a:buFontTx/>
              <a:buNone/>
              <a:tabLst/>
              <a:defRPr/>
            </a:pPr>
            <a:r>
              <a:rPr lang="en-US" sz="600" b="0" noProof="0"/>
              <a:t>© 2022 SAP SE or an SAP affiliate company. All rights reserved.</a:t>
            </a:r>
            <a:endParaRPr lang="de-DE" sz="600" kern="0">
              <a:ea typeface="Arial Unicode MS" pitchFamily="34" charset="-128"/>
              <a:cs typeface="Arial Unicode MS" pitchFamily="34" charset="-128"/>
            </a:endParaRPr>
          </a:p>
          <a:p>
            <a:pPr>
              <a:spcBef>
                <a:spcPts val="450"/>
              </a:spcBef>
            </a:pPr>
            <a:r>
              <a:rPr lang="en-US" sz="6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450"/>
              </a:spcBef>
            </a:pPr>
            <a:r>
              <a:rPr lang="en-US" sz="6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450"/>
              </a:spcBef>
            </a:pPr>
            <a:r>
              <a:rPr lang="en-US" sz="6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450"/>
              </a:spcBef>
            </a:pPr>
            <a:r>
              <a:rPr lang="en-US" sz="6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600" kern="1200" baseline="0">
                <a:solidFill>
                  <a:schemeClr val="tx1"/>
                </a:solidFill>
                <a:latin typeface="Arial"/>
                <a:ea typeface="Arial Unicode MS" panose="020B0604020202020204" pitchFamily="34" charset="-128"/>
                <a:cs typeface="+mn-cs"/>
              </a:rPr>
              <a:t> </a:t>
            </a:r>
            <a:r>
              <a:rPr lang="en-US" sz="6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450"/>
              </a:spcBef>
            </a:pPr>
            <a:r>
              <a:rPr lang="en-US" sz="6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450"/>
              </a:spcBef>
            </a:pPr>
            <a:r>
              <a:rPr lang="en-US" sz="600" kern="1200">
                <a:solidFill>
                  <a:schemeClr val="tx1"/>
                </a:solidFill>
                <a:latin typeface="Arial"/>
                <a:ea typeface="Arial Unicode MS" panose="020B0604020202020204" pitchFamily="34" charset="-128"/>
                <a:cs typeface="+mn-cs"/>
              </a:rPr>
              <a:t>See </a:t>
            </a:r>
            <a:r>
              <a:rPr lang="en-US" sz="600" kern="1200">
                <a:solidFill>
                  <a:schemeClr val="tx1"/>
                </a:solidFill>
                <a:latin typeface="Arial"/>
                <a:ea typeface="Arial Unicode MS" panose="020B0604020202020204" pitchFamily="34" charset="-128"/>
                <a:cs typeface="+mn-cs"/>
                <a:hlinkClick r:id="rId3"/>
              </a:rPr>
              <a:t>www.sap.com/trademark</a:t>
            </a:r>
            <a:r>
              <a:rPr lang="en-US" sz="600" kern="120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377330" y="1846049"/>
            <a:ext cx="1661110" cy="126958"/>
          </a:xfrm>
          <a:prstGeom prst="rect">
            <a:avLst/>
          </a:prstGeom>
          <a:noFill/>
        </p:spPr>
        <p:txBody>
          <a:bodyPr wrap="square" lIns="0" tIns="0" rIns="0" bIns="0" rtlCol="0" anchor="b">
            <a:noAutofit/>
          </a:bodyPr>
          <a:lstStyle/>
          <a:p>
            <a:pPr marL="0" marR="0" lvl="0" indent="0" algn="l" defTabSz="816364" rtl="0" eaLnBrk="1" fontAlgn="auto" latinLnBrk="0" hangingPunct="1">
              <a:lnSpc>
                <a:spcPct val="100000"/>
              </a:lnSpc>
              <a:spcBef>
                <a:spcPts val="900"/>
              </a:spcBef>
              <a:spcAft>
                <a:spcPts val="0"/>
              </a:spcAft>
              <a:buClrTx/>
              <a:buSzTx/>
              <a:buFontTx/>
              <a:buNone/>
              <a:tabLst/>
              <a:defRPr/>
            </a:pPr>
            <a:r>
              <a:rPr lang="en-US" sz="825" b="1" kern="1200">
                <a:solidFill>
                  <a:schemeClr val="accent1"/>
                </a:solidFill>
                <a:latin typeface="Arial"/>
                <a:ea typeface="Arial Unicode MS" panose="020B0604020202020204" pitchFamily="34" charset="-128"/>
                <a:cs typeface="+mn-cs"/>
              </a:rPr>
              <a:t>www.sap.com</a:t>
            </a:r>
            <a:r>
              <a:rPr lang="en-US" sz="825" b="1" kern="1200">
                <a:solidFill>
                  <a:schemeClr val="tx1"/>
                </a:solidFill>
                <a:latin typeface="Arial"/>
                <a:ea typeface="Arial Unicode MS" panose="020B0604020202020204" pitchFamily="34" charset="-128"/>
                <a:cs typeface="+mn-cs"/>
              </a:rPr>
              <a:t>/contactsap</a:t>
            </a:r>
          </a:p>
        </p:txBody>
      </p:sp>
      <p:pic>
        <p:nvPicPr>
          <p:cNvPr id="10" name="Linkedin icon with link">
            <a:hlinkClick r:id="rId5"/>
            <a:extLst>
              <a:ext uri="{FF2B5EF4-FFF2-40B4-BE49-F238E27FC236}">
                <a16:creationId xmlns:a16="http://schemas.microsoft.com/office/drawing/2014/main" id="{D03BED7D-4C1C-D348-B7EC-3275C42250B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692675" y="1312470"/>
            <a:ext cx="271286" cy="271357"/>
          </a:xfrm>
          <a:prstGeom prst="rect">
            <a:avLst/>
          </a:prstGeom>
        </p:spPr>
      </p:pic>
      <p:pic>
        <p:nvPicPr>
          <p:cNvPr id="11" name="YouTube icon with link">
            <a:hlinkClick r:id="rId7"/>
            <a:extLst>
              <a:ext uri="{FF2B5EF4-FFF2-40B4-BE49-F238E27FC236}">
                <a16:creationId xmlns:a16="http://schemas.microsoft.com/office/drawing/2014/main" id="{4550E8CF-5571-DB45-85AB-8ACD63D7F0D9}"/>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249888" y="1311797"/>
            <a:ext cx="272629" cy="272700"/>
          </a:xfrm>
          <a:prstGeom prst="rect">
            <a:avLst/>
          </a:prstGeom>
        </p:spPr>
      </p:pic>
      <p:pic>
        <p:nvPicPr>
          <p:cNvPr id="12" name="Twitter icon with link">
            <a:hlinkClick r:id="rId9" tooltip="https://twitter.com/sap"/>
            <a:extLst>
              <a:ext uri="{FF2B5EF4-FFF2-40B4-BE49-F238E27FC236}">
                <a16:creationId xmlns:a16="http://schemas.microsoft.com/office/drawing/2014/main" id="{3A3DEA53-744B-5D49-B9C4-B3DD2B6F8890}"/>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808444" y="1312470"/>
            <a:ext cx="271286" cy="271357"/>
          </a:xfrm>
          <a:prstGeom prst="rect">
            <a:avLst/>
          </a:prstGeom>
        </p:spPr>
      </p:pic>
      <p:pic>
        <p:nvPicPr>
          <p:cNvPr id="13" name="Facebook icon with link">
            <a:hlinkClick r:id="rId11"/>
            <a:extLst>
              <a:ext uri="{FF2B5EF4-FFF2-40B4-BE49-F238E27FC236}">
                <a16:creationId xmlns:a16="http://schemas.microsoft.com/office/drawing/2014/main" id="{0574D7D9-99A0-C642-8DCC-BBDFBACB0C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365657" y="1311797"/>
            <a:ext cx="272629" cy="272700"/>
          </a:xfrm>
          <a:prstGeom prst="rect">
            <a:avLst/>
          </a:prstGeom>
        </p:spPr>
      </p:pic>
      <p:sp>
        <p:nvSpPr>
          <p:cNvPr id="43" name="Follow all of SAP"/>
          <p:cNvSpPr txBox="1"/>
          <p:nvPr userDrawn="1"/>
        </p:nvSpPr>
        <p:spPr bwMode="black">
          <a:xfrm>
            <a:off x="377331" y="1095751"/>
            <a:ext cx="921172" cy="126958"/>
          </a:xfrm>
          <a:prstGeom prst="rect">
            <a:avLst/>
          </a:prstGeom>
          <a:noFill/>
        </p:spPr>
        <p:txBody>
          <a:bodyPr wrap="square" lIns="0" tIns="0" rIns="0" bIns="0" rtlCol="0" anchor="b">
            <a:noAutofit/>
          </a:bodyPr>
          <a:lstStyle/>
          <a:p>
            <a:pPr marL="0" marR="0" lvl="0" indent="0" algn="l" defTabSz="816364" rtl="0" eaLnBrk="1" fontAlgn="auto" latinLnBrk="0" hangingPunct="1">
              <a:lnSpc>
                <a:spcPct val="100000"/>
              </a:lnSpc>
              <a:spcBef>
                <a:spcPts val="900"/>
              </a:spcBef>
              <a:spcAft>
                <a:spcPts val="0"/>
              </a:spcAft>
              <a:buClrTx/>
              <a:buSzTx/>
              <a:buFontTx/>
              <a:buNone/>
              <a:tabLst/>
              <a:defRPr/>
            </a:pPr>
            <a:r>
              <a:rPr lang="en-US" sz="825" b="0" kern="1200">
                <a:solidFill>
                  <a:schemeClr val="tx1"/>
                </a:solidFill>
                <a:latin typeface="Arial"/>
                <a:ea typeface="Arial Unicode MS" panose="020B0604020202020204" pitchFamily="34" charset="-128"/>
                <a:cs typeface="+mn-cs"/>
              </a:rPr>
              <a:t>Follow us</a:t>
            </a:r>
          </a:p>
        </p:txBody>
      </p:sp>
      <p:pic>
        <p:nvPicPr>
          <p:cNvPr id="6" name="Acquired Company Placeholder" descr="{&quot;templafy&quot;:{&quot;id&quot;:&quot;21a9dbc6-e6bc-4a09-8c82-751c83737aa8&quot;}}" hidden="1">
            <a:extLst>
              <a:ext uri="{FF2B5EF4-FFF2-40B4-BE49-F238E27FC236}">
                <a16:creationId xmlns:a16="http://schemas.microsoft.com/office/drawing/2014/main" id="{48CACEF2-AF13-40A0-905F-D3B2AA146CA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65657" y="377911"/>
            <a:ext cx="3093637" cy="199508"/>
          </a:xfrm>
          <a:prstGeom prst="rect">
            <a:avLst/>
          </a:prstGeom>
        </p:spPr>
      </p:pic>
      <p:sp>
        <p:nvSpPr>
          <p:cNvPr id="2" name="Copyright" hidden="1">
            <a:extLst>
              <a:ext uri="{FF2B5EF4-FFF2-40B4-BE49-F238E27FC236}">
                <a16:creationId xmlns:a16="http://schemas.microsoft.com/office/drawing/2014/main" id="{FEAE072C-DB5A-9F41-8095-26B2CBACF8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2437898"/>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1_Copyright German">
    <p:spTree>
      <p:nvGrpSpPr>
        <p:cNvPr id="1" name=""/>
        <p:cNvGrpSpPr/>
        <p:nvPr/>
      </p:nvGrpSpPr>
      <p:grpSpPr>
        <a:xfrm>
          <a:off x="0" y="0"/>
          <a:ext cx="0" cy="0"/>
          <a:chOff x="0" y="0"/>
          <a:chExt cx="0" cy="0"/>
        </a:xfrm>
      </p:grpSpPr>
      <p:pic>
        <p:nvPicPr>
          <p:cNvPr id="4" name="SAP Logo Placeholder" descr="{&quot;templafy&quot;:{&quot;id&quot;:&quot;7ab35ca3-e787-4531-8027-b24f21bcb65d&quot;}}">
            <a:extLst>
              <a:ext uri="{FF2B5EF4-FFF2-40B4-BE49-F238E27FC236}">
                <a16:creationId xmlns:a16="http://schemas.microsoft.com/office/drawing/2014/main" id="{A3F7BBB3-4BB6-46A6-82A0-DBA310DECF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0463" y="4347972"/>
            <a:ext cx="1655896" cy="399015"/>
          </a:xfrm>
          <a:prstGeom prst="rect">
            <a:avLst/>
          </a:prstGeom>
        </p:spPr>
      </p:pic>
      <p:sp>
        <p:nvSpPr>
          <p:cNvPr id="32" name="Copyright information-German"/>
          <p:cNvSpPr txBox="1"/>
          <p:nvPr userDrawn="1"/>
        </p:nvSpPr>
        <p:spPr bwMode="black">
          <a:xfrm>
            <a:off x="377900" y="1983969"/>
            <a:ext cx="4556419" cy="2781531"/>
          </a:xfrm>
          <a:prstGeom prst="rect">
            <a:avLst/>
          </a:prstGeom>
          <a:noFill/>
        </p:spPr>
        <p:txBody>
          <a:bodyPr wrap="square" lIns="0" tIns="0" rIns="0" bIns="0" rtlCol="0" anchor="b">
            <a:noAutofit/>
          </a:bodyPr>
          <a:lstStyle/>
          <a:p>
            <a:pPr marL="0" marR="0" lvl="0" indent="0" algn="l" defTabSz="816364" rtl="0" eaLnBrk="1" fontAlgn="auto" latinLnBrk="0" hangingPunct="1">
              <a:lnSpc>
                <a:spcPct val="100000"/>
              </a:lnSpc>
              <a:spcBef>
                <a:spcPts val="900"/>
              </a:spcBef>
              <a:spcAft>
                <a:spcPts val="0"/>
              </a:spcAft>
              <a:buClrTx/>
              <a:buSzTx/>
              <a:buFontTx/>
              <a:buNone/>
              <a:tabLst/>
              <a:defRPr/>
            </a:pPr>
            <a:r>
              <a:rPr lang="en-US" sz="600" b="0" noProof="0"/>
              <a:t>© 2022 SAP SE </a:t>
            </a:r>
            <a:r>
              <a:rPr lang="de-DE" sz="600" b="0" noProof="0"/>
              <a:t>oder ein SAP-Konzernunternehmen. Alle Rechte vorbehalten</a:t>
            </a:r>
            <a:r>
              <a:rPr lang="en-US" sz="600" b="0" noProof="0"/>
              <a:t>.</a:t>
            </a:r>
            <a:endParaRPr lang="de-DE" sz="600" kern="0">
              <a:ea typeface="Arial Unicode MS" pitchFamily="34" charset="-128"/>
              <a:cs typeface="Arial Unicode MS" pitchFamily="34" charset="-128"/>
            </a:endParaRPr>
          </a:p>
          <a:p>
            <a:pPr>
              <a:spcBef>
                <a:spcPts val="450"/>
              </a:spcBef>
            </a:pPr>
            <a:r>
              <a:rPr lang="de-DE" sz="6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450"/>
              </a:spcBef>
            </a:pPr>
            <a:r>
              <a:rPr lang="de-DE" sz="6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450"/>
              </a:spcBef>
            </a:pPr>
            <a:r>
              <a:rPr lang="de-DE" sz="6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450"/>
              </a:spcBef>
            </a:pPr>
            <a:r>
              <a:rPr lang="de-DE" sz="6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450"/>
              </a:spcBef>
            </a:pPr>
            <a:r>
              <a:rPr lang="de-DE" sz="6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600" kern="1200" baseline="0" noProof="0">
                <a:solidFill>
                  <a:schemeClr val="tx1"/>
                </a:solidFill>
                <a:effectLst/>
                <a:latin typeface="Arial"/>
                <a:ea typeface="+mn-ea"/>
                <a:cs typeface="+mn-cs"/>
              </a:rPr>
              <a:t> </a:t>
            </a:r>
            <a:r>
              <a:rPr lang="de-DE" sz="600" kern="1200" noProof="0">
                <a:solidFill>
                  <a:schemeClr val="tx1"/>
                </a:solidFill>
                <a:effectLst/>
                <a:latin typeface="Arial"/>
                <a:ea typeface="+mn-ea"/>
                <a:cs typeface="+mn-cs"/>
              </a:rPr>
              <a:t>Alle anderen Namen von Produkten und Dienstleistungen sind Marken der jeweiligen Firmen. </a:t>
            </a:r>
          </a:p>
          <a:p>
            <a:pPr>
              <a:spcBef>
                <a:spcPts val="450"/>
              </a:spcBef>
            </a:pPr>
            <a:r>
              <a:rPr lang="de-DE" sz="600" kern="1200" noProof="0">
                <a:solidFill>
                  <a:schemeClr val="tx1"/>
                </a:solidFill>
                <a:effectLst/>
                <a:latin typeface="Arial"/>
                <a:ea typeface="+mn-ea"/>
                <a:cs typeface="+mn-cs"/>
              </a:rPr>
              <a:t>Zusätzliche Informationen zur Marke und Vermerke finden Sie auf der Seite </a:t>
            </a:r>
            <a:r>
              <a:rPr lang="en-US" sz="600" kern="1200">
                <a:solidFill>
                  <a:schemeClr val="tx1"/>
                </a:solidFill>
                <a:latin typeface="Arial"/>
                <a:ea typeface="Arial Unicode MS" panose="020B0604020202020204" pitchFamily="34" charset="-128"/>
                <a:cs typeface="+mn-cs"/>
                <a:hlinkClick r:id="rId3"/>
              </a:rPr>
              <a:t>www.sap.com/trademark</a:t>
            </a:r>
            <a:r>
              <a:rPr lang="en-US" sz="600" kern="1200">
                <a:solidFill>
                  <a:schemeClr val="tx1"/>
                </a:solidFill>
                <a:latin typeface="Arial"/>
                <a:ea typeface="Arial Unicode MS" panose="020B0604020202020204" pitchFamily="34" charset="-128"/>
                <a:cs typeface="+mn-cs"/>
              </a:rPr>
              <a:t> </a:t>
            </a:r>
            <a:endParaRPr lang="de-DE" sz="600" kern="1200" noProof="0">
              <a:solidFill>
                <a:schemeClr val="tx1"/>
              </a:solidFill>
              <a:effectLst/>
              <a:latin typeface="Arial"/>
              <a:ea typeface="+mn-ea"/>
              <a:cs typeface="+mn-cs"/>
            </a:endParaRPr>
          </a:p>
        </p:txBody>
      </p:sp>
      <p:sp>
        <p:nvSpPr>
          <p:cNvPr id="11" name="Copyright information">
            <a:hlinkClick r:id="rId4" tooltip="www.sap.com/contactsap"/>
          </p:cNvPr>
          <p:cNvSpPr txBox="1"/>
          <p:nvPr userDrawn="1"/>
        </p:nvSpPr>
        <p:spPr bwMode="black">
          <a:xfrm>
            <a:off x="377330" y="1846049"/>
            <a:ext cx="1934976" cy="126958"/>
          </a:xfrm>
          <a:prstGeom prst="rect">
            <a:avLst/>
          </a:prstGeom>
          <a:noFill/>
        </p:spPr>
        <p:txBody>
          <a:bodyPr wrap="square" lIns="0" tIns="0" rIns="0" bIns="0" rtlCol="0" anchor="b">
            <a:noAutofit/>
          </a:bodyPr>
          <a:lstStyle/>
          <a:p>
            <a:pPr marL="0" marR="0" lvl="0" indent="0" algn="l" defTabSz="816364" rtl="0" eaLnBrk="1" fontAlgn="auto" latinLnBrk="0" hangingPunct="1">
              <a:lnSpc>
                <a:spcPct val="100000"/>
              </a:lnSpc>
              <a:spcBef>
                <a:spcPts val="900"/>
              </a:spcBef>
              <a:spcAft>
                <a:spcPts val="0"/>
              </a:spcAft>
              <a:buClrTx/>
              <a:buSzTx/>
              <a:buFontTx/>
              <a:buNone/>
              <a:tabLst/>
              <a:defRPr/>
            </a:pPr>
            <a:r>
              <a:rPr lang="en-US" sz="825" b="1" kern="1200">
                <a:solidFill>
                  <a:schemeClr val="accent1"/>
                </a:solidFill>
                <a:latin typeface="Arial"/>
                <a:ea typeface="Arial Unicode MS" panose="020B0604020202020204" pitchFamily="34" charset="-128"/>
                <a:cs typeface="+mn-cs"/>
              </a:rPr>
              <a:t>www.sap.com/germany</a:t>
            </a:r>
            <a:r>
              <a:rPr lang="en-US" sz="825" b="1" kern="1200">
                <a:solidFill>
                  <a:schemeClr val="tx1"/>
                </a:solidFill>
                <a:latin typeface="Arial"/>
                <a:ea typeface="Arial Unicode MS" panose="020B0604020202020204" pitchFamily="34" charset="-128"/>
                <a:cs typeface="+mn-cs"/>
              </a:rPr>
              <a:t>/contactsap</a:t>
            </a:r>
          </a:p>
        </p:txBody>
      </p:sp>
      <p:pic>
        <p:nvPicPr>
          <p:cNvPr id="10" name="Linkedin icon with link">
            <a:hlinkClick r:id="rId5"/>
            <a:extLst>
              <a:ext uri="{FF2B5EF4-FFF2-40B4-BE49-F238E27FC236}">
                <a16:creationId xmlns:a16="http://schemas.microsoft.com/office/drawing/2014/main" id="{7D1F0187-E2B3-E84B-B66C-2F432929821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692675" y="1312470"/>
            <a:ext cx="271286" cy="271357"/>
          </a:xfrm>
          <a:prstGeom prst="rect">
            <a:avLst/>
          </a:prstGeom>
        </p:spPr>
      </p:pic>
      <p:pic>
        <p:nvPicPr>
          <p:cNvPr id="12" name="YouTube icon with link">
            <a:hlinkClick r:id="rId7"/>
            <a:extLst>
              <a:ext uri="{FF2B5EF4-FFF2-40B4-BE49-F238E27FC236}">
                <a16:creationId xmlns:a16="http://schemas.microsoft.com/office/drawing/2014/main" id="{E3EFD77E-732B-3042-869E-DD34D616C8DC}"/>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249888" y="1311797"/>
            <a:ext cx="272629" cy="272700"/>
          </a:xfrm>
          <a:prstGeom prst="rect">
            <a:avLst/>
          </a:prstGeom>
        </p:spPr>
      </p:pic>
      <p:pic>
        <p:nvPicPr>
          <p:cNvPr id="13" name="Twitter icon with link">
            <a:hlinkClick r:id="rId9" tooltip="https://twitter.com/sap"/>
            <a:extLst>
              <a:ext uri="{FF2B5EF4-FFF2-40B4-BE49-F238E27FC236}">
                <a16:creationId xmlns:a16="http://schemas.microsoft.com/office/drawing/2014/main" id="{F964F380-9DA3-B140-A34E-13AB1317334E}"/>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808444" y="1312470"/>
            <a:ext cx="271286" cy="271357"/>
          </a:xfrm>
          <a:prstGeom prst="rect">
            <a:avLst/>
          </a:prstGeom>
        </p:spPr>
      </p:pic>
      <p:pic>
        <p:nvPicPr>
          <p:cNvPr id="14" name="Facebook icon with link">
            <a:hlinkClick r:id="rId11"/>
            <a:extLst>
              <a:ext uri="{FF2B5EF4-FFF2-40B4-BE49-F238E27FC236}">
                <a16:creationId xmlns:a16="http://schemas.microsoft.com/office/drawing/2014/main" id="{2F0BB96A-1F55-4D49-8BC7-DCE332FFA2FB}"/>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365657" y="1311797"/>
            <a:ext cx="272629" cy="272700"/>
          </a:xfrm>
          <a:prstGeom prst="rect">
            <a:avLst/>
          </a:prstGeom>
        </p:spPr>
      </p:pic>
      <p:sp>
        <p:nvSpPr>
          <p:cNvPr id="20" name="SAP folgen auf"/>
          <p:cNvSpPr txBox="1"/>
          <p:nvPr userDrawn="1"/>
        </p:nvSpPr>
        <p:spPr bwMode="black">
          <a:xfrm>
            <a:off x="377900" y="1095751"/>
            <a:ext cx="921172" cy="126958"/>
          </a:xfrm>
          <a:prstGeom prst="rect">
            <a:avLst/>
          </a:prstGeom>
          <a:noFill/>
        </p:spPr>
        <p:txBody>
          <a:bodyPr wrap="square" lIns="0" tIns="0" rIns="0" bIns="0" rtlCol="0" anchor="b">
            <a:noAutofit/>
          </a:bodyPr>
          <a:lstStyle/>
          <a:p>
            <a:pPr marL="0" marR="0" lvl="0" indent="0" algn="l" defTabSz="816364" rtl="0" eaLnBrk="1" fontAlgn="auto" latinLnBrk="0" hangingPunct="1">
              <a:lnSpc>
                <a:spcPct val="100000"/>
              </a:lnSpc>
              <a:spcBef>
                <a:spcPts val="900"/>
              </a:spcBef>
              <a:spcAft>
                <a:spcPts val="0"/>
              </a:spcAft>
              <a:buClrTx/>
              <a:buSzTx/>
              <a:buFontTx/>
              <a:buNone/>
              <a:tabLst/>
              <a:defRPr/>
            </a:pPr>
            <a:r>
              <a:rPr lang="de-DE" sz="825" b="0" kern="1200" noProof="0">
                <a:solidFill>
                  <a:schemeClr val="tx1"/>
                </a:solidFill>
                <a:latin typeface="Arial"/>
                <a:ea typeface="Arial Unicode MS" panose="020B0604020202020204" pitchFamily="34" charset="-128"/>
                <a:cs typeface="+mn-cs"/>
              </a:rPr>
              <a:t>SAP folgen auf</a:t>
            </a:r>
          </a:p>
        </p:txBody>
      </p:sp>
      <p:pic>
        <p:nvPicPr>
          <p:cNvPr id="6" name="Acquired Company Placeholder" descr="{&quot;templafy&quot;:{&quot;id&quot;:&quot;ab283852-3641-4540-9345-94f7aa8c43c7&quot;}}" hidden="1">
            <a:extLst>
              <a:ext uri="{FF2B5EF4-FFF2-40B4-BE49-F238E27FC236}">
                <a16:creationId xmlns:a16="http://schemas.microsoft.com/office/drawing/2014/main" id="{B5F98B9A-0AA1-4A4B-9646-F767AFAA859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65657" y="377911"/>
            <a:ext cx="3093637" cy="199508"/>
          </a:xfrm>
          <a:prstGeom prst="rect">
            <a:avLst/>
          </a:prstGeom>
        </p:spPr>
      </p:pic>
      <p:sp>
        <p:nvSpPr>
          <p:cNvPr id="2" name="Copyright" hidden="1">
            <a:extLst>
              <a:ext uri="{FF2B5EF4-FFF2-40B4-BE49-F238E27FC236}">
                <a16:creationId xmlns:a16="http://schemas.microsoft.com/office/drawing/2014/main" id="{E1474C4C-54C0-834D-800D-582582F668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700317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ud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9662" y="0"/>
            <a:ext cx="4454338" cy="4968171"/>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99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5" name="Text Placeholder 15">
            <a:extLst>
              <a:ext uri="{FF2B5EF4-FFF2-40B4-BE49-F238E27FC236}">
                <a16:creationId xmlns:a16="http://schemas.microsoft.com/office/drawing/2014/main" id="{17742DCA-DCC0-2947-BAD0-672F54B38F47}"/>
              </a:ext>
            </a:extLst>
          </p:cNvPr>
          <p:cNvSpPr>
            <a:spLocks noGrp="1"/>
          </p:cNvSpPr>
          <p:nvPr>
            <p:ph type="body" sz="quarter" idx="13" hasCustomPrompt="1"/>
          </p:nvPr>
        </p:nvSpPr>
        <p:spPr>
          <a:xfrm>
            <a:off x="428672" y="4362612"/>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9" name="Text Placeholder 15">
            <a:extLst>
              <a:ext uri="{FF2B5EF4-FFF2-40B4-BE49-F238E27FC236}">
                <a16:creationId xmlns:a16="http://schemas.microsoft.com/office/drawing/2014/main" id="{3496E10C-3F1E-BC4D-BD84-02B4C37E6FAF}"/>
              </a:ext>
            </a:extLst>
          </p:cNvPr>
          <p:cNvSpPr>
            <a:spLocks noGrp="1"/>
          </p:cNvSpPr>
          <p:nvPr>
            <p:ph type="body" sz="quarter" idx="14" hasCustomPrompt="1"/>
          </p:nvPr>
        </p:nvSpPr>
        <p:spPr>
          <a:xfrm>
            <a:off x="3263760" y="4362612"/>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3775506862"/>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shots &amp; Tit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096121-C28F-2C4B-B6B2-C65332BFC030}"/>
              </a:ext>
            </a:extLst>
          </p:cNvPr>
          <p:cNvSpPr/>
          <p:nvPr userDrawn="1"/>
        </p:nvSpPr>
        <p:spPr>
          <a:xfrm>
            <a:off x="16392" y="1143634"/>
            <a:ext cx="9144000" cy="36645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Picture Placeholder 28">
            <a:extLst>
              <a:ext uri="{FF2B5EF4-FFF2-40B4-BE49-F238E27FC236}">
                <a16:creationId xmlns:a16="http://schemas.microsoft.com/office/drawing/2014/main" id="{9094BB99-924C-794E-920F-0E175968DC8D}"/>
              </a:ext>
            </a:extLst>
          </p:cNvPr>
          <p:cNvSpPr>
            <a:spLocks noGrp="1"/>
          </p:cNvSpPr>
          <p:nvPr>
            <p:ph type="pic" sz="quarter" idx="15"/>
          </p:nvPr>
        </p:nvSpPr>
        <p:spPr>
          <a:xfrm>
            <a:off x="4902502" y="2617401"/>
            <a:ext cx="895350" cy="878425"/>
          </a:xfrm>
          <a:prstGeom prst="ellipse">
            <a:avLst/>
          </a:prstGeom>
        </p:spPr>
        <p:txBody>
          <a:bodyPr>
            <a:normAutofit/>
          </a:bodyPr>
          <a:lstStyle>
            <a:lvl1pPr>
              <a:defRPr sz="1200"/>
            </a:lvl1pPr>
          </a:lstStyle>
          <a:p>
            <a:endParaRPr lang="en-US"/>
          </a:p>
        </p:txBody>
      </p:sp>
      <p:sp>
        <p:nvSpPr>
          <p:cNvPr id="33" name="Picture Placeholder 28">
            <a:extLst>
              <a:ext uri="{FF2B5EF4-FFF2-40B4-BE49-F238E27FC236}">
                <a16:creationId xmlns:a16="http://schemas.microsoft.com/office/drawing/2014/main" id="{0AB730F9-9A62-F747-8331-56A4573FC504}"/>
              </a:ext>
            </a:extLst>
          </p:cNvPr>
          <p:cNvSpPr>
            <a:spLocks noGrp="1"/>
          </p:cNvSpPr>
          <p:nvPr>
            <p:ph type="pic" sz="quarter" idx="16"/>
          </p:nvPr>
        </p:nvSpPr>
        <p:spPr>
          <a:xfrm>
            <a:off x="4902502" y="1502257"/>
            <a:ext cx="895350" cy="878425"/>
          </a:xfrm>
          <a:prstGeom prst="ellipse">
            <a:avLst/>
          </a:prstGeom>
        </p:spPr>
        <p:txBody>
          <a:bodyPr>
            <a:normAutofit/>
          </a:bodyPr>
          <a:lstStyle>
            <a:lvl1pPr>
              <a:defRPr sz="1200"/>
            </a:lvl1pPr>
          </a:lstStyle>
          <a:p>
            <a:endParaRPr lang="en-US"/>
          </a:p>
        </p:txBody>
      </p:sp>
      <p:sp>
        <p:nvSpPr>
          <p:cNvPr id="29" name="Picture Placeholder 28">
            <a:extLst>
              <a:ext uri="{FF2B5EF4-FFF2-40B4-BE49-F238E27FC236}">
                <a16:creationId xmlns:a16="http://schemas.microsoft.com/office/drawing/2014/main" id="{410EB94A-38C6-C747-8CE2-5484CE1E0BDB}"/>
              </a:ext>
            </a:extLst>
          </p:cNvPr>
          <p:cNvSpPr>
            <a:spLocks noGrp="1"/>
          </p:cNvSpPr>
          <p:nvPr>
            <p:ph type="pic" sz="quarter" idx="12"/>
          </p:nvPr>
        </p:nvSpPr>
        <p:spPr>
          <a:xfrm>
            <a:off x="1490764" y="2617401"/>
            <a:ext cx="895350" cy="878425"/>
          </a:xfrm>
          <a:prstGeom prst="ellipse">
            <a:avLst/>
          </a:prstGeom>
        </p:spPr>
        <p:txBody>
          <a:bodyPr>
            <a:normAutofit/>
          </a:bodyPr>
          <a:lstStyle>
            <a:lvl1pPr>
              <a:defRPr sz="1200"/>
            </a:lvl1pPr>
          </a:lstStyle>
          <a:p>
            <a:endParaRPr lang="en-US"/>
          </a:p>
        </p:txBody>
      </p:sp>
      <p:sp>
        <p:nvSpPr>
          <p:cNvPr id="30" name="Picture Placeholder 28">
            <a:extLst>
              <a:ext uri="{FF2B5EF4-FFF2-40B4-BE49-F238E27FC236}">
                <a16:creationId xmlns:a16="http://schemas.microsoft.com/office/drawing/2014/main" id="{976CFA75-D9F5-D845-BC96-C470C9377E16}"/>
              </a:ext>
            </a:extLst>
          </p:cNvPr>
          <p:cNvSpPr>
            <a:spLocks noGrp="1"/>
          </p:cNvSpPr>
          <p:nvPr>
            <p:ph type="pic" sz="quarter" idx="13"/>
          </p:nvPr>
        </p:nvSpPr>
        <p:spPr>
          <a:xfrm>
            <a:off x="1490764" y="1492470"/>
            <a:ext cx="895350" cy="878425"/>
          </a:xfrm>
          <a:prstGeom prst="ellipse">
            <a:avLst/>
          </a:prstGeom>
        </p:spPr>
        <p:txBody>
          <a:bodyPr>
            <a:normAutofit/>
          </a:bodyPr>
          <a:lstStyle>
            <a:lvl1pPr>
              <a:defRPr sz="1200"/>
            </a:lvl1pPr>
          </a:lstStyle>
          <a:p>
            <a:endParaRPr lang="en-US"/>
          </a:p>
        </p:txBody>
      </p:sp>
      <p:sp>
        <p:nvSpPr>
          <p:cNvPr id="31" name="Picture Placeholder 28">
            <a:extLst>
              <a:ext uri="{FF2B5EF4-FFF2-40B4-BE49-F238E27FC236}">
                <a16:creationId xmlns:a16="http://schemas.microsoft.com/office/drawing/2014/main" id="{31AB738E-D15C-8C45-A93A-735A713C0A86}"/>
              </a:ext>
            </a:extLst>
          </p:cNvPr>
          <p:cNvSpPr>
            <a:spLocks noGrp="1"/>
          </p:cNvSpPr>
          <p:nvPr>
            <p:ph type="pic" sz="quarter" idx="14"/>
          </p:nvPr>
        </p:nvSpPr>
        <p:spPr>
          <a:xfrm>
            <a:off x="1490764" y="3660525"/>
            <a:ext cx="895350" cy="878425"/>
          </a:xfrm>
          <a:prstGeom prst="ellipse">
            <a:avLst/>
          </a:prstGeom>
        </p:spPr>
        <p:txBody>
          <a:bodyPr>
            <a:normAutofit/>
          </a:bodyPr>
          <a:lstStyle>
            <a:lvl1pPr>
              <a:defRPr sz="1200"/>
            </a:lvl1pPr>
          </a:lstStyle>
          <a:p>
            <a:endParaRPr lang="en-US"/>
          </a:p>
        </p:txBody>
      </p:sp>
      <p:sp>
        <p:nvSpPr>
          <p:cNvPr id="3" name="Footer Placeholder 2">
            <a:extLst>
              <a:ext uri="{FF2B5EF4-FFF2-40B4-BE49-F238E27FC236}">
                <a16:creationId xmlns:a16="http://schemas.microsoft.com/office/drawing/2014/main" id="{0FF133A4-5BE6-5A46-A903-091C813C011B}"/>
              </a:ext>
            </a:extLst>
          </p:cNvPr>
          <p:cNvSpPr>
            <a:spLocks noGrp="1"/>
          </p:cNvSpPr>
          <p:nvPr>
            <p:ph type="ftr" sz="quarter" idx="10"/>
          </p:nvPr>
        </p:nvSpPr>
        <p:spPr/>
        <p:txBody>
          <a:bodyPr/>
          <a:lstStyle/>
          <a:p>
            <a:r>
              <a:rPr lang="en-US"/>
              <a:t>SAPINSIDERONLINE.COM</a:t>
            </a:r>
          </a:p>
        </p:txBody>
      </p:sp>
      <p:sp>
        <p:nvSpPr>
          <p:cNvPr id="4" name="Slide Number Placeholder 3">
            <a:extLst>
              <a:ext uri="{FF2B5EF4-FFF2-40B4-BE49-F238E27FC236}">
                <a16:creationId xmlns:a16="http://schemas.microsoft.com/office/drawing/2014/main" id="{8C67DB19-42AB-0541-92BD-54FAAA245226}"/>
              </a:ext>
            </a:extLst>
          </p:cNvPr>
          <p:cNvSpPr>
            <a:spLocks noGrp="1"/>
          </p:cNvSpPr>
          <p:nvPr>
            <p:ph type="sldNum" sz="quarter" idx="11"/>
          </p:nvPr>
        </p:nvSpPr>
        <p:spPr/>
        <p:txBody>
          <a:bodyPr/>
          <a:lstStyle/>
          <a:p>
            <a:fld id="{48F63A3B-78C7-47BE-AE5E-E10140E04643}" type="slidenum">
              <a:rPr lang="en-US" smtClean="0"/>
              <a:pPr/>
              <a:t>‹#›</a:t>
            </a:fld>
            <a:endParaRPr lang="en-US"/>
          </a:p>
        </p:txBody>
      </p:sp>
      <p:sp>
        <p:nvSpPr>
          <p:cNvPr id="35" name="Content Placeholder 34">
            <a:extLst>
              <a:ext uri="{FF2B5EF4-FFF2-40B4-BE49-F238E27FC236}">
                <a16:creationId xmlns:a16="http://schemas.microsoft.com/office/drawing/2014/main" id="{0848F67D-1C71-0C47-9C74-E066B22953AD}"/>
              </a:ext>
            </a:extLst>
          </p:cNvPr>
          <p:cNvSpPr>
            <a:spLocks noGrp="1"/>
          </p:cNvSpPr>
          <p:nvPr>
            <p:ph sz="quarter" idx="17"/>
          </p:nvPr>
        </p:nvSpPr>
        <p:spPr>
          <a:xfrm>
            <a:off x="2693988" y="1660989"/>
            <a:ext cx="993775" cy="207962"/>
          </a:xfrm>
          <a:solidFill>
            <a:schemeClr val="accent1"/>
          </a:solidFill>
        </p:spPr>
        <p:txBody>
          <a:bodyPr>
            <a:noAutofit/>
          </a:bodyPr>
          <a:lstStyle>
            <a:lvl1pPr marL="0" indent="0">
              <a:buNone/>
              <a:defRPr sz="750">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36" name="Content Placeholder 34">
            <a:extLst>
              <a:ext uri="{FF2B5EF4-FFF2-40B4-BE49-F238E27FC236}">
                <a16:creationId xmlns:a16="http://schemas.microsoft.com/office/drawing/2014/main" id="{7914A04C-8432-4344-A2A2-DFC834E9B470}"/>
              </a:ext>
            </a:extLst>
          </p:cNvPr>
          <p:cNvSpPr>
            <a:spLocks noGrp="1"/>
          </p:cNvSpPr>
          <p:nvPr>
            <p:ph sz="quarter" idx="18"/>
          </p:nvPr>
        </p:nvSpPr>
        <p:spPr>
          <a:xfrm>
            <a:off x="2693988" y="2724787"/>
            <a:ext cx="993775" cy="207962"/>
          </a:xfrm>
          <a:solidFill>
            <a:schemeClr val="accent1"/>
          </a:solidFill>
        </p:spPr>
        <p:txBody>
          <a:bodyPr>
            <a:noAutofit/>
          </a:bodyPr>
          <a:lstStyle>
            <a:lvl1pPr marL="0" indent="0">
              <a:buNone/>
              <a:defRPr sz="750">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37" name="Content Placeholder 34">
            <a:extLst>
              <a:ext uri="{FF2B5EF4-FFF2-40B4-BE49-F238E27FC236}">
                <a16:creationId xmlns:a16="http://schemas.microsoft.com/office/drawing/2014/main" id="{BB0E3D3E-AEA1-F442-9830-F935520A7089}"/>
              </a:ext>
            </a:extLst>
          </p:cNvPr>
          <p:cNvSpPr>
            <a:spLocks noGrp="1"/>
          </p:cNvSpPr>
          <p:nvPr>
            <p:ph sz="quarter" idx="19"/>
          </p:nvPr>
        </p:nvSpPr>
        <p:spPr>
          <a:xfrm>
            <a:off x="2693988" y="3717016"/>
            <a:ext cx="993775" cy="207962"/>
          </a:xfrm>
          <a:solidFill>
            <a:schemeClr val="accent1"/>
          </a:solidFill>
        </p:spPr>
        <p:txBody>
          <a:bodyPr>
            <a:noAutofit/>
          </a:bodyPr>
          <a:lstStyle>
            <a:lvl1pPr marL="0" indent="0">
              <a:buNone/>
              <a:defRPr sz="750">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38" name="Content Placeholder 34">
            <a:extLst>
              <a:ext uri="{FF2B5EF4-FFF2-40B4-BE49-F238E27FC236}">
                <a16:creationId xmlns:a16="http://schemas.microsoft.com/office/drawing/2014/main" id="{E296369B-6A85-5246-84BB-4C4489A91814}"/>
              </a:ext>
            </a:extLst>
          </p:cNvPr>
          <p:cNvSpPr>
            <a:spLocks noGrp="1"/>
          </p:cNvSpPr>
          <p:nvPr>
            <p:ph sz="quarter" idx="20"/>
          </p:nvPr>
        </p:nvSpPr>
        <p:spPr>
          <a:xfrm>
            <a:off x="6010957" y="1664386"/>
            <a:ext cx="993775" cy="207962"/>
          </a:xfrm>
          <a:solidFill>
            <a:schemeClr val="accent1"/>
          </a:solidFill>
        </p:spPr>
        <p:txBody>
          <a:bodyPr>
            <a:noAutofit/>
          </a:bodyPr>
          <a:lstStyle>
            <a:lvl1pPr marL="0" indent="0">
              <a:buNone/>
              <a:defRPr sz="750">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39" name="Content Placeholder 34">
            <a:extLst>
              <a:ext uri="{FF2B5EF4-FFF2-40B4-BE49-F238E27FC236}">
                <a16:creationId xmlns:a16="http://schemas.microsoft.com/office/drawing/2014/main" id="{F5E3D1BA-4514-0E4A-BC96-8047CDD3E4E0}"/>
              </a:ext>
            </a:extLst>
          </p:cNvPr>
          <p:cNvSpPr>
            <a:spLocks noGrp="1"/>
          </p:cNvSpPr>
          <p:nvPr>
            <p:ph sz="quarter" idx="21"/>
          </p:nvPr>
        </p:nvSpPr>
        <p:spPr>
          <a:xfrm>
            <a:off x="6018816" y="2744083"/>
            <a:ext cx="993775" cy="207962"/>
          </a:xfrm>
          <a:solidFill>
            <a:schemeClr val="accent1"/>
          </a:solidFill>
        </p:spPr>
        <p:txBody>
          <a:bodyPr>
            <a:noAutofit/>
          </a:bodyPr>
          <a:lstStyle>
            <a:lvl1pPr marL="0" indent="0">
              <a:buNone/>
              <a:defRPr sz="750">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40" name="Content Placeholder 34">
            <a:extLst>
              <a:ext uri="{FF2B5EF4-FFF2-40B4-BE49-F238E27FC236}">
                <a16:creationId xmlns:a16="http://schemas.microsoft.com/office/drawing/2014/main" id="{99C2B4E8-2DFB-2342-B4B2-59A7C2E30430}"/>
              </a:ext>
            </a:extLst>
          </p:cNvPr>
          <p:cNvSpPr>
            <a:spLocks noGrp="1"/>
          </p:cNvSpPr>
          <p:nvPr>
            <p:ph sz="quarter" idx="22"/>
          </p:nvPr>
        </p:nvSpPr>
        <p:spPr>
          <a:xfrm>
            <a:off x="2693899" y="1941470"/>
            <a:ext cx="1699679" cy="502100"/>
          </a:xfrm>
          <a:noFill/>
        </p:spPr>
        <p:txBody>
          <a:bodyPr>
            <a:noAutofit/>
          </a:bodyPr>
          <a:lstStyle>
            <a:lvl1pPr marL="0" indent="0" defTabSz="502920">
              <a:lnSpc>
                <a:spcPct val="100000"/>
              </a:lnSpc>
              <a:spcBef>
                <a:spcPts val="750"/>
              </a:spcBef>
              <a:buNone/>
              <a:defRPr sz="750">
                <a:solidFill>
                  <a:sysClr val="windowText" lastClr="000000"/>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41" name="Content Placeholder 34">
            <a:extLst>
              <a:ext uri="{FF2B5EF4-FFF2-40B4-BE49-F238E27FC236}">
                <a16:creationId xmlns:a16="http://schemas.microsoft.com/office/drawing/2014/main" id="{FAC641FA-0728-F145-94F5-783662B1EE78}"/>
              </a:ext>
            </a:extLst>
          </p:cNvPr>
          <p:cNvSpPr>
            <a:spLocks noGrp="1"/>
          </p:cNvSpPr>
          <p:nvPr>
            <p:ph sz="quarter" idx="23"/>
          </p:nvPr>
        </p:nvSpPr>
        <p:spPr>
          <a:xfrm>
            <a:off x="2693901" y="2993726"/>
            <a:ext cx="1699679" cy="502100"/>
          </a:xfrm>
          <a:noFill/>
        </p:spPr>
        <p:txBody>
          <a:bodyPr>
            <a:noAutofit/>
          </a:bodyPr>
          <a:lstStyle>
            <a:lvl1pPr marL="0" indent="0" defTabSz="502920">
              <a:lnSpc>
                <a:spcPct val="100000"/>
              </a:lnSpc>
              <a:spcBef>
                <a:spcPts val="750"/>
              </a:spcBef>
              <a:buNone/>
              <a:defRPr sz="750">
                <a:solidFill>
                  <a:sysClr val="windowText" lastClr="000000"/>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42" name="Content Placeholder 34">
            <a:extLst>
              <a:ext uri="{FF2B5EF4-FFF2-40B4-BE49-F238E27FC236}">
                <a16:creationId xmlns:a16="http://schemas.microsoft.com/office/drawing/2014/main" id="{F4CC77FB-A8B0-BE4B-AB96-F2D0121F88C1}"/>
              </a:ext>
            </a:extLst>
          </p:cNvPr>
          <p:cNvSpPr>
            <a:spLocks noGrp="1"/>
          </p:cNvSpPr>
          <p:nvPr>
            <p:ph sz="quarter" idx="24"/>
          </p:nvPr>
        </p:nvSpPr>
        <p:spPr>
          <a:xfrm>
            <a:off x="2693900" y="3995365"/>
            <a:ext cx="1699679" cy="502100"/>
          </a:xfrm>
          <a:noFill/>
        </p:spPr>
        <p:txBody>
          <a:bodyPr>
            <a:noAutofit/>
          </a:bodyPr>
          <a:lstStyle>
            <a:lvl1pPr marL="0" indent="0" defTabSz="502920" fontAlgn="t">
              <a:lnSpc>
                <a:spcPct val="100000"/>
              </a:lnSpc>
              <a:spcBef>
                <a:spcPts val="750"/>
              </a:spcBef>
              <a:buNone/>
              <a:defRPr sz="750">
                <a:solidFill>
                  <a:sysClr val="windowText" lastClr="000000"/>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43" name="Content Placeholder 34">
            <a:extLst>
              <a:ext uri="{FF2B5EF4-FFF2-40B4-BE49-F238E27FC236}">
                <a16:creationId xmlns:a16="http://schemas.microsoft.com/office/drawing/2014/main" id="{AA1C444E-81C4-7145-A62D-A17BB027CA4D}"/>
              </a:ext>
            </a:extLst>
          </p:cNvPr>
          <p:cNvSpPr>
            <a:spLocks noGrp="1"/>
          </p:cNvSpPr>
          <p:nvPr>
            <p:ph sz="quarter" idx="25"/>
          </p:nvPr>
        </p:nvSpPr>
        <p:spPr>
          <a:xfrm>
            <a:off x="6010957" y="1941470"/>
            <a:ext cx="1699679" cy="502100"/>
          </a:xfrm>
          <a:noFill/>
        </p:spPr>
        <p:txBody>
          <a:bodyPr>
            <a:noAutofit/>
          </a:bodyPr>
          <a:lstStyle>
            <a:lvl1pPr marL="0" indent="0" defTabSz="502920">
              <a:lnSpc>
                <a:spcPct val="100000"/>
              </a:lnSpc>
              <a:spcBef>
                <a:spcPts val="750"/>
              </a:spcBef>
              <a:buNone/>
              <a:defRPr sz="750">
                <a:solidFill>
                  <a:sysClr val="windowText" lastClr="000000"/>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44" name="Content Placeholder 34">
            <a:extLst>
              <a:ext uri="{FF2B5EF4-FFF2-40B4-BE49-F238E27FC236}">
                <a16:creationId xmlns:a16="http://schemas.microsoft.com/office/drawing/2014/main" id="{65EB067B-7929-7948-AAEE-CB7B8DFAC31F}"/>
              </a:ext>
            </a:extLst>
          </p:cNvPr>
          <p:cNvSpPr>
            <a:spLocks noGrp="1"/>
          </p:cNvSpPr>
          <p:nvPr>
            <p:ph sz="quarter" idx="26"/>
          </p:nvPr>
        </p:nvSpPr>
        <p:spPr>
          <a:xfrm>
            <a:off x="6010956" y="3021167"/>
            <a:ext cx="1699679" cy="502100"/>
          </a:xfrm>
          <a:noFill/>
        </p:spPr>
        <p:txBody>
          <a:bodyPr>
            <a:noAutofit/>
          </a:bodyPr>
          <a:lstStyle>
            <a:lvl1pPr marL="0" indent="0" defTabSz="502920">
              <a:lnSpc>
                <a:spcPct val="100000"/>
              </a:lnSpc>
              <a:spcBef>
                <a:spcPts val="750"/>
              </a:spcBef>
              <a:buNone/>
              <a:defRPr sz="750">
                <a:solidFill>
                  <a:sysClr val="windowText" lastClr="000000"/>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45" name="Title 44">
            <a:extLst>
              <a:ext uri="{FF2B5EF4-FFF2-40B4-BE49-F238E27FC236}">
                <a16:creationId xmlns:a16="http://schemas.microsoft.com/office/drawing/2014/main" id="{CA582D72-4D2B-FC40-8850-612439620437}"/>
              </a:ext>
            </a:extLst>
          </p:cNvPr>
          <p:cNvSpPr>
            <a:spLocks noGrp="1"/>
          </p:cNvSpPr>
          <p:nvPr>
            <p:ph type="title"/>
          </p:nvPr>
        </p:nvSpPr>
        <p:spPr>
          <a:xfrm>
            <a:off x="209550" y="87653"/>
            <a:ext cx="7886700" cy="994172"/>
          </a:xfrm>
        </p:spPr>
        <p:txBody>
          <a:bodyPr/>
          <a:lstStyle/>
          <a:p>
            <a:r>
              <a:rPr lang="en-US"/>
              <a:t>Click to edit Master title style</a:t>
            </a:r>
          </a:p>
        </p:txBody>
      </p:sp>
    </p:spTree>
    <p:extLst>
      <p:ext uri="{BB962C8B-B14F-4D97-AF65-F5344CB8AC3E}">
        <p14:creationId xmlns:p14="http://schemas.microsoft.com/office/powerpoint/2010/main" val="3758818754"/>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eaker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013F-EF34-48FC-9E01-83D9E1C4D5F7}"/>
              </a:ext>
            </a:extLst>
          </p:cNvPr>
          <p:cNvSpPr>
            <a:spLocks noGrp="1"/>
          </p:cNvSpPr>
          <p:nvPr>
            <p:ph type="title" hasCustomPrompt="1"/>
          </p:nvPr>
        </p:nvSpPr>
        <p:spPr/>
        <p:txBody>
          <a:bodyPr/>
          <a:lstStyle>
            <a:lvl1pPr>
              <a:defRPr b="0" i="0">
                <a:solidFill>
                  <a:schemeClr val="accent1"/>
                </a:solidFill>
              </a:defRPr>
            </a:lvl1pPr>
          </a:lstStyle>
          <a:p>
            <a:r>
              <a:rPr lang="en-US"/>
              <a:t>SPEAKER NAME</a:t>
            </a:r>
          </a:p>
        </p:txBody>
      </p:sp>
      <p:sp>
        <p:nvSpPr>
          <p:cNvPr id="9" name="Rectangle 8">
            <a:extLst>
              <a:ext uri="{FF2B5EF4-FFF2-40B4-BE49-F238E27FC236}">
                <a16:creationId xmlns:a16="http://schemas.microsoft.com/office/drawing/2014/main" id="{D0469624-FCD9-314E-99DE-EAF18E4AE19F}"/>
              </a:ext>
            </a:extLst>
          </p:cNvPr>
          <p:cNvSpPr>
            <a:spLocks noChangeAspect="1"/>
          </p:cNvSpPr>
          <p:nvPr userDrawn="1"/>
        </p:nvSpPr>
        <p:spPr>
          <a:xfrm>
            <a:off x="4572001" y="964407"/>
            <a:ext cx="4129088" cy="3846909"/>
          </a:xfrm>
          <a:prstGeom prst="rect">
            <a:avLst/>
          </a:pr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a typeface="Roboto" panose="02000000000000000000" pitchFamily="2" charset="0"/>
            </a:endParaRPr>
          </a:p>
        </p:txBody>
      </p:sp>
      <p:sp>
        <p:nvSpPr>
          <p:cNvPr id="10" name="Text Placeholder 18">
            <a:extLst>
              <a:ext uri="{FF2B5EF4-FFF2-40B4-BE49-F238E27FC236}">
                <a16:creationId xmlns:a16="http://schemas.microsoft.com/office/drawing/2014/main" id="{5662B22E-4282-AD4C-BF65-6615433ABB84}"/>
              </a:ext>
            </a:extLst>
          </p:cNvPr>
          <p:cNvSpPr>
            <a:spLocks noGrp="1" noChangeAspect="1"/>
          </p:cNvSpPr>
          <p:nvPr>
            <p:ph type="body" sz="quarter" idx="14" hasCustomPrompt="1"/>
          </p:nvPr>
        </p:nvSpPr>
        <p:spPr>
          <a:xfrm>
            <a:off x="4768453" y="1253729"/>
            <a:ext cx="3684973" cy="3278981"/>
          </a:xfrm>
        </p:spPr>
        <p:txBody>
          <a:bodyPr anchor="ctr">
            <a:normAutofit/>
          </a:bodyPr>
          <a:lstStyle>
            <a:lvl1pPr marL="0" indent="0">
              <a:buNone/>
              <a:defRPr sz="1350" b="0" i="0">
                <a:solidFill>
                  <a:schemeClr val="tx1"/>
                </a:solidFill>
                <a:latin typeface="Franklin Gothic Medium" panose="020B0603020102020204" pitchFamily="34" charset="0"/>
                <a:ea typeface="Roboto" panose="02000000000000000000" pitchFamily="2" charset="0"/>
              </a:defRPr>
            </a:lvl1pPr>
          </a:lstStyle>
          <a:p>
            <a:pPr lvl="0"/>
            <a:r>
              <a:rPr lang="en-US"/>
              <a:t>Bio</a:t>
            </a:r>
          </a:p>
        </p:txBody>
      </p:sp>
      <p:sp>
        <p:nvSpPr>
          <p:cNvPr id="12" name="Oval 11">
            <a:extLst>
              <a:ext uri="{FF2B5EF4-FFF2-40B4-BE49-F238E27FC236}">
                <a16:creationId xmlns:a16="http://schemas.microsoft.com/office/drawing/2014/main" id="{CD22FBB3-C012-4945-816F-648F68EC2EF8}"/>
              </a:ext>
            </a:extLst>
          </p:cNvPr>
          <p:cNvSpPr>
            <a:spLocks noChangeAspect="1"/>
          </p:cNvSpPr>
          <p:nvPr userDrawn="1"/>
        </p:nvSpPr>
        <p:spPr>
          <a:xfrm>
            <a:off x="808672" y="1406184"/>
            <a:ext cx="2988357" cy="2988357"/>
          </a:xfrm>
          <a:prstGeom prst="ellipse">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ndParaRPr>
          </a:p>
        </p:txBody>
      </p:sp>
      <p:sp>
        <p:nvSpPr>
          <p:cNvPr id="14" name="Picture Placeholder 7">
            <a:extLst>
              <a:ext uri="{FF2B5EF4-FFF2-40B4-BE49-F238E27FC236}">
                <a16:creationId xmlns:a16="http://schemas.microsoft.com/office/drawing/2014/main" id="{B2FFF146-1C0C-5A4F-9AF9-9DF4ECD302DC}"/>
              </a:ext>
            </a:extLst>
          </p:cNvPr>
          <p:cNvSpPr>
            <a:spLocks noGrp="1" noChangeAspect="1"/>
          </p:cNvSpPr>
          <p:nvPr>
            <p:ph type="pic" sz="quarter" idx="15"/>
          </p:nvPr>
        </p:nvSpPr>
        <p:spPr>
          <a:xfrm>
            <a:off x="954637" y="1542298"/>
            <a:ext cx="2716128" cy="2716128"/>
          </a:xfrm>
          <a:prstGeom prst="ellipse">
            <a:avLst/>
          </a:prstGeom>
        </p:spPr>
        <p:txBody>
          <a:bodyPr/>
          <a:lstStyle>
            <a:lvl1pPr marL="0" indent="0">
              <a:buNone/>
              <a:defRPr b="0" i="0"/>
            </a:lvl1pPr>
          </a:lstStyle>
          <a:p>
            <a:endParaRPr lang="en-US"/>
          </a:p>
        </p:txBody>
      </p:sp>
    </p:spTree>
    <p:extLst>
      <p:ext uri="{BB962C8B-B14F-4D97-AF65-F5344CB8AC3E}">
        <p14:creationId xmlns:p14="http://schemas.microsoft.com/office/powerpoint/2010/main" val="3369456020"/>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Speaker 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3DD17B-E2C2-4415-972E-D1D89BB53A95}"/>
              </a:ext>
            </a:extLst>
          </p:cNvPr>
          <p:cNvSpPr>
            <a:spLocks noChangeAspect="1"/>
          </p:cNvSpPr>
          <p:nvPr userDrawn="1"/>
        </p:nvSpPr>
        <p:spPr>
          <a:xfrm>
            <a:off x="2486026" y="1033191"/>
            <a:ext cx="6236494" cy="1629677"/>
          </a:xfrm>
          <a:prstGeom prst="rect">
            <a:avLst/>
          </a:pr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a typeface="Roboto" panose="02000000000000000000" pitchFamily="2" charset="0"/>
            </a:endParaRPr>
          </a:p>
        </p:txBody>
      </p:sp>
      <p:sp>
        <p:nvSpPr>
          <p:cNvPr id="2" name="Title 1">
            <a:extLst>
              <a:ext uri="{FF2B5EF4-FFF2-40B4-BE49-F238E27FC236}">
                <a16:creationId xmlns:a16="http://schemas.microsoft.com/office/drawing/2014/main" id="{6AFF6A4A-2A7C-4CD0-B201-326C5DA6C9C1}"/>
              </a:ext>
            </a:extLst>
          </p:cNvPr>
          <p:cNvSpPr>
            <a:spLocks noGrp="1"/>
          </p:cNvSpPr>
          <p:nvPr>
            <p:ph type="title" hasCustomPrompt="1"/>
          </p:nvPr>
        </p:nvSpPr>
        <p:spPr>
          <a:xfrm>
            <a:off x="207991" y="162602"/>
            <a:ext cx="6705614" cy="514350"/>
          </a:xfrm>
        </p:spPr>
        <p:txBody>
          <a:bodyPr/>
          <a:lstStyle>
            <a:lvl1pPr>
              <a:defRPr b="0" i="0">
                <a:solidFill>
                  <a:schemeClr val="accent1"/>
                </a:solidFill>
              </a:defRPr>
            </a:lvl1pPr>
          </a:lstStyle>
          <a:p>
            <a:r>
              <a:rPr lang="en-US"/>
              <a:t>SPEAKER NAMES</a:t>
            </a:r>
          </a:p>
        </p:txBody>
      </p:sp>
      <p:sp>
        <p:nvSpPr>
          <p:cNvPr id="20" name="Text Placeholder 18">
            <a:extLst>
              <a:ext uri="{FF2B5EF4-FFF2-40B4-BE49-F238E27FC236}">
                <a16:creationId xmlns:a16="http://schemas.microsoft.com/office/drawing/2014/main" id="{4C0186C0-9C2C-41E0-ABE8-EBAC62443707}"/>
              </a:ext>
            </a:extLst>
          </p:cNvPr>
          <p:cNvSpPr>
            <a:spLocks noGrp="1" noChangeAspect="1"/>
          </p:cNvSpPr>
          <p:nvPr>
            <p:ph type="body" sz="quarter" idx="13"/>
          </p:nvPr>
        </p:nvSpPr>
        <p:spPr>
          <a:xfrm>
            <a:off x="2678907" y="1248059"/>
            <a:ext cx="5795951" cy="1205820"/>
          </a:xfrm>
        </p:spPr>
        <p:txBody>
          <a:bodyPr anchor="ctr">
            <a:normAutofit/>
          </a:bodyPr>
          <a:lstStyle>
            <a:lvl1pPr marL="0" indent="0">
              <a:buNone/>
              <a:defRPr sz="1350" b="0" i="0">
                <a:solidFill>
                  <a:schemeClr val="tx1"/>
                </a:solidFill>
                <a:latin typeface="Franklin Gothic Medium" panose="020B0603020102020204" pitchFamily="34" charset="0"/>
                <a:ea typeface="Roboto" panose="02000000000000000000" pitchFamily="2" charset="0"/>
              </a:defRPr>
            </a:lvl1pPr>
          </a:lstStyle>
          <a:p>
            <a:pPr lvl="0"/>
            <a:endParaRPr lang="en-US"/>
          </a:p>
        </p:txBody>
      </p:sp>
      <p:sp>
        <p:nvSpPr>
          <p:cNvPr id="21" name="Oval 20">
            <a:extLst>
              <a:ext uri="{FF2B5EF4-FFF2-40B4-BE49-F238E27FC236}">
                <a16:creationId xmlns:a16="http://schemas.microsoft.com/office/drawing/2014/main" id="{FC695829-816F-46F5-80F5-33A93531D8BF}"/>
              </a:ext>
            </a:extLst>
          </p:cNvPr>
          <p:cNvSpPr>
            <a:spLocks noChangeAspect="1"/>
          </p:cNvSpPr>
          <p:nvPr userDrawn="1"/>
        </p:nvSpPr>
        <p:spPr>
          <a:xfrm>
            <a:off x="347674" y="948389"/>
            <a:ext cx="1793015" cy="1793015"/>
          </a:xfrm>
          <a:prstGeom prst="ellipse">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ndParaRPr>
          </a:p>
        </p:txBody>
      </p:sp>
      <p:sp>
        <p:nvSpPr>
          <p:cNvPr id="23" name="Picture Placeholder 7">
            <a:extLst>
              <a:ext uri="{FF2B5EF4-FFF2-40B4-BE49-F238E27FC236}">
                <a16:creationId xmlns:a16="http://schemas.microsoft.com/office/drawing/2014/main" id="{9E4020F8-55BB-4837-919A-0830430EDC74}"/>
              </a:ext>
            </a:extLst>
          </p:cNvPr>
          <p:cNvSpPr>
            <a:spLocks noGrp="1" noChangeAspect="1"/>
          </p:cNvSpPr>
          <p:nvPr>
            <p:ph type="pic" sz="quarter" idx="10"/>
          </p:nvPr>
        </p:nvSpPr>
        <p:spPr>
          <a:xfrm>
            <a:off x="429344" y="1033191"/>
            <a:ext cx="1629677" cy="1629677"/>
          </a:xfrm>
          <a:prstGeom prst="ellipse">
            <a:avLst/>
          </a:prstGeom>
        </p:spPr>
        <p:txBody>
          <a:bodyPr/>
          <a:lstStyle>
            <a:lvl1pPr marL="0" indent="0">
              <a:buNone/>
              <a:defRPr b="0" i="0"/>
            </a:lvl1pPr>
          </a:lstStyle>
          <a:p>
            <a:endParaRPr lang="en-US"/>
          </a:p>
        </p:txBody>
      </p:sp>
      <p:sp>
        <p:nvSpPr>
          <p:cNvPr id="28" name="Rectangle 27">
            <a:extLst>
              <a:ext uri="{FF2B5EF4-FFF2-40B4-BE49-F238E27FC236}">
                <a16:creationId xmlns:a16="http://schemas.microsoft.com/office/drawing/2014/main" id="{1C8CA68F-B56C-7044-AB59-BF3D1A5C3D16}"/>
              </a:ext>
            </a:extLst>
          </p:cNvPr>
          <p:cNvSpPr>
            <a:spLocks noChangeAspect="1"/>
          </p:cNvSpPr>
          <p:nvPr userDrawn="1"/>
        </p:nvSpPr>
        <p:spPr>
          <a:xfrm>
            <a:off x="2486026" y="3051933"/>
            <a:ext cx="6236494" cy="1629677"/>
          </a:xfrm>
          <a:prstGeom prst="rect">
            <a:avLst/>
          </a:pr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a typeface="Roboto" panose="02000000000000000000" pitchFamily="2" charset="0"/>
            </a:endParaRPr>
          </a:p>
        </p:txBody>
      </p:sp>
      <p:sp>
        <p:nvSpPr>
          <p:cNvPr id="35" name="Oval 34">
            <a:extLst>
              <a:ext uri="{FF2B5EF4-FFF2-40B4-BE49-F238E27FC236}">
                <a16:creationId xmlns:a16="http://schemas.microsoft.com/office/drawing/2014/main" id="{8AD9363B-F79A-1944-81D2-4C49CB4BB038}"/>
              </a:ext>
            </a:extLst>
          </p:cNvPr>
          <p:cNvSpPr>
            <a:spLocks noChangeAspect="1"/>
          </p:cNvSpPr>
          <p:nvPr userDrawn="1"/>
        </p:nvSpPr>
        <p:spPr>
          <a:xfrm>
            <a:off x="347674" y="2967131"/>
            <a:ext cx="1793015" cy="1793015"/>
          </a:xfrm>
          <a:prstGeom prst="ellipse">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ndParaRPr>
          </a:p>
        </p:txBody>
      </p:sp>
      <p:sp>
        <p:nvSpPr>
          <p:cNvPr id="38" name="Text Placeholder 18">
            <a:extLst>
              <a:ext uri="{FF2B5EF4-FFF2-40B4-BE49-F238E27FC236}">
                <a16:creationId xmlns:a16="http://schemas.microsoft.com/office/drawing/2014/main" id="{AFCC645A-A8B3-8C4A-B3DF-6959E484806B}"/>
              </a:ext>
            </a:extLst>
          </p:cNvPr>
          <p:cNvSpPr>
            <a:spLocks noGrp="1" noChangeAspect="1"/>
          </p:cNvSpPr>
          <p:nvPr>
            <p:ph type="body" sz="quarter" idx="16" hasCustomPrompt="1"/>
          </p:nvPr>
        </p:nvSpPr>
        <p:spPr>
          <a:xfrm>
            <a:off x="2678907" y="3260729"/>
            <a:ext cx="5795951" cy="1205820"/>
          </a:xfrm>
        </p:spPr>
        <p:txBody>
          <a:bodyPr anchor="ctr">
            <a:normAutofit/>
          </a:bodyPr>
          <a:lstStyle>
            <a:lvl1pPr marL="0" indent="0">
              <a:buNone/>
              <a:defRPr sz="1350" b="0" i="0">
                <a:solidFill>
                  <a:schemeClr val="tx1"/>
                </a:solidFill>
                <a:latin typeface="Franklin Gothic Medium" panose="020B0603020102020204" pitchFamily="34" charset="0"/>
                <a:ea typeface="Roboto" panose="02000000000000000000" pitchFamily="2" charset="0"/>
              </a:defRPr>
            </a:lvl1pPr>
          </a:lstStyle>
          <a:p>
            <a:pPr lvl="0"/>
            <a:r>
              <a:rPr lang="en-US"/>
              <a:t>Bio</a:t>
            </a:r>
          </a:p>
        </p:txBody>
      </p:sp>
      <p:sp>
        <p:nvSpPr>
          <p:cNvPr id="39" name="Picture Placeholder 7">
            <a:extLst>
              <a:ext uri="{FF2B5EF4-FFF2-40B4-BE49-F238E27FC236}">
                <a16:creationId xmlns:a16="http://schemas.microsoft.com/office/drawing/2014/main" id="{2FBADE72-380D-584E-B6EC-65CF34AF652E}"/>
              </a:ext>
            </a:extLst>
          </p:cNvPr>
          <p:cNvSpPr>
            <a:spLocks noGrp="1" noChangeAspect="1"/>
          </p:cNvSpPr>
          <p:nvPr>
            <p:ph type="pic" sz="quarter" idx="17"/>
          </p:nvPr>
        </p:nvSpPr>
        <p:spPr>
          <a:xfrm>
            <a:off x="429344" y="3065827"/>
            <a:ext cx="1629677" cy="1629677"/>
          </a:xfrm>
          <a:prstGeom prst="ellipse">
            <a:avLst/>
          </a:prstGeom>
        </p:spPr>
        <p:txBody>
          <a:bodyPr/>
          <a:lstStyle>
            <a:lvl1pPr marL="0" indent="0">
              <a:buNone/>
              <a:defRPr b="0" i="0"/>
            </a:lvl1pPr>
          </a:lstStyle>
          <a:p>
            <a:endParaRPr lang="en-US"/>
          </a:p>
        </p:txBody>
      </p:sp>
    </p:spTree>
    <p:extLst>
      <p:ext uri="{BB962C8B-B14F-4D97-AF65-F5344CB8AC3E}">
        <p14:creationId xmlns:p14="http://schemas.microsoft.com/office/powerpoint/2010/main" val="1000042462"/>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EB1C71F-F1D1-47BD-B89A-37E81829F5B2}"/>
              </a:ext>
            </a:extLst>
          </p:cNvPr>
          <p:cNvSpPr>
            <a:spLocks noGrp="1"/>
          </p:cNvSpPr>
          <p:nvPr>
            <p:ph idx="11" hasCustomPrompt="1"/>
          </p:nvPr>
        </p:nvSpPr>
        <p:spPr>
          <a:xfrm>
            <a:off x="4710017" y="981075"/>
            <a:ext cx="3962400" cy="1103591"/>
          </a:xfrm>
          <a:prstGeom prst="rect">
            <a:avLst/>
          </a:prstGeom>
        </p:spPr>
        <p:txBody>
          <a:bodyPr anchor="ctr"/>
          <a:lstStyle>
            <a:lvl1pPr marL="0" indent="0">
              <a:buNone/>
              <a:defRPr sz="1350" b="0" i="0">
                <a:solidFill>
                  <a:schemeClr val="tx1"/>
                </a:solidFill>
                <a:latin typeface="Franklin Gothic Medium" panose="020B0603020102020204" pitchFamily="34" charset="0"/>
                <a:ea typeface="Roboto" panose="02000000000000000000" pitchFamily="2" charset="0"/>
                <a:cs typeface="Arial" panose="020B0604020202020204" pitchFamily="34" charset="0"/>
              </a:defRPr>
            </a:lvl1pPr>
            <a:lvl2pPr marL="214313" indent="0">
              <a:buNone/>
              <a:defRPr>
                <a:solidFill>
                  <a:schemeClr val="tx1">
                    <a:lumMod val="75000"/>
                    <a:lumOff val="25000"/>
                  </a:schemeClr>
                </a:solidFill>
              </a:defRPr>
            </a:lvl2pPr>
            <a:lvl3pPr marL="428625" indent="0">
              <a:buNone/>
              <a:defRPr>
                <a:solidFill>
                  <a:schemeClr val="tx1">
                    <a:lumMod val="75000"/>
                    <a:lumOff val="25000"/>
                  </a:schemeClr>
                </a:solidFill>
              </a:defRPr>
            </a:lvl3pPr>
            <a:lvl4pPr marL="641747" indent="0">
              <a:buNone/>
              <a:defRPr>
                <a:solidFill>
                  <a:schemeClr val="tx1">
                    <a:lumMod val="75000"/>
                    <a:lumOff val="25000"/>
                  </a:schemeClr>
                </a:solidFill>
              </a:defRPr>
            </a:lvl4pPr>
            <a:lvl5pPr marL="863203" indent="0">
              <a:buNone/>
              <a:defRPr>
                <a:solidFill>
                  <a:schemeClr val="tx1">
                    <a:lumMod val="75000"/>
                    <a:lumOff val="25000"/>
                  </a:schemeClr>
                </a:solidFill>
              </a:defRPr>
            </a:lvl5pPr>
          </a:lstStyle>
          <a:p>
            <a:pPr lvl="0"/>
            <a:r>
              <a:rPr lang="en-US"/>
              <a:t>Name of solution or process being shown in the demo</a:t>
            </a:r>
          </a:p>
        </p:txBody>
      </p:sp>
      <p:sp>
        <p:nvSpPr>
          <p:cNvPr id="11" name="Content Placeholder 2">
            <a:extLst>
              <a:ext uri="{FF2B5EF4-FFF2-40B4-BE49-F238E27FC236}">
                <a16:creationId xmlns:a16="http://schemas.microsoft.com/office/drawing/2014/main" id="{5DA5D057-8F30-456C-886B-575D867C9C08}"/>
              </a:ext>
            </a:extLst>
          </p:cNvPr>
          <p:cNvSpPr>
            <a:spLocks noGrp="1"/>
          </p:cNvSpPr>
          <p:nvPr>
            <p:ph idx="10" hasCustomPrompt="1"/>
          </p:nvPr>
        </p:nvSpPr>
        <p:spPr>
          <a:xfrm>
            <a:off x="4710017" y="2323181"/>
            <a:ext cx="3962400" cy="2284071"/>
          </a:xfrm>
          <a:prstGeom prst="rect">
            <a:avLst/>
          </a:prstGeom>
        </p:spPr>
        <p:txBody>
          <a:bodyPr anchor="t">
            <a:normAutofit/>
          </a:bodyPr>
          <a:lstStyle>
            <a:lvl1pPr marL="212598" indent="-212598">
              <a:buFont typeface="Arial" panose="020B0604020202020204" pitchFamily="34" charset="0"/>
              <a:buChar char="•"/>
              <a:defRPr sz="1350" b="0" i="0">
                <a:solidFill>
                  <a:schemeClr val="tx1"/>
                </a:solidFill>
                <a:latin typeface="Franklin Gothic Medium" panose="020B0603020102020204" pitchFamily="34" charset="0"/>
                <a:ea typeface="Roboto" panose="02000000000000000000" pitchFamily="2" charset="0"/>
                <a:cs typeface="Arial" panose="020B0604020202020204" pitchFamily="34" charset="0"/>
              </a:defRPr>
            </a:lvl1pPr>
            <a:lvl2pPr marL="425196" indent="-212598">
              <a:spcBef>
                <a:spcPts val="432"/>
              </a:spcBef>
              <a:buFont typeface="Arial" panose="020B0604020202020204" pitchFamily="34" charset="0"/>
              <a:buChar char="•"/>
              <a:defRPr sz="1350" b="0" i="0">
                <a:solidFill>
                  <a:schemeClr val="tx1"/>
                </a:solidFill>
                <a:latin typeface="Franklin Gothic Medium" panose="020B0603020102020204" pitchFamily="34" charset="0"/>
                <a:ea typeface="Roboto" panose="02000000000000000000" pitchFamily="2" charset="0"/>
                <a:cs typeface="Arial" panose="020B0604020202020204" pitchFamily="34" charset="0"/>
              </a:defRPr>
            </a:lvl2pPr>
            <a:lvl3pPr marL="637794" indent="-212598">
              <a:spcBef>
                <a:spcPts val="432"/>
              </a:spcBef>
              <a:buFont typeface="Arial" panose="020B0604020202020204" pitchFamily="34" charset="0"/>
              <a:buChar char="•"/>
              <a:defRPr sz="1350" b="0" i="0">
                <a:solidFill>
                  <a:schemeClr val="tx1"/>
                </a:solidFill>
                <a:latin typeface="Franklin Gothic Medium" panose="020B0603020102020204" pitchFamily="34" charset="0"/>
                <a:ea typeface="Roboto" panose="02000000000000000000" pitchFamily="2" charset="0"/>
                <a:cs typeface="Arial" panose="020B0604020202020204" pitchFamily="34" charset="0"/>
              </a:defRPr>
            </a:lvl3pPr>
            <a:lvl4pPr marL="641747" indent="0">
              <a:buNone/>
              <a:defRPr>
                <a:solidFill>
                  <a:schemeClr val="tx1">
                    <a:lumMod val="75000"/>
                    <a:lumOff val="25000"/>
                  </a:schemeClr>
                </a:solidFill>
              </a:defRPr>
            </a:lvl4pPr>
            <a:lvl5pPr marL="863203" indent="0">
              <a:buNone/>
              <a:defRPr>
                <a:solidFill>
                  <a:schemeClr val="tx1">
                    <a:lumMod val="75000"/>
                    <a:lumOff val="25000"/>
                  </a:schemeClr>
                </a:solidFill>
              </a:defRPr>
            </a:lvl5pPr>
          </a:lstStyle>
          <a:p>
            <a:pPr lvl="0"/>
            <a:r>
              <a:rPr lang="en-US"/>
              <a:t>Brief description of what will be covered in the demo</a:t>
            </a:r>
          </a:p>
          <a:p>
            <a:pPr lvl="1"/>
            <a:r>
              <a:rPr lang="en-US"/>
              <a:t>Level 2</a:t>
            </a:r>
          </a:p>
          <a:p>
            <a:pPr lvl="2"/>
            <a:r>
              <a:rPr lang="en-US"/>
              <a:t>Level 3</a:t>
            </a:r>
          </a:p>
        </p:txBody>
      </p:sp>
      <p:sp>
        <p:nvSpPr>
          <p:cNvPr id="2" name="Oval 1">
            <a:extLst>
              <a:ext uri="{FF2B5EF4-FFF2-40B4-BE49-F238E27FC236}">
                <a16:creationId xmlns:a16="http://schemas.microsoft.com/office/drawing/2014/main" id="{3BBAC082-C8A6-C845-B4D2-0C2C68D0828E}"/>
              </a:ext>
            </a:extLst>
          </p:cNvPr>
          <p:cNvSpPr/>
          <p:nvPr userDrawn="1"/>
        </p:nvSpPr>
        <p:spPr>
          <a:xfrm>
            <a:off x="557309" y="1425893"/>
            <a:ext cx="2743200" cy="2743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ndParaRPr>
          </a:p>
        </p:txBody>
      </p:sp>
      <p:pic>
        <p:nvPicPr>
          <p:cNvPr id="4" name="Graphic 3" descr="Classroom with solid fill">
            <a:extLst>
              <a:ext uri="{FF2B5EF4-FFF2-40B4-BE49-F238E27FC236}">
                <a16:creationId xmlns:a16="http://schemas.microsoft.com/office/drawing/2014/main" id="{3711A16C-835B-F24B-989C-3125821BE82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0209" y="1768793"/>
            <a:ext cx="2057400" cy="2057400"/>
          </a:xfrm>
          <a:prstGeom prst="rect">
            <a:avLst/>
          </a:prstGeom>
        </p:spPr>
      </p:pic>
      <p:sp>
        <p:nvSpPr>
          <p:cNvPr id="7" name="Chevron 6">
            <a:extLst>
              <a:ext uri="{FF2B5EF4-FFF2-40B4-BE49-F238E27FC236}">
                <a16:creationId xmlns:a16="http://schemas.microsoft.com/office/drawing/2014/main" id="{5AF65A41-D2E2-7C49-8BD9-0F51FC10AE7E}"/>
              </a:ext>
            </a:extLst>
          </p:cNvPr>
          <p:cNvSpPr/>
          <p:nvPr userDrawn="1"/>
        </p:nvSpPr>
        <p:spPr>
          <a:xfrm>
            <a:off x="3676359" y="2469970"/>
            <a:ext cx="438150" cy="82867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solidFill>
                <a:schemeClr val="tx1"/>
              </a:solidFill>
              <a:latin typeface="Franklin Gothic Medium" panose="020B0603020102020204" pitchFamily="34" charset="0"/>
            </a:endParaRPr>
          </a:p>
        </p:txBody>
      </p:sp>
      <p:sp>
        <p:nvSpPr>
          <p:cNvPr id="18" name="Chevron 17">
            <a:extLst>
              <a:ext uri="{FF2B5EF4-FFF2-40B4-BE49-F238E27FC236}">
                <a16:creationId xmlns:a16="http://schemas.microsoft.com/office/drawing/2014/main" id="{6A964994-A902-EB4B-9394-CBECBC14CBA9}"/>
              </a:ext>
            </a:extLst>
          </p:cNvPr>
          <p:cNvSpPr/>
          <p:nvPr userDrawn="1"/>
        </p:nvSpPr>
        <p:spPr>
          <a:xfrm>
            <a:off x="3967260" y="2469970"/>
            <a:ext cx="438150" cy="82867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solidFill>
                <a:schemeClr val="tx1"/>
              </a:solidFill>
              <a:latin typeface="Franklin Gothic Medium" panose="020B0603020102020204" pitchFamily="34" charset="0"/>
            </a:endParaRPr>
          </a:p>
        </p:txBody>
      </p:sp>
      <p:sp>
        <p:nvSpPr>
          <p:cNvPr id="19" name="TextBox 18">
            <a:extLst>
              <a:ext uri="{FF2B5EF4-FFF2-40B4-BE49-F238E27FC236}">
                <a16:creationId xmlns:a16="http://schemas.microsoft.com/office/drawing/2014/main" id="{41DB0806-7C90-C646-B902-AADBA4F21375}"/>
              </a:ext>
            </a:extLst>
          </p:cNvPr>
          <p:cNvSpPr txBox="1"/>
          <p:nvPr userDrawn="1"/>
        </p:nvSpPr>
        <p:spPr>
          <a:xfrm>
            <a:off x="198722" y="375828"/>
            <a:ext cx="2199904"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eaLnBrk="0" fontAlgn="base" hangingPunct="0">
              <a:lnSpc>
                <a:spcPct val="80000"/>
              </a:lnSpc>
              <a:spcBef>
                <a:spcPct val="0"/>
              </a:spcBef>
              <a:spcAft>
                <a:spcPct val="0"/>
              </a:spcAft>
              <a:buNone/>
              <a:defRPr lang="en-US" altLang="en-US" sz="2800" b="1" cap="none" baseline="0" dirty="0">
                <a:solidFill>
                  <a:srgbClr val="0054A6"/>
                </a:solidFill>
                <a:latin typeface="Arial" panose="020B0604020202020204" pitchFamily="34" charset="0"/>
                <a:ea typeface="+mj-ea"/>
                <a:cs typeface="Arial" panose="020B0604020202020204" pitchFamily="34" charset="0"/>
              </a:defRPr>
            </a:lvl1pPr>
          </a:lstStyle>
          <a:p>
            <a:pPr lvl="0"/>
            <a:r>
              <a:rPr lang="en-US" sz="2100" b="0" i="0">
                <a:solidFill>
                  <a:schemeClr val="accent1"/>
                </a:solidFill>
                <a:latin typeface="Franklin Gothic Medium" panose="020B0603020102020204" pitchFamily="34" charset="0"/>
                <a:ea typeface="Roboto" panose="02000000000000000000" pitchFamily="2" charset="0"/>
              </a:rPr>
              <a:t>Demonstration</a:t>
            </a:r>
          </a:p>
        </p:txBody>
      </p:sp>
    </p:spTree>
    <p:extLst>
      <p:ext uri="{BB962C8B-B14F-4D97-AF65-F5344CB8AC3E}">
        <p14:creationId xmlns:p14="http://schemas.microsoft.com/office/powerpoint/2010/main" val="584771918"/>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_Speaker 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B2EBE5-6707-7B46-BD7B-3AE42D9869D1}"/>
              </a:ext>
            </a:extLst>
          </p:cNvPr>
          <p:cNvSpPr/>
          <p:nvPr userDrawn="1"/>
        </p:nvSpPr>
        <p:spPr>
          <a:xfrm>
            <a:off x="0" y="0"/>
            <a:ext cx="9144000" cy="51398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ndParaRPr>
          </a:p>
        </p:txBody>
      </p:sp>
      <p:sp>
        <p:nvSpPr>
          <p:cNvPr id="18" name="Text Placeholder 17">
            <a:extLst>
              <a:ext uri="{FF2B5EF4-FFF2-40B4-BE49-F238E27FC236}">
                <a16:creationId xmlns:a16="http://schemas.microsoft.com/office/drawing/2014/main" id="{1B835AD2-8741-494C-958F-1C5E44933C31}"/>
              </a:ext>
            </a:extLst>
          </p:cNvPr>
          <p:cNvSpPr>
            <a:spLocks noGrp="1"/>
          </p:cNvSpPr>
          <p:nvPr>
            <p:ph type="body" sz="quarter" idx="11" hasCustomPrompt="1"/>
          </p:nvPr>
        </p:nvSpPr>
        <p:spPr>
          <a:xfrm>
            <a:off x="1932385" y="3761941"/>
            <a:ext cx="5154215" cy="384572"/>
          </a:xfrm>
        </p:spPr>
        <p:txBody>
          <a:bodyPr/>
          <a:lstStyle>
            <a:lvl1pPr algn="ctr">
              <a:buNone/>
              <a:defRPr sz="1800" b="0" i="0">
                <a:solidFill>
                  <a:schemeClr val="bg1"/>
                </a:solidFill>
              </a:defRPr>
            </a:lvl1pPr>
          </a:lstStyle>
          <a:p>
            <a:pPr lvl="0"/>
            <a:r>
              <a:rPr lang="en-US"/>
              <a:t>Enter Company Name</a:t>
            </a:r>
          </a:p>
        </p:txBody>
      </p:sp>
      <p:sp>
        <p:nvSpPr>
          <p:cNvPr id="20" name="Text Placeholder 19">
            <a:extLst>
              <a:ext uri="{FF2B5EF4-FFF2-40B4-BE49-F238E27FC236}">
                <a16:creationId xmlns:a16="http://schemas.microsoft.com/office/drawing/2014/main" id="{5AE62B69-D603-5C48-AA82-3BA275A39733}"/>
              </a:ext>
            </a:extLst>
          </p:cNvPr>
          <p:cNvSpPr>
            <a:spLocks noGrp="1"/>
          </p:cNvSpPr>
          <p:nvPr>
            <p:ph type="body" sz="quarter" idx="12" hasCustomPrompt="1"/>
          </p:nvPr>
        </p:nvSpPr>
        <p:spPr>
          <a:xfrm>
            <a:off x="1932385" y="3158728"/>
            <a:ext cx="5154215" cy="603647"/>
          </a:xfrm>
        </p:spPr>
        <p:txBody>
          <a:bodyPr anchor="ctr">
            <a:normAutofit/>
          </a:bodyPr>
          <a:lstStyle>
            <a:lvl1pPr algn="ctr">
              <a:buNone/>
              <a:defRPr sz="1800" b="0" i="0">
                <a:solidFill>
                  <a:schemeClr val="bg1"/>
                </a:solidFill>
              </a:defRPr>
            </a:lvl1pPr>
          </a:lstStyle>
          <a:p>
            <a:pPr lvl="0"/>
            <a:r>
              <a:rPr lang="en-US"/>
              <a:t>Enter Speaker Name</a:t>
            </a:r>
          </a:p>
        </p:txBody>
      </p:sp>
      <p:sp>
        <p:nvSpPr>
          <p:cNvPr id="21" name="Rectangle 3">
            <a:extLst>
              <a:ext uri="{FF2B5EF4-FFF2-40B4-BE49-F238E27FC236}">
                <a16:creationId xmlns:a16="http://schemas.microsoft.com/office/drawing/2014/main" id="{ADF5BF19-3732-E245-8FDA-D6A0A57322F2}"/>
              </a:ext>
            </a:extLst>
          </p:cNvPr>
          <p:cNvSpPr txBox="1">
            <a:spLocks noChangeArrowheads="1"/>
          </p:cNvSpPr>
          <p:nvPr userDrawn="1"/>
        </p:nvSpPr>
        <p:spPr bwMode="auto">
          <a:xfrm>
            <a:off x="1909551" y="4892935"/>
            <a:ext cx="5324899"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002680"/>
                </a:solidFill>
                <a:latin typeface="Arial" charset="0"/>
              </a:defRPr>
            </a:lvl1pPr>
            <a:lvl2pPr marL="742950" indent="-285750" eaLnBrk="0" hangingPunct="0">
              <a:defRPr sz="2800" b="1">
                <a:solidFill>
                  <a:srgbClr val="002680"/>
                </a:solidFill>
                <a:latin typeface="Arial" charset="0"/>
              </a:defRPr>
            </a:lvl2pPr>
            <a:lvl3pPr marL="1143000" indent="-228600" eaLnBrk="0" hangingPunct="0">
              <a:defRPr sz="2800" b="1">
                <a:solidFill>
                  <a:srgbClr val="002680"/>
                </a:solidFill>
                <a:latin typeface="Arial" charset="0"/>
              </a:defRPr>
            </a:lvl3pPr>
            <a:lvl4pPr marL="1600200" indent="-228600" eaLnBrk="0" hangingPunct="0">
              <a:defRPr sz="2800" b="1">
                <a:solidFill>
                  <a:srgbClr val="002680"/>
                </a:solidFill>
                <a:latin typeface="Arial" charset="0"/>
              </a:defRPr>
            </a:lvl4pPr>
            <a:lvl5pPr marL="2057400" indent="-228600" eaLnBrk="0" hangingPunct="0">
              <a:defRPr sz="2800" b="1">
                <a:solidFill>
                  <a:srgbClr val="002680"/>
                </a:solidFill>
                <a:latin typeface="Arial" charset="0"/>
              </a:defRPr>
            </a:lvl5pPr>
            <a:lvl6pPr marL="2514600" indent="-228600" algn="ctr" eaLnBrk="0" fontAlgn="base" hangingPunct="0">
              <a:spcBef>
                <a:spcPct val="20000"/>
              </a:spcBef>
              <a:spcAft>
                <a:spcPct val="0"/>
              </a:spcAft>
              <a:buFont typeface="Wingdings" pitchFamily="2" charset="2"/>
              <a:defRPr sz="2800" b="1">
                <a:solidFill>
                  <a:srgbClr val="002680"/>
                </a:solidFill>
                <a:latin typeface="Arial" charset="0"/>
              </a:defRPr>
            </a:lvl6pPr>
            <a:lvl7pPr marL="2971800" indent="-228600" algn="ctr" eaLnBrk="0" fontAlgn="base" hangingPunct="0">
              <a:spcBef>
                <a:spcPct val="20000"/>
              </a:spcBef>
              <a:spcAft>
                <a:spcPct val="0"/>
              </a:spcAft>
              <a:buFont typeface="Wingdings" pitchFamily="2" charset="2"/>
              <a:defRPr sz="2800" b="1">
                <a:solidFill>
                  <a:srgbClr val="002680"/>
                </a:solidFill>
                <a:latin typeface="Arial" charset="0"/>
              </a:defRPr>
            </a:lvl7pPr>
            <a:lvl8pPr marL="3429000" indent="-228600" algn="ctr" eaLnBrk="0" fontAlgn="base" hangingPunct="0">
              <a:spcBef>
                <a:spcPct val="20000"/>
              </a:spcBef>
              <a:spcAft>
                <a:spcPct val="0"/>
              </a:spcAft>
              <a:buFont typeface="Wingdings" pitchFamily="2" charset="2"/>
              <a:defRPr sz="2800" b="1">
                <a:solidFill>
                  <a:srgbClr val="002680"/>
                </a:solidFill>
                <a:latin typeface="Arial" charset="0"/>
              </a:defRPr>
            </a:lvl8pPr>
            <a:lvl9pPr marL="3886200" indent="-228600" algn="ctr" eaLnBrk="0" fontAlgn="base" hangingPunct="0">
              <a:spcBef>
                <a:spcPct val="20000"/>
              </a:spcBef>
              <a:spcAft>
                <a:spcPct val="0"/>
              </a:spcAft>
              <a:buFont typeface="Wingdings" pitchFamily="2" charset="2"/>
              <a:defRPr sz="2800" b="1">
                <a:solidFill>
                  <a:srgbClr val="002680"/>
                </a:solidFill>
                <a:latin typeface="Arial" charset="0"/>
              </a:defRPr>
            </a:lvl9pPr>
          </a:lstStyle>
          <a:p>
            <a:pPr algn="r">
              <a:lnSpc>
                <a:spcPct val="80000"/>
              </a:lnSpc>
              <a:spcBef>
                <a:spcPct val="20000"/>
              </a:spcBef>
              <a:buSzPct val="70000"/>
              <a:defRPr/>
            </a:pPr>
            <a:r>
              <a:rPr lang="en-US" sz="675" b="0" i="0" baseline="0" dirty="0">
                <a:solidFill>
                  <a:schemeClr val="bg1"/>
                </a:solidFill>
                <a:latin typeface="Franklin Gothic Medium" panose="020B0603020102020204" pitchFamily="34" charset="0"/>
                <a:cs typeface="Arial" panose="020B0604020202020204" pitchFamily="34" charset="0"/>
              </a:rPr>
              <a:t>Produced by Wellesley Information Services, LLC, publisher of SAPinsider. © 2021 Wellesley Information Services. All rights reserved.</a:t>
            </a:r>
          </a:p>
        </p:txBody>
      </p:sp>
      <p:sp>
        <p:nvSpPr>
          <p:cNvPr id="23" name="Text Placeholder 22">
            <a:extLst>
              <a:ext uri="{FF2B5EF4-FFF2-40B4-BE49-F238E27FC236}">
                <a16:creationId xmlns:a16="http://schemas.microsoft.com/office/drawing/2014/main" id="{5ED891EE-30FC-9E4B-B6E5-A9667049AA29}"/>
              </a:ext>
            </a:extLst>
          </p:cNvPr>
          <p:cNvSpPr>
            <a:spLocks noGrp="1"/>
          </p:cNvSpPr>
          <p:nvPr>
            <p:ph type="body" sz="quarter" idx="13" hasCustomPrompt="1"/>
          </p:nvPr>
        </p:nvSpPr>
        <p:spPr>
          <a:xfrm>
            <a:off x="1932385" y="4146947"/>
            <a:ext cx="5154215" cy="394097"/>
          </a:xfrm>
        </p:spPr>
        <p:txBody>
          <a:bodyPr/>
          <a:lstStyle>
            <a:lvl1pPr algn="ctr">
              <a:buNone/>
              <a:defRPr b="0" i="0" u="sng">
                <a:solidFill>
                  <a:schemeClr val="bg1"/>
                </a:solidFill>
              </a:defRPr>
            </a:lvl1pPr>
          </a:lstStyle>
          <a:p>
            <a:pPr lvl="0"/>
            <a:r>
              <a:rPr lang="en-US"/>
              <a:t>Enter Email Address</a:t>
            </a:r>
          </a:p>
        </p:txBody>
      </p:sp>
      <p:sp>
        <p:nvSpPr>
          <p:cNvPr id="5" name="Rectangle 4">
            <a:extLst>
              <a:ext uri="{FF2B5EF4-FFF2-40B4-BE49-F238E27FC236}">
                <a16:creationId xmlns:a16="http://schemas.microsoft.com/office/drawing/2014/main" id="{0F191336-7237-7342-8D62-28E6240CE50E}"/>
              </a:ext>
            </a:extLst>
          </p:cNvPr>
          <p:cNvSpPr/>
          <p:nvPr userDrawn="1"/>
        </p:nvSpPr>
        <p:spPr>
          <a:xfrm>
            <a:off x="3711315" y="2433251"/>
            <a:ext cx="1721369" cy="461665"/>
          </a:xfrm>
          <a:prstGeom prst="rect">
            <a:avLst/>
          </a:prstGeom>
        </p:spPr>
        <p:txBody>
          <a:bodyPr wrap="none">
            <a:spAutoFit/>
          </a:bodyPr>
          <a:lstStyle/>
          <a:p>
            <a:pPr algn="ctr"/>
            <a:r>
              <a:rPr lang="en-US" sz="2400" b="0" i="0">
                <a:solidFill>
                  <a:schemeClr val="bg1"/>
                </a:solidFill>
                <a:latin typeface="Franklin Gothic Medium" panose="020B0603020102020204" pitchFamily="34" charset="0"/>
                <a:ea typeface="Roboto" panose="02000000000000000000" pitchFamily="2" charset="0"/>
              </a:rPr>
              <a:t>THANK YOU</a:t>
            </a:r>
          </a:p>
        </p:txBody>
      </p:sp>
      <p:pic>
        <p:nvPicPr>
          <p:cNvPr id="9" name="Picture 8">
            <a:extLst>
              <a:ext uri="{FF2B5EF4-FFF2-40B4-BE49-F238E27FC236}">
                <a16:creationId xmlns:a16="http://schemas.microsoft.com/office/drawing/2014/main" id="{A4E686D4-DC21-5C40-A573-55C522BE4E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69200" y="98215"/>
            <a:ext cx="1507067" cy="297545"/>
          </a:xfrm>
          <a:prstGeom prst="rect">
            <a:avLst/>
          </a:prstGeom>
        </p:spPr>
      </p:pic>
    </p:spTree>
    <p:extLst>
      <p:ext uri="{BB962C8B-B14F-4D97-AF65-F5344CB8AC3E}">
        <p14:creationId xmlns:p14="http://schemas.microsoft.com/office/powerpoint/2010/main" val="154282366"/>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APinsider 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53ED56-6EBE-0B4F-B1BE-9247FE6A6C73}"/>
              </a:ext>
            </a:extLst>
          </p:cNvPr>
          <p:cNvSpPr/>
          <p:nvPr userDrawn="1"/>
        </p:nvSpPr>
        <p:spPr>
          <a:xfrm>
            <a:off x="0" y="-1"/>
            <a:ext cx="9144000" cy="514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ndParaRPr>
          </a:p>
        </p:txBody>
      </p:sp>
      <p:sp>
        <p:nvSpPr>
          <p:cNvPr id="4" name="Subtitle 2"/>
          <p:cNvSpPr txBox="1">
            <a:spLocks/>
          </p:cNvSpPr>
          <p:nvPr userDrawn="1"/>
        </p:nvSpPr>
        <p:spPr>
          <a:xfrm>
            <a:off x="1134622" y="4052474"/>
            <a:ext cx="6859787" cy="57097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br>
              <a:rPr kumimoji="0" lang="en-US" sz="900" b="0" i="0" u="none" strike="noStrike" kern="1200" cap="none" spc="0" normalizeH="0" baseline="0" noProof="0">
                <a:ln>
                  <a:noFill/>
                </a:ln>
                <a:solidFill>
                  <a:schemeClr val="bg1"/>
                </a:solidFill>
                <a:effectLst/>
                <a:uLnTx/>
                <a:uFillTx/>
                <a:latin typeface="Franklin Gothic Medium" panose="020B0603020102020204" pitchFamily="34" charset="0"/>
                <a:ea typeface="Roboto" panose="02000000000000000000" pitchFamily="2" charset="0"/>
                <a:cs typeface="+mn-cs"/>
              </a:rPr>
            </a:br>
            <a:r>
              <a:rPr kumimoji="0" lang="en-US" sz="900" b="0" i="0" u="none" strike="noStrike" kern="1200" cap="none" spc="0" normalizeH="0" baseline="0" noProof="0">
                <a:ln>
                  <a:noFill/>
                </a:ln>
                <a:solidFill>
                  <a:schemeClr val="bg1"/>
                </a:solidFill>
                <a:effectLst/>
                <a:uLnTx/>
                <a:uFillTx/>
                <a:latin typeface="Franklin Gothic Medium" panose="020B0603020102020204" pitchFamily="34" charset="0"/>
                <a:ea typeface="Roboto" panose="02000000000000000000" pitchFamily="2" charset="0"/>
                <a:cs typeface="+mn-cs"/>
              </a:rPr>
              <a:t>Copyright © 2021 Wellesley Information Services. All rights reserved. </a:t>
            </a:r>
          </a:p>
        </p:txBody>
      </p:sp>
      <p:sp>
        <p:nvSpPr>
          <p:cNvPr id="7" name="TextBox 6">
            <a:extLst>
              <a:ext uri="{FF2B5EF4-FFF2-40B4-BE49-F238E27FC236}">
                <a16:creationId xmlns:a16="http://schemas.microsoft.com/office/drawing/2014/main" id="{94340981-B49C-6C4C-9022-264B34DFE178}"/>
              </a:ext>
            </a:extLst>
          </p:cNvPr>
          <p:cNvSpPr txBox="1"/>
          <p:nvPr userDrawn="1"/>
        </p:nvSpPr>
        <p:spPr>
          <a:xfrm>
            <a:off x="261802" y="4536795"/>
            <a:ext cx="8605427" cy="563231"/>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20000"/>
              </a:spcBef>
              <a:spcAft>
                <a:spcPct val="0"/>
              </a:spcAft>
              <a:buClrTx/>
              <a:buSzPct val="70000"/>
              <a:buFontTx/>
              <a:buNone/>
              <a:tabLst/>
              <a:defRPr/>
            </a:pPr>
            <a:r>
              <a:rPr kumimoji="0" lang="en-US" altLang="en-US" sz="900" b="0" i="0" u="none" strike="noStrike" kern="1000" cap="none" spc="0" normalizeH="0" baseline="0" noProof="0">
                <a:ln>
                  <a:noFill/>
                </a:ln>
                <a:solidFill>
                  <a:schemeClr val="bg1"/>
                </a:solidFill>
                <a:effectLst/>
                <a:uLnTx/>
                <a:uFillTx/>
                <a:latin typeface="Franklin Gothic Medium" panose="020B0603020102020204" pitchFamily="34" charset="0"/>
                <a:ea typeface="Roboto" panose="02000000000000000000" pitchFamily="2" charset="0"/>
                <a:cs typeface="+mn-cs"/>
              </a:rPr>
              <a:t>SAP and other SAP products and services mentioned herein as well as their respective logos are trademarks or registered trademarks of SAP SE </a:t>
            </a:r>
          </a:p>
          <a:p>
            <a:pPr marL="0" marR="0" lvl="0" indent="0" algn="ctr" defTabSz="685800" rtl="0" eaLnBrk="1" fontAlgn="base" latinLnBrk="0" hangingPunct="1">
              <a:lnSpc>
                <a:spcPct val="100000"/>
              </a:lnSpc>
              <a:spcBef>
                <a:spcPct val="20000"/>
              </a:spcBef>
              <a:spcAft>
                <a:spcPct val="0"/>
              </a:spcAft>
              <a:buClrTx/>
              <a:buSzPct val="70000"/>
              <a:buFontTx/>
              <a:buNone/>
              <a:tabLst/>
              <a:defRPr/>
            </a:pPr>
            <a:r>
              <a:rPr kumimoji="0" lang="en-US" altLang="en-US" sz="900" b="0" i="0" u="none" strike="noStrike" kern="1000" cap="none" spc="0" normalizeH="0" baseline="0" noProof="0">
                <a:ln>
                  <a:noFill/>
                </a:ln>
                <a:solidFill>
                  <a:schemeClr val="bg1"/>
                </a:solidFill>
                <a:effectLst/>
                <a:uLnTx/>
                <a:uFillTx/>
                <a:latin typeface="Franklin Gothic Medium" panose="020B0603020102020204" pitchFamily="34" charset="0"/>
                <a:ea typeface="Roboto" panose="02000000000000000000" pitchFamily="2" charset="0"/>
                <a:cs typeface="+mn-cs"/>
              </a:rPr>
              <a:t>(or an SAP affiliate company) in Germany and other countries. All other product and service names mentioned are the trademarks </a:t>
            </a:r>
          </a:p>
          <a:p>
            <a:pPr marL="0" marR="0" lvl="0" indent="0" algn="ctr" defTabSz="685800" rtl="0" eaLnBrk="1" fontAlgn="base" latinLnBrk="0" hangingPunct="1">
              <a:lnSpc>
                <a:spcPct val="100000"/>
              </a:lnSpc>
              <a:spcBef>
                <a:spcPct val="20000"/>
              </a:spcBef>
              <a:spcAft>
                <a:spcPct val="0"/>
              </a:spcAft>
              <a:buClrTx/>
              <a:buSzPct val="70000"/>
              <a:buFontTx/>
              <a:buNone/>
              <a:tabLst/>
              <a:defRPr/>
            </a:pPr>
            <a:r>
              <a:rPr kumimoji="0" lang="en-US" altLang="en-US" sz="900" b="0" i="0" u="none" strike="noStrike" kern="1000" cap="none" spc="0" normalizeH="0" baseline="0" noProof="0">
                <a:ln>
                  <a:noFill/>
                </a:ln>
                <a:solidFill>
                  <a:schemeClr val="bg1"/>
                </a:solidFill>
                <a:effectLst/>
                <a:uLnTx/>
                <a:uFillTx/>
                <a:latin typeface="Franklin Gothic Medium" panose="020B0603020102020204" pitchFamily="34" charset="0"/>
                <a:ea typeface="Roboto" panose="02000000000000000000" pitchFamily="2" charset="0"/>
                <a:cs typeface="+mn-cs"/>
              </a:rPr>
              <a:t>of their respective companies. Wellesley Information Services is neither owned nor controlled by SAP SE.</a:t>
            </a:r>
          </a:p>
        </p:txBody>
      </p:sp>
      <p:pic>
        <p:nvPicPr>
          <p:cNvPr id="9" name="Picture 8">
            <a:extLst>
              <a:ext uri="{FF2B5EF4-FFF2-40B4-BE49-F238E27FC236}">
                <a16:creationId xmlns:a16="http://schemas.microsoft.com/office/drawing/2014/main" id="{3E4E90E6-6A35-6242-A295-A50A2A3360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69682" y="3417486"/>
            <a:ext cx="1989667" cy="392826"/>
          </a:xfrm>
          <a:prstGeom prst="rect">
            <a:avLst/>
          </a:prstGeom>
        </p:spPr>
      </p:pic>
    </p:spTree>
    <p:extLst>
      <p:ext uri="{BB962C8B-B14F-4D97-AF65-F5344CB8AC3E}">
        <p14:creationId xmlns:p14="http://schemas.microsoft.com/office/powerpoint/2010/main" val="1424339353"/>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B57464-25A3-8240-82D1-5C96B601D973}"/>
              </a:ext>
            </a:extLst>
          </p:cNvPr>
          <p:cNvSpPr txBox="1"/>
          <p:nvPr userDrawn="1"/>
        </p:nvSpPr>
        <p:spPr>
          <a:xfrm>
            <a:off x="181841" y="1454727"/>
            <a:ext cx="0" cy="0"/>
          </a:xfrm>
          <a:prstGeom prst="rect">
            <a:avLst/>
          </a:prstGeom>
          <a:noFill/>
        </p:spPr>
        <p:txBody>
          <a:bodyPr wrap="none" lIns="0" tIns="0" rIns="0" bIns="0" rtlCol="0">
            <a:noAutofit/>
          </a:bodyPr>
          <a:lstStyle/>
          <a:p>
            <a:pPr algn="l">
              <a:lnSpc>
                <a:spcPts val="1438"/>
              </a:lnSpc>
            </a:pPr>
            <a:endParaRPr lang="en-US" sz="1000"/>
          </a:p>
        </p:txBody>
      </p:sp>
      <p:sp>
        <p:nvSpPr>
          <p:cNvPr id="8" name="Footer Placeholder 4">
            <a:extLst>
              <a:ext uri="{FF2B5EF4-FFF2-40B4-BE49-F238E27FC236}">
                <a16:creationId xmlns:a16="http://schemas.microsoft.com/office/drawing/2014/main" id="{1F2BCE8B-BF2F-7B45-A153-47766FADE669}"/>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11" name="Slide Number Placeholder 5">
            <a:extLst>
              <a:ext uri="{FF2B5EF4-FFF2-40B4-BE49-F238E27FC236}">
                <a16:creationId xmlns:a16="http://schemas.microsoft.com/office/drawing/2014/main" id="{DD2C3F63-80C3-CA49-A64C-7FA464623884}"/>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35185223"/>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Description Whit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823" y="807641"/>
            <a:ext cx="8320367" cy="470648"/>
          </a:xfrm>
        </p:spPr>
        <p:txBody>
          <a:bodyPr>
            <a:normAutofit/>
          </a:bodyPr>
          <a:lstStyle>
            <a:lvl1pPr marL="0" indent="0">
              <a:lnSpc>
                <a:spcPts val="1563"/>
              </a:lnSpc>
              <a:buNone/>
              <a:defRPr sz="2800">
                <a:solidFill>
                  <a:schemeClr val="accent1"/>
                </a:solidFill>
              </a:defRPr>
            </a:lvl1pPr>
            <a:lvl2pPr marL="179586" indent="0">
              <a:buNone/>
              <a:defRPr/>
            </a:lvl2pPr>
          </a:lstStyle>
          <a:p>
            <a:pPr lvl="0"/>
            <a:r>
              <a:rPr lang="en-US"/>
              <a:t>Click to edit Master text styles</a:t>
            </a:r>
          </a:p>
        </p:txBody>
      </p:sp>
      <p:sp>
        <p:nvSpPr>
          <p:cNvPr id="6" name="Footer Placeholder 4">
            <a:extLst>
              <a:ext uri="{FF2B5EF4-FFF2-40B4-BE49-F238E27FC236}">
                <a16:creationId xmlns:a16="http://schemas.microsoft.com/office/drawing/2014/main" id="{419FF175-F52F-3747-AD82-83FA39B67EA4}"/>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7" name="Slide Number Placeholder 5">
            <a:extLst>
              <a:ext uri="{FF2B5EF4-FFF2-40B4-BE49-F238E27FC236}">
                <a16:creationId xmlns:a16="http://schemas.microsoft.com/office/drawing/2014/main" id="{620355D2-567C-824A-B83D-15F9C2DAE421}"/>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2172992"/>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Description Light Blue">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823" y="807641"/>
            <a:ext cx="8320367" cy="470648"/>
          </a:xfrm>
        </p:spPr>
        <p:txBody>
          <a:bodyPr>
            <a:normAutofit/>
          </a:bodyPr>
          <a:lstStyle>
            <a:lvl1pPr marL="0" indent="0">
              <a:lnSpc>
                <a:spcPts val="1563"/>
              </a:lnSpc>
              <a:buNone/>
              <a:defRPr sz="2800">
                <a:solidFill>
                  <a:schemeClr val="accent1"/>
                </a:solidFill>
              </a:defRPr>
            </a:lvl1pPr>
            <a:lvl2pPr marL="179586" indent="0">
              <a:buNone/>
              <a:defRPr/>
            </a:lvl2pPr>
          </a:lstStyle>
          <a:p>
            <a:pPr lvl="0"/>
            <a:r>
              <a:rPr lang="en-US"/>
              <a:t>Click to edit Master text styles</a:t>
            </a:r>
          </a:p>
        </p:txBody>
      </p:sp>
      <p:sp>
        <p:nvSpPr>
          <p:cNvPr id="6" name="Footer Placeholder 4">
            <a:extLst>
              <a:ext uri="{FF2B5EF4-FFF2-40B4-BE49-F238E27FC236}">
                <a16:creationId xmlns:a16="http://schemas.microsoft.com/office/drawing/2014/main" id="{419FF175-F52F-3747-AD82-83FA39B67EA4}"/>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7" name="Slide Number Placeholder 5">
            <a:extLst>
              <a:ext uri="{FF2B5EF4-FFF2-40B4-BE49-F238E27FC236}">
                <a16:creationId xmlns:a16="http://schemas.microsoft.com/office/drawing/2014/main" id="{620355D2-567C-824A-B83D-15F9C2DAE421}"/>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04845088"/>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Description Grey">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823" y="807641"/>
            <a:ext cx="8320367" cy="470648"/>
          </a:xfrm>
        </p:spPr>
        <p:txBody>
          <a:bodyPr>
            <a:normAutofit/>
          </a:bodyPr>
          <a:lstStyle>
            <a:lvl1pPr marL="0" indent="0">
              <a:lnSpc>
                <a:spcPts val="1563"/>
              </a:lnSpc>
              <a:buNone/>
              <a:defRPr sz="2800">
                <a:solidFill>
                  <a:schemeClr val="accent1"/>
                </a:solidFill>
              </a:defRPr>
            </a:lvl1pPr>
            <a:lvl2pPr marL="179586" indent="0">
              <a:buNone/>
              <a:defRPr/>
            </a:lvl2pPr>
          </a:lstStyle>
          <a:p>
            <a:pPr lvl="0"/>
            <a:r>
              <a:rPr lang="en-US"/>
              <a:t>Click to edit Master text styles</a:t>
            </a:r>
          </a:p>
        </p:txBody>
      </p:sp>
      <p:sp>
        <p:nvSpPr>
          <p:cNvPr id="6" name="Footer Placeholder 4">
            <a:extLst>
              <a:ext uri="{FF2B5EF4-FFF2-40B4-BE49-F238E27FC236}">
                <a16:creationId xmlns:a16="http://schemas.microsoft.com/office/drawing/2014/main" id="{ED2B5A7F-2AF3-9347-8CE6-09FF2E81150F}"/>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7" name="Slide Number Placeholder 5">
            <a:extLst>
              <a:ext uri="{FF2B5EF4-FFF2-40B4-BE49-F238E27FC236}">
                <a16:creationId xmlns:a16="http://schemas.microsoft.com/office/drawing/2014/main" id="{E83BF41E-5D9F-1541-AE23-45B0310D237B}"/>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84800993"/>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er Experience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13"/>
          <a:stretch/>
        </p:blipFill>
        <p:spPr>
          <a:xfrm>
            <a:off x="4684058" y="0"/>
            <a:ext cx="4459942" cy="4796613"/>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9" y="4248150"/>
            <a:ext cx="4459942"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F1A71EB7-B6BF-B545-AF43-42F49D557E9D}"/>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B71D4B38-BE60-664C-8BE0-6E4420D5FE87}"/>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4281927485"/>
      </p:ext>
    </p:extLst>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Layou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SAPINSIDERONLINE.COM</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2" name="Title 1">
            <a:extLst>
              <a:ext uri="{FF2B5EF4-FFF2-40B4-BE49-F238E27FC236}">
                <a16:creationId xmlns:a16="http://schemas.microsoft.com/office/drawing/2014/main" id="{41C78831-4DBE-F246-A55B-F97DC0DB9C50}"/>
              </a:ext>
            </a:extLst>
          </p:cNvPr>
          <p:cNvSpPr>
            <a:spLocks noGrp="1"/>
          </p:cNvSpPr>
          <p:nvPr>
            <p:ph type="title"/>
          </p:nvPr>
        </p:nvSpPr>
        <p:spPr>
          <a:xfrm>
            <a:off x="628650" y="224149"/>
            <a:ext cx="7886700" cy="581110"/>
          </a:xfrm>
        </p:spPr>
        <p:txBody>
          <a:bodyPr/>
          <a:lstStyle/>
          <a:p>
            <a:r>
              <a:rPr lang="en-US"/>
              <a:t>Click to edit Master title style</a:t>
            </a:r>
          </a:p>
        </p:txBody>
      </p:sp>
      <p:sp>
        <p:nvSpPr>
          <p:cNvPr id="6" name="Chart Placeholder 5">
            <a:extLst>
              <a:ext uri="{FF2B5EF4-FFF2-40B4-BE49-F238E27FC236}">
                <a16:creationId xmlns:a16="http://schemas.microsoft.com/office/drawing/2014/main" id="{70957C25-3FE1-D141-838F-59CDDE953E54}"/>
              </a:ext>
            </a:extLst>
          </p:cNvPr>
          <p:cNvSpPr>
            <a:spLocks noGrp="1"/>
          </p:cNvSpPr>
          <p:nvPr>
            <p:ph type="chart" sz="quarter" idx="13"/>
          </p:nvPr>
        </p:nvSpPr>
        <p:spPr>
          <a:xfrm>
            <a:off x="628650" y="1576917"/>
            <a:ext cx="5814483" cy="3261135"/>
          </a:xfrm>
        </p:spPr>
        <p:txBody>
          <a:bodyPr/>
          <a:lstStyle>
            <a:lvl1pPr marL="0" indent="0">
              <a:buNone/>
              <a:defRPr/>
            </a:lvl1pPr>
          </a:lstStyle>
          <a:p>
            <a:endParaRPr lang="en-US"/>
          </a:p>
        </p:txBody>
      </p:sp>
      <p:sp>
        <p:nvSpPr>
          <p:cNvPr id="8" name="Content Placeholder 2">
            <a:extLst>
              <a:ext uri="{FF2B5EF4-FFF2-40B4-BE49-F238E27FC236}">
                <a16:creationId xmlns:a16="http://schemas.microsoft.com/office/drawing/2014/main" id="{17882D44-3A7E-FB42-8EC8-9B4E74D9BBB0}"/>
              </a:ext>
            </a:extLst>
          </p:cNvPr>
          <p:cNvSpPr>
            <a:spLocks noGrp="1"/>
          </p:cNvSpPr>
          <p:nvPr>
            <p:ph sz="half" idx="1"/>
          </p:nvPr>
        </p:nvSpPr>
        <p:spPr>
          <a:xfrm>
            <a:off x="628651" y="900992"/>
            <a:ext cx="7886700" cy="470648"/>
          </a:xfrm>
        </p:spPr>
        <p:txBody>
          <a:bodyPr>
            <a:noAutofit/>
          </a:bodyPr>
          <a:lstStyle>
            <a:lvl1pPr marL="0" indent="0">
              <a:buNone/>
              <a:defRPr sz="1100">
                <a:solidFill>
                  <a:schemeClr val="accent1"/>
                </a:solidFill>
              </a:defRPr>
            </a:lvl1pPr>
          </a:lstStyle>
          <a:p>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sed </a:t>
            </a:r>
            <a:br>
              <a:rPr lang="en-US" sz="1400"/>
            </a:br>
            <a:r>
              <a:rPr lang="en-US" sz="1400"/>
              <a:t>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a:t>
            </a:r>
          </a:p>
        </p:txBody>
      </p:sp>
      <p:sp>
        <p:nvSpPr>
          <p:cNvPr id="12" name="Text Placeholder 11">
            <a:extLst>
              <a:ext uri="{FF2B5EF4-FFF2-40B4-BE49-F238E27FC236}">
                <a16:creationId xmlns:a16="http://schemas.microsoft.com/office/drawing/2014/main" id="{21CE53CB-B7E2-494B-868F-79043BE8202F}"/>
              </a:ext>
            </a:extLst>
          </p:cNvPr>
          <p:cNvSpPr>
            <a:spLocks noGrp="1"/>
          </p:cNvSpPr>
          <p:nvPr>
            <p:ph type="body" sz="quarter" idx="14"/>
          </p:nvPr>
        </p:nvSpPr>
        <p:spPr>
          <a:xfrm>
            <a:off x="6629399" y="1576917"/>
            <a:ext cx="1885951" cy="914400"/>
          </a:xfrm>
        </p:spPr>
        <p:txBody>
          <a:bodyPr>
            <a:noAutofit/>
          </a:bodyPr>
          <a:lstStyle>
            <a:lvl1pPr marL="0" indent="0">
              <a:buNone/>
              <a:defRPr sz="1100"/>
            </a:lvl1pPr>
            <a:lvl2pPr marL="342900" indent="0">
              <a:buNone/>
              <a:defRPr sz="1100"/>
            </a:lvl2pPr>
            <a:lvl3pPr marL="685800" indent="0">
              <a:buNone/>
              <a:defRPr sz="1100"/>
            </a:lvl3pPr>
            <a:lvl4pPr marL="1028700" indent="0">
              <a:buNone/>
              <a:defRPr sz="1100"/>
            </a:lvl4pPr>
            <a:lvl5pPr marL="1371600" indent="0">
              <a:buNone/>
              <a:defRPr sz="1100"/>
            </a:lvl5pPr>
          </a:lstStyle>
          <a:p>
            <a:pPr lvl="0"/>
            <a:r>
              <a:rPr lang="en-US"/>
              <a:t>Click to edit Master text styles</a:t>
            </a:r>
          </a:p>
        </p:txBody>
      </p:sp>
    </p:spTree>
    <p:extLst>
      <p:ext uri="{BB962C8B-B14F-4D97-AF65-F5344CB8AC3E}">
        <p14:creationId xmlns:p14="http://schemas.microsoft.com/office/powerpoint/2010/main" val="2064276194"/>
      </p:ext>
    </p:extLst>
  </p:cSld>
  <p:clrMapOvr>
    <a:masterClrMapping/>
  </p:clrMapOvr>
  <p:transition spd="slow">
    <p:push/>
  </p:transition>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_Light Grey Background">
    <p:bg>
      <p:bgPr>
        <a:solidFill>
          <a:schemeClr val="bg1">
            <a:lumMod val="9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EDBF9E8-3820-6C41-9904-577AF19349F7}"/>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3" name="Slide Number Placeholder 5">
            <a:extLst>
              <a:ext uri="{FF2B5EF4-FFF2-40B4-BE49-F238E27FC236}">
                <a16:creationId xmlns:a16="http://schemas.microsoft.com/office/drawing/2014/main" id="{FF965E56-EEFE-4347-AB5C-8F5DAA80D238}"/>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29716694"/>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_White">
    <p:bg>
      <p:bgPr>
        <a:solidFill>
          <a:schemeClr val="bg1"/>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EDBF9E8-3820-6C41-9904-577AF19349F7}"/>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3" name="Slide Number Placeholder 5">
            <a:extLst>
              <a:ext uri="{FF2B5EF4-FFF2-40B4-BE49-F238E27FC236}">
                <a16:creationId xmlns:a16="http://schemas.microsoft.com/office/drawing/2014/main" id="{FF965E56-EEFE-4347-AB5C-8F5DAA80D238}"/>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04121899"/>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661D-ED4E-814E-91D0-F2D6C872081B}"/>
              </a:ext>
            </a:extLst>
          </p:cNvPr>
          <p:cNvSpPr>
            <a:spLocks noGrp="1"/>
          </p:cNvSpPr>
          <p:nvPr>
            <p:ph type="title"/>
          </p:nvPr>
        </p:nvSpPr>
        <p:spPr>
          <a:xfrm>
            <a:off x="437498" y="215721"/>
            <a:ext cx="8280678" cy="749479"/>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9A277BEA-5886-1D4E-919E-79CD94246E91}"/>
              </a:ext>
            </a:extLst>
          </p:cNvPr>
          <p:cNvSpPr>
            <a:spLocks noGrp="1"/>
          </p:cNvSpPr>
          <p:nvPr>
            <p:ph type="ftr" sz="quarter" idx="10"/>
          </p:nvPr>
        </p:nvSpPr>
        <p:spPr/>
        <p:txBody>
          <a:bodyPr/>
          <a:lstStyle/>
          <a:p>
            <a:r>
              <a:rPr lang="en-US"/>
              <a:t>SAPINSIDERONLINE.COM</a:t>
            </a:r>
          </a:p>
        </p:txBody>
      </p:sp>
      <p:sp>
        <p:nvSpPr>
          <p:cNvPr id="4" name="Slide Number Placeholder 3">
            <a:extLst>
              <a:ext uri="{FF2B5EF4-FFF2-40B4-BE49-F238E27FC236}">
                <a16:creationId xmlns:a16="http://schemas.microsoft.com/office/drawing/2014/main" id="{23330A1F-6115-4146-BA78-2D628C424884}"/>
              </a:ext>
            </a:extLst>
          </p:cNvPr>
          <p:cNvSpPr>
            <a:spLocks noGrp="1"/>
          </p:cNvSpPr>
          <p:nvPr>
            <p:ph type="sldNum" sz="quarter" idx="11"/>
          </p:nvPr>
        </p:nvSpPr>
        <p:spPr/>
        <p:txBody>
          <a:bodyPr/>
          <a:lstStyle/>
          <a:p>
            <a:fld id="{48F63A3B-78C7-47BE-AE5E-E10140E04643}" type="slidenum">
              <a:rPr lang="en-US" smtClean="0"/>
              <a:pPr/>
              <a:t>‹#›</a:t>
            </a:fld>
            <a:endParaRPr lang="en-US"/>
          </a:p>
        </p:txBody>
      </p:sp>
      <p:sp>
        <p:nvSpPr>
          <p:cNvPr id="6" name="Table Placeholder 5">
            <a:extLst>
              <a:ext uri="{FF2B5EF4-FFF2-40B4-BE49-F238E27FC236}">
                <a16:creationId xmlns:a16="http://schemas.microsoft.com/office/drawing/2014/main" id="{05D24BAA-952F-494E-B7E8-6072555BDF01}"/>
              </a:ext>
            </a:extLst>
          </p:cNvPr>
          <p:cNvSpPr>
            <a:spLocks noGrp="1"/>
          </p:cNvSpPr>
          <p:nvPr>
            <p:ph type="tbl" sz="quarter" idx="12"/>
          </p:nvPr>
        </p:nvSpPr>
        <p:spPr>
          <a:xfrm>
            <a:off x="437498" y="1718310"/>
            <a:ext cx="8280678" cy="2940776"/>
          </a:xfrm>
        </p:spPr>
        <p:txBody>
          <a:bodyPr/>
          <a:lstStyle/>
          <a:p>
            <a:endParaRPr lang="en-US"/>
          </a:p>
        </p:txBody>
      </p:sp>
      <p:sp>
        <p:nvSpPr>
          <p:cNvPr id="17" name="Text Placeholder 16">
            <a:extLst>
              <a:ext uri="{FF2B5EF4-FFF2-40B4-BE49-F238E27FC236}">
                <a16:creationId xmlns:a16="http://schemas.microsoft.com/office/drawing/2014/main" id="{248A6938-54EA-4C42-83CC-8835C92A9BC2}"/>
              </a:ext>
            </a:extLst>
          </p:cNvPr>
          <p:cNvSpPr>
            <a:spLocks noGrp="1"/>
          </p:cNvSpPr>
          <p:nvPr>
            <p:ph type="body" sz="quarter" idx="13"/>
          </p:nvPr>
        </p:nvSpPr>
        <p:spPr>
          <a:xfrm>
            <a:off x="438150" y="1036638"/>
            <a:ext cx="8280400" cy="400050"/>
          </a:xfrm>
        </p:spPr>
        <p:txBody>
          <a:bodyPr>
            <a:normAutofit/>
          </a:bodyPr>
          <a:lstStyle>
            <a:lvl1pPr marL="0" indent="0">
              <a:buNone/>
              <a:defRPr sz="11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3980235550"/>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_Whit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7EB6F97-F1F8-334B-93D4-33252251AB26}"/>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8" name="Slide Number Placeholder 5">
            <a:extLst>
              <a:ext uri="{FF2B5EF4-FFF2-40B4-BE49-F238E27FC236}">
                <a16:creationId xmlns:a16="http://schemas.microsoft.com/office/drawing/2014/main" id="{A4744BDD-4585-7D4E-8497-A3C3CFC360ED}"/>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79760128"/>
      </p:ext>
    </p:extLst>
  </p:cSld>
  <p:clrMapOvr>
    <a:masterClrMapping/>
  </p:clrMapOvr>
  <p:transition spd="slow">
    <p:push/>
  </p:transition>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7EB6F97-F1F8-334B-93D4-33252251AB26}"/>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8" name="Slide Number Placeholder 5">
            <a:extLst>
              <a:ext uri="{FF2B5EF4-FFF2-40B4-BE49-F238E27FC236}">
                <a16:creationId xmlns:a16="http://schemas.microsoft.com/office/drawing/2014/main" id="{A4744BDD-4585-7D4E-8497-A3C3CFC360ED}"/>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15930610"/>
      </p:ext>
    </p:extLst>
  </p:cSld>
  <p:clrMapOvr>
    <a:masterClrMapping/>
  </p:clrMapOvr>
  <p:transition spd="slow">
    <p:push/>
  </p:transition>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_Gre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7EB6F97-F1F8-334B-93D4-33252251AB26}"/>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8" name="Slide Number Placeholder 5">
            <a:extLst>
              <a:ext uri="{FF2B5EF4-FFF2-40B4-BE49-F238E27FC236}">
                <a16:creationId xmlns:a16="http://schemas.microsoft.com/office/drawing/2014/main" id="{A4744BDD-4585-7D4E-8497-A3C3CFC360ED}"/>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97058428"/>
      </p:ext>
    </p:extLst>
  </p:cSld>
  <p:clrMapOvr>
    <a:masterClrMapping/>
  </p:clrMapOvr>
  <p:transition spd="slow">
    <p:push/>
  </p:transition>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343513"/>
            <a:ext cx="7886700" cy="617934"/>
          </a:xfrm>
        </p:spPr>
        <p:txBody>
          <a:bodyPr/>
          <a:lstStyle/>
          <a:p>
            <a:r>
              <a:rPr lang="en-US"/>
              <a:t>Click to edit Master title style</a:t>
            </a:r>
          </a:p>
        </p:txBody>
      </p:sp>
      <p:sp>
        <p:nvSpPr>
          <p:cNvPr id="3" name="Text Placeholder 2"/>
          <p:cNvSpPr>
            <a:spLocks noGrp="1"/>
          </p:cNvSpPr>
          <p:nvPr>
            <p:ph type="body" idx="1"/>
          </p:nvPr>
        </p:nvSpPr>
        <p:spPr>
          <a:xfrm>
            <a:off x="629842" y="1148359"/>
            <a:ext cx="3868340" cy="44531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8650" y="1780581"/>
            <a:ext cx="3868340" cy="2895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148359"/>
            <a:ext cx="3887391" cy="44531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7958" y="1780581"/>
            <a:ext cx="3887391" cy="2895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SAPINSIDERONLINE.COM</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03321922"/>
      </p:ext>
    </p:extLst>
  </p:cSld>
  <p:clrMapOvr>
    <a:masterClrMapping/>
  </p:clrMapOvr>
  <p:transition spd="slow">
    <p:push/>
  </p:transition>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SAPINSIDERONLINE.COM</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23990778"/>
      </p:ext>
    </p:extLst>
  </p:cSld>
  <p:clrMapOvr>
    <a:masterClrMapping/>
  </p:clrMapOvr>
  <p:transition spd="slow">
    <p:push/>
  </p:transition>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SAPINSIDERONLINE.COM</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86837893"/>
      </p:ext>
    </p:extLst>
  </p:cSld>
  <p:clrMapOvr>
    <a:masterClrMapping/>
  </p:clrMapOvr>
  <p:transition spd="slow">
    <p:push/>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ta &amp; Analytics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84059" y="1939"/>
            <a:ext cx="4454338" cy="5139621"/>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99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EB23949E-66B5-E245-A1A4-45F0CD432862}"/>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2DD0AB7E-EC3D-CB4A-8196-CA0010D76AE2}"/>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739898196"/>
      </p:ext>
    </p:extLst>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22" name="Picture 21" descr="A picture containing dark, outdoor object&#10;&#10;Description automatically generated">
            <a:extLst>
              <a:ext uri="{FF2B5EF4-FFF2-40B4-BE49-F238E27FC236}">
                <a16:creationId xmlns:a16="http://schemas.microsoft.com/office/drawing/2014/main" id="{93EC4719-EC7C-5348-904B-A39641C63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965"/>
          <a:stretch/>
        </p:blipFill>
        <p:spPr>
          <a:xfrm>
            <a:off x="-1" y="0"/>
            <a:ext cx="6844145" cy="5143500"/>
          </a:xfrm>
          <a:prstGeom prst="rect">
            <a:avLst/>
          </a:prstGeom>
        </p:spPr>
      </p:pic>
      <p:sp>
        <p:nvSpPr>
          <p:cNvPr id="7" name="Rectangle 6">
            <a:extLst>
              <a:ext uri="{FF2B5EF4-FFF2-40B4-BE49-F238E27FC236}">
                <a16:creationId xmlns:a16="http://schemas.microsoft.com/office/drawing/2014/main" id="{DAC5644E-A7A6-CA44-A544-340AD1178F51}"/>
              </a:ext>
            </a:extLst>
          </p:cNvPr>
          <p:cNvSpPr/>
          <p:nvPr userDrawn="1"/>
        </p:nvSpPr>
        <p:spPr>
          <a:xfrm>
            <a:off x="6844145" y="0"/>
            <a:ext cx="1671206" cy="5143500"/>
          </a:xfrm>
          <a:prstGeom prst="rect">
            <a:avLst/>
          </a:prstGeom>
          <a:solidFill>
            <a:schemeClr val="accent4"/>
          </a:solidFill>
        </p:spPr>
        <p:txBody>
          <a:bodyPr wrap="square" rtlCol="0" anchor="ctr">
            <a:spAutoFit/>
          </a:bodyPr>
          <a:lstStyle/>
          <a:p>
            <a:pPr algn="l"/>
            <a:endParaRPr lang="en-US" sz="750">
              <a:latin typeface="Franklin Gothic Medium" panose="020B0603020102020204" pitchFamily="34"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7FCAF7E9-B0B3-924A-AF2B-8035D927FCBD}"/>
              </a:ext>
            </a:extLst>
          </p:cNvPr>
          <p:cNvSpPr/>
          <p:nvPr userDrawn="1"/>
        </p:nvSpPr>
        <p:spPr>
          <a:xfrm rot="16200000">
            <a:off x="2518524" y="-688398"/>
            <a:ext cx="2740549" cy="6520296"/>
          </a:xfrm>
          <a:prstGeom prst="rect">
            <a:avLst/>
          </a:prstGeom>
          <a:solidFill>
            <a:schemeClr val="accent1">
              <a:alpha val="86000"/>
            </a:schemeClr>
          </a:solidFill>
        </p:spPr>
        <p:txBody>
          <a:bodyPr wrap="square" rtlCol="0" anchor="ctr">
            <a:spAutoFit/>
          </a:bodyPr>
          <a:lstStyle/>
          <a:p>
            <a:pPr algn="l"/>
            <a:endParaRPr lang="en-US" sz="750">
              <a:latin typeface="Franklin Gothic Medium" panose="020B0603020102020204" pitchFamily="34" charset="0"/>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25839F6F-626C-8742-82A3-46415EF39987}"/>
              </a:ext>
            </a:extLst>
          </p:cNvPr>
          <p:cNvSpPr>
            <a:spLocks noGrp="1"/>
          </p:cNvSpPr>
          <p:nvPr>
            <p:ph type="title"/>
          </p:nvPr>
        </p:nvSpPr>
        <p:spPr>
          <a:xfrm>
            <a:off x="905741" y="1548384"/>
            <a:ext cx="5938403" cy="2048256"/>
          </a:xfrm>
        </p:spPr>
        <p:txBody>
          <a:bodyPr/>
          <a:lstStyle>
            <a:lvl1pPr>
              <a:defRPr b="0" i="0">
                <a:solidFill>
                  <a:schemeClr val="bg1"/>
                </a:solidFill>
                <a:latin typeface="Franklin Gothic Book" panose="020B0503020102020204"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74E47D0D-44AF-8B42-8255-7041AFA7A399}"/>
              </a:ext>
            </a:extLst>
          </p:cNvPr>
          <p:cNvSpPr>
            <a:spLocks noGrp="1"/>
          </p:cNvSpPr>
          <p:nvPr>
            <p:ph type="body" sz="quarter" idx="11" hasCustomPrompt="1"/>
          </p:nvPr>
        </p:nvSpPr>
        <p:spPr>
          <a:xfrm rot="16200000">
            <a:off x="6507335" y="2373888"/>
            <a:ext cx="2740548" cy="395722"/>
          </a:xfrm>
        </p:spPr>
        <p:txBody>
          <a:bodyPr>
            <a:normAutofit/>
          </a:bodyPr>
          <a:lstStyle>
            <a:lvl1pPr marL="0" indent="0" algn="ctr">
              <a:buNone/>
              <a:defRPr sz="1200" b="0" i="0">
                <a:solidFill>
                  <a:schemeClr val="accent1"/>
                </a:solidFill>
                <a:latin typeface="Franklin Gothic Book" panose="020B0503020102020204" pitchFamily="34" charset="0"/>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a:t>CLICK TO ADD DATE HERE</a:t>
            </a:r>
          </a:p>
        </p:txBody>
      </p:sp>
      <p:cxnSp>
        <p:nvCxnSpPr>
          <p:cNvPr id="15" name="Straight Connector 14">
            <a:extLst>
              <a:ext uri="{FF2B5EF4-FFF2-40B4-BE49-F238E27FC236}">
                <a16:creationId xmlns:a16="http://schemas.microsoft.com/office/drawing/2014/main" id="{A47C0AE8-03D0-6C4E-8187-A387721D1687}"/>
              </a:ext>
            </a:extLst>
          </p:cNvPr>
          <p:cNvCxnSpPr/>
          <p:nvPr userDrawn="1"/>
        </p:nvCxnSpPr>
        <p:spPr>
          <a:xfrm>
            <a:off x="7877609" y="0"/>
            <a:ext cx="0" cy="120147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28E62E-432F-814B-BCAE-C6ECD71DD937}"/>
              </a:ext>
            </a:extLst>
          </p:cNvPr>
          <p:cNvCxnSpPr/>
          <p:nvPr userDrawn="1"/>
        </p:nvCxnSpPr>
        <p:spPr>
          <a:xfrm>
            <a:off x="7877609" y="3942023"/>
            <a:ext cx="0" cy="120147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text, clipart&#10;&#10;Description automatically generated">
            <a:extLst>
              <a:ext uri="{FF2B5EF4-FFF2-40B4-BE49-F238E27FC236}">
                <a16:creationId xmlns:a16="http://schemas.microsoft.com/office/drawing/2014/main" id="{CF682340-2143-4D4D-9C39-5E1AD45870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645" y="196344"/>
            <a:ext cx="1365504" cy="269596"/>
          </a:xfrm>
          <a:prstGeom prst="rect">
            <a:avLst/>
          </a:prstGeom>
        </p:spPr>
      </p:pic>
    </p:spTree>
    <p:extLst>
      <p:ext uri="{BB962C8B-B14F-4D97-AF65-F5344CB8AC3E}">
        <p14:creationId xmlns:p14="http://schemas.microsoft.com/office/powerpoint/2010/main" val="3295797268"/>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3EC4719-EC7C-5348-904B-A39641C63865}"/>
              </a:ext>
            </a:extLst>
          </p:cNvPr>
          <p:cNvPicPr>
            <a:picLocks noChangeAspect="1"/>
          </p:cNvPicPr>
          <p:nvPr userDrawn="1"/>
        </p:nvPicPr>
        <p:blipFill>
          <a:blip r:embed="rId2">
            <a:extLst>
              <a:ext uri="{28A0092B-C50C-407E-A947-70E740481C1C}">
                <a14:useLocalDpi xmlns:a14="http://schemas.microsoft.com/office/drawing/2010/main" val="0"/>
              </a:ext>
            </a:extLst>
          </a:blip>
          <a:srcRect l="22666" r="22666"/>
          <a:stretch/>
        </p:blipFill>
        <p:spPr>
          <a:xfrm>
            <a:off x="-1" y="0"/>
            <a:ext cx="6844145" cy="5143500"/>
          </a:xfrm>
          <a:prstGeom prst="rect">
            <a:avLst/>
          </a:prstGeom>
        </p:spPr>
      </p:pic>
      <p:sp>
        <p:nvSpPr>
          <p:cNvPr id="7" name="Rectangle 6">
            <a:extLst>
              <a:ext uri="{FF2B5EF4-FFF2-40B4-BE49-F238E27FC236}">
                <a16:creationId xmlns:a16="http://schemas.microsoft.com/office/drawing/2014/main" id="{DAC5644E-A7A6-CA44-A544-340AD1178F51}"/>
              </a:ext>
            </a:extLst>
          </p:cNvPr>
          <p:cNvSpPr/>
          <p:nvPr userDrawn="1"/>
        </p:nvSpPr>
        <p:spPr>
          <a:xfrm>
            <a:off x="6844145" y="0"/>
            <a:ext cx="1671206" cy="5143500"/>
          </a:xfrm>
          <a:prstGeom prst="rect">
            <a:avLst/>
          </a:prstGeom>
          <a:solidFill>
            <a:schemeClr val="accent4"/>
          </a:solidFill>
        </p:spPr>
        <p:txBody>
          <a:bodyPr wrap="square" rtlCol="0" anchor="ctr">
            <a:spAutoFit/>
          </a:bodyPr>
          <a:lstStyle/>
          <a:p>
            <a:pPr algn="l"/>
            <a:endParaRPr lang="en-US" sz="750">
              <a:latin typeface="Franklin Gothic Medium" panose="020B0603020102020204" pitchFamily="34"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7FCAF7E9-B0B3-924A-AF2B-8035D927FCBD}"/>
              </a:ext>
            </a:extLst>
          </p:cNvPr>
          <p:cNvSpPr/>
          <p:nvPr userDrawn="1"/>
        </p:nvSpPr>
        <p:spPr>
          <a:xfrm rot="16200000">
            <a:off x="2518524" y="-688398"/>
            <a:ext cx="2740549" cy="6520296"/>
          </a:xfrm>
          <a:prstGeom prst="rect">
            <a:avLst/>
          </a:prstGeom>
          <a:solidFill>
            <a:schemeClr val="accent1">
              <a:alpha val="88000"/>
            </a:schemeClr>
          </a:solidFill>
        </p:spPr>
        <p:txBody>
          <a:bodyPr wrap="square" rtlCol="0" anchor="ctr">
            <a:spAutoFit/>
          </a:bodyPr>
          <a:lstStyle/>
          <a:p>
            <a:pPr algn="l"/>
            <a:endParaRPr lang="en-US" sz="750">
              <a:latin typeface="Franklin Gothic Medium" panose="020B0603020102020204" pitchFamily="34" charset="0"/>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25839F6F-626C-8742-82A3-46415EF39987}"/>
              </a:ext>
            </a:extLst>
          </p:cNvPr>
          <p:cNvSpPr>
            <a:spLocks noGrp="1"/>
          </p:cNvSpPr>
          <p:nvPr>
            <p:ph type="title"/>
          </p:nvPr>
        </p:nvSpPr>
        <p:spPr>
          <a:xfrm>
            <a:off x="905741" y="1548384"/>
            <a:ext cx="5938403" cy="2048256"/>
          </a:xfrm>
        </p:spPr>
        <p:txBody>
          <a:bodyPr/>
          <a:lstStyle>
            <a:lvl1pPr>
              <a:defRPr b="0" i="0">
                <a:solidFill>
                  <a:schemeClr val="bg1"/>
                </a:solidFill>
                <a:latin typeface="Franklin Gothic Book" panose="020B0503020102020204"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74E47D0D-44AF-8B42-8255-7041AFA7A399}"/>
              </a:ext>
            </a:extLst>
          </p:cNvPr>
          <p:cNvSpPr>
            <a:spLocks noGrp="1"/>
          </p:cNvSpPr>
          <p:nvPr>
            <p:ph type="body" sz="quarter" idx="11" hasCustomPrompt="1"/>
          </p:nvPr>
        </p:nvSpPr>
        <p:spPr>
          <a:xfrm rot="16200000">
            <a:off x="6507335" y="2373888"/>
            <a:ext cx="2740548" cy="395722"/>
          </a:xfrm>
        </p:spPr>
        <p:txBody>
          <a:bodyPr>
            <a:normAutofit/>
          </a:bodyPr>
          <a:lstStyle>
            <a:lvl1pPr marL="0" indent="0" algn="ctr">
              <a:buNone/>
              <a:defRPr sz="1200" b="0" i="0">
                <a:solidFill>
                  <a:schemeClr val="accent1"/>
                </a:solidFill>
                <a:latin typeface="Franklin Gothic Book" panose="020B0503020102020204" pitchFamily="34" charset="0"/>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a:t>CLICK TO ADD DATE HERE</a:t>
            </a:r>
          </a:p>
        </p:txBody>
      </p:sp>
      <p:cxnSp>
        <p:nvCxnSpPr>
          <p:cNvPr id="15" name="Straight Connector 14">
            <a:extLst>
              <a:ext uri="{FF2B5EF4-FFF2-40B4-BE49-F238E27FC236}">
                <a16:creationId xmlns:a16="http://schemas.microsoft.com/office/drawing/2014/main" id="{A47C0AE8-03D0-6C4E-8187-A387721D1687}"/>
              </a:ext>
            </a:extLst>
          </p:cNvPr>
          <p:cNvCxnSpPr/>
          <p:nvPr userDrawn="1"/>
        </p:nvCxnSpPr>
        <p:spPr>
          <a:xfrm>
            <a:off x="7877609" y="0"/>
            <a:ext cx="0" cy="120147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28E62E-432F-814B-BCAE-C6ECD71DD937}"/>
              </a:ext>
            </a:extLst>
          </p:cNvPr>
          <p:cNvCxnSpPr/>
          <p:nvPr userDrawn="1"/>
        </p:nvCxnSpPr>
        <p:spPr>
          <a:xfrm>
            <a:off x="7877609" y="3942023"/>
            <a:ext cx="0" cy="120147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F682340-2143-4D4D-9C39-5E1AD45870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7645" y="196344"/>
            <a:ext cx="1365503" cy="269596"/>
          </a:xfrm>
          <a:prstGeom prst="rect">
            <a:avLst/>
          </a:prstGeom>
        </p:spPr>
      </p:pic>
    </p:spTree>
    <p:extLst>
      <p:ext uri="{BB962C8B-B14F-4D97-AF65-F5344CB8AC3E}">
        <p14:creationId xmlns:p14="http://schemas.microsoft.com/office/powerpoint/2010/main" val="2817183600"/>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3">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3EC4719-EC7C-5348-904B-A39641C63865}"/>
              </a:ext>
            </a:extLst>
          </p:cNvPr>
          <p:cNvPicPr>
            <a:picLocks noChangeAspect="1"/>
          </p:cNvPicPr>
          <p:nvPr userDrawn="1"/>
        </p:nvPicPr>
        <p:blipFill>
          <a:blip r:embed="rId2">
            <a:extLst>
              <a:ext uri="{28A0092B-C50C-407E-A947-70E740481C1C}">
                <a14:useLocalDpi xmlns:a14="http://schemas.microsoft.com/office/drawing/2010/main" val="0"/>
              </a:ext>
            </a:extLst>
          </a:blip>
          <a:srcRect t="7865" b="7865"/>
          <a:stretch/>
        </p:blipFill>
        <p:spPr>
          <a:xfrm>
            <a:off x="-1" y="0"/>
            <a:ext cx="9144001" cy="5143500"/>
          </a:xfrm>
          <a:prstGeom prst="rect">
            <a:avLst/>
          </a:prstGeom>
        </p:spPr>
      </p:pic>
      <p:sp>
        <p:nvSpPr>
          <p:cNvPr id="8" name="Rectangle 7">
            <a:extLst>
              <a:ext uri="{FF2B5EF4-FFF2-40B4-BE49-F238E27FC236}">
                <a16:creationId xmlns:a16="http://schemas.microsoft.com/office/drawing/2014/main" id="{7FCAF7E9-B0B3-924A-AF2B-8035D927FCBD}"/>
              </a:ext>
            </a:extLst>
          </p:cNvPr>
          <p:cNvSpPr/>
          <p:nvPr userDrawn="1"/>
        </p:nvSpPr>
        <p:spPr>
          <a:xfrm rot="16200000">
            <a:off x="3704363" y="-2000252"/>
            <a:ext cx="1735273" cy="9144004"/>
          </a:xfrm>
          <a:prstGeom prst="rect">
            <a:avLst/>
          </a:prstGeom>
          <a:solidFill>
            <a:schemeClr val="accent1">
              <a:alpha val="60593"/>
            </a:schemeClr>
          </a:solidFill>
        </p:spPr>
        <p:txBody>
          <a:bodyPr wrap="square" rtlCol="0" anchor="ctr">
            <a:spAutoFit/>
          </a:bodyPr>
          <a:lstStyle/>
          <a:p>
            <a:pPr algn="l"/>
            <a:endParaRPr lang="en-US" sz="750">
              <a:latin typeface="Franklin Gothic Medium" panose="020B0603020102020204" pitchFamily="34" charset="0"/>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25839F6F-626C-8742-82A3-46415EF39987}"/>
              </a:ext>
            </a:extLst>
          </p:cNvPr>
          <p:cNvSpPr>
            <a:spLocks noGrp="1"/>
          </p:cNvSpPr>
          <p:nvPr>
            <p:ph type="title"/>
          </p:nvPr>
        </p:nvSpPr>
        <p:spPr>
          <a:xfrm>
            <a:off x="1602798" y="2207994"/>
            <a:ext cx="5938403" cy="979452"/>
          </a:xfrm>
        </p:spPr>
        <p:txBody>
          <a:bodyPr/>
          <a:lstStyle>
            <a:lvl1pPr algn="ctr">
              <a:defRPr b="0" i="0">
                <a:solidFill>
                  <a:schemeClr val="bg1"/>
                </a:solidFill>
                <a:latin typeface="Franklin Gothic Book" panose="020B0503020102020204"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74E47D0D-44AF-8B42-8255-7041AFA7A399}"/>
              </a:ext>
            </a:extLst>
          </p:cNvPr>
          <p:cNvSpPr>
            <a:spLocks noGrp="1"/>
          </p:cNvSpPr>
          <p:nvPr>
            <p:ph type="body" sz="quarter" idx="11" hasCustomPrompt="1"/>
          </p:nvPr>
        </p:nvSpPr>
        <p:spPr>
          <a:xfrm>
            <a:off x="6305109" y="4675888"/>
            <a:ext cx="2740548" cy="395722"/>
          </a:xfrm>
        </p:spPr>
        <p:txBody>
          <a:bodyPr anchor="ctr">
            <a:normAutofit/>
          </a:bodyPr>
          <a:lstStyle>
            <a:lvl1pPr marL="0" indent="0" algn="ctr">
              <a:buNone/>
              <a:defRPr sz="1000" b="0" i="0">
                <a:solidFill>
                  <a:schemeClr val="bg1"/>
                </a:solidFill>
                <a:latin typeface="Franklin Gothic Book" panose="020B0503020102020204" pitchFamily="34" charset="0"/>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a:t>CLICK TO ADD DATE HERE</a:t>
            </a:r>
          </a:p>
        </p:txBody>
      </p:sp>
      <p:pic>
        <p:nvPicPr>
          <p:cNvPr id="18" name="Picture 17">
            <a:extLst>
              <a:ext uri="{FF2B5EF4-FFF2-40B4-BE49-F238E27FC236}">
                <a16:creationId xmlns:a16="http://schemas.microsoft.com/office/drawing/2014/main" id="{CF682340-2143-4D4D-9C39-5E1AD45870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89247" y="1821256"/>
            <a:ext cx="1365503" cy="269595"/>
          </a:xfrm>
          <a:prstGeom prst="rect">
            <a:avLst/>
          </a:prstGeom>
        </p:spPr>
      </p:pic>
    </p:spTree>
    <p:extLst>
      <p:ext uri="{BB962C8B-B14F-4D97-AF65-F5344CB8AC3E}">
        <p14:creationId xmlns:p14="http://schemas.microsoft.com/office/powerpoint/2010/main" val="3462169803"/>
      </p:ext>
    </p:extLst>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3EC4719-EC7C-5348-904B-A39641C63865}"/>
              </a:ext>
            </a:extLst>
          </p:cNvPr>
          <p:cNvPicPr>
            <a:picLocks noChangeAspect="1"/>
          </p:cNvPicPr>
          <p:nvPr userDrawn="1"/>
        </p:nvPicPr>
        <p:blipFill>
          <a:blip r:embed="rId2">
            <a:extLst>
              <a:ext uri="{28A0092B-C50C-407E-A947-70E740481C1C}">
                <a14:useLocalDpi xmlns:a14="http://schemas.microsoft.com/office/drawing/2010/main" val="0"/>
              </a:ext>
            </a:extLst>
          </a:blip>
          <a:srcRect t="7786" b="7786"/>
          <a:stretch/>
        </p:blipFill>
        <p:spPr>
          <a:xfrm>
            <a:off x="-1" y="0"/>
            <a:ext cx="9144001" cy="5143500"/>
          </a:xfrm>
          <a:prstGeom prst="rect">
            <a:avLst/>
          </a:prstGeom>
        </p:spPr>
      </p:pic>
      <p:sp>
        <p:nvSpPr>
          <p:cNvPr id="8" name="Rectangle 7">
            <a:extLst>
              <a:ext uri="{FF2B5EF4-FFF2-40B4-BE49-F238E27FC236}">
                <a16:creationId xmlns:a16="http://schemas.microsoft.com/office/drawing/2014/main" id="{7FCAF7E9-B0B3-924A-AF2B-8035D927FCBD}"/>
              </a:ext>
            </a:extLst>
          </p:cNvPr>
          <p:cNvSpPr/>
          <p:nvPr userDrawn="1"/>
        </p:nvSpPr>
        <p:spPr>
          <a:xfrm rot="16200000">
            <a:off x="2596896" y="-1285044"/>
            <a:ext cx="3950207" cy="6520296"/>
          </a:xfrm>
          <a:prstGeom prst="rect">
            <a:avLst/>
          </a:prstGeom>
          <a:solidFill>
            <a:schemeClr val="accent1">
              <a:alpha val="87127"/>
            </a:schemeClr>
          </a:solidFill>
        </p:spPr>
        <p:txBody>
          <a:bodyPr wrap="square" rtlCol="0" anchor="ctr">
            <a:spAutoFit/>
          </a:bodyPr>
          <a:lstStyle/>
          <a:p>
            <a:pPr algn="l"/>
            <a:endParaRPr lang="en-US" sz="750">
              <a:latin typeface="Franklin Gothic Medium" panose="020B0603020102020204" pitchFamily="34" charset="0"/>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25839F6F-626C-8742-82A3-46415EF39987}"/>
              </a:ext>
            </a:extLst>
          </p:cNvPr>
          <p:cNvSpPr>
            <a:spLocks noGrp="1"/>
          </p:cNvSpPr>
          <p:nvPr>
            <p:ph type="title"/>
          </p:nvPr>
        </p:nvSpPr>
        <p:spPr>
          <a:xfrm>
            <a:off x="1922005" y="681990"/>
            <a:ext cx="5299987" cy="2048256"/>
          </a:xfrm>
        </p:spPr>
        <p:txBody>
          <a:bodyPr anchor="b"/>
          <a:lstStyle>
            <a:lvl1pPr>
              <a:defRPr b="0" i="0">
                <a:solidFill>
                  <a:schemeClr val="bg1"/>
                </a:solidFill>
                <a:latin typeface="Franklin Gothic Book" panose="020B0503020102020204"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74E47D0D-44AF-8B42-8255-7041AFA7A399}"/>
              </a:ext>
            </a:extLst>
          </p:cNvPr>
          <p:cNvSpPr>
            <a:spLocks noGrp="1"/>
          </p:cNvSpPr>
          <p:nvPr>
            <p:ph type="body" sz="quarter" idx="11" hasCustomPrompt="1"/>
          </p:nvPr>
        </p:nvSpPr>
        <p:spPr>
          <a:xfrm>
            <a:off x="1922005" y="2931170"/>
            <a:ext cx="2740548" cy="395722"/>
          </a:xfrm>
        </p:spPr>
        <p:txBody>
          <a:bodyPr>
            <a:normAutofit/>
          </a:bodyPr>
          <a:lstStyle>
            <a:lvl1pPr marL="0" indent="0" algn="l">
              <a:buNone/>
              <a:defRPr sz="1200" b="0" i="0">
                <a:solidFill>
                  <a:schemeClr val="bg1"/>
                </a:solidFill>
                <a:latin typeface="Franklin Gothic Book" panose="020B0503020102020204" pitchFamily="34" charset="0"/>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a:t>CLICK TO ADD DATE HERE</a:t>
            </a:r>
          </a:p>
        </p:txBody>
      </p:sp>
      <p:pic>
        <p:nvPicPr>
          <p:cNvPr id="18" name="Picture 17">
            <a:extLst>
              <a:ext uri="{FF2B5EF4-FFF2-40B4-BE49-F238E27FC236}">
                <a16:creationId xmlns:a16="http://schemas.microsoft.com/office/drawing/2014/main" id="{CF682340-2143-4D4D-9C39-5E1AD45870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776" y="206197"/>
            <a:ext cx="1365503" cy="269595"/>
          </a:xfrm>
          <a:prstGeom prst="rect">
            <a:avLst/>
          </a:prstGeom>
        </p:spPr>
      </p:pic>
      <p:sp>
        <p:nvSpPr>
          <p:cNvPr id="3" name="Rectangle 2">
            <a:extLst>
              <a:ext uri="{FF2B5EF4-FFF2-40B4-BE49-F238E27FC236}">
                <a16:creationId xmlns:a16="http://schemas.microsoft.com/office/drawing/2014/main" id="{81513409-4292-CB40-B678-C1FDE2DE5DD2}"/>
              </a:ext>
            </a:extLst>
          </p:cNvPr>
          <p:cNvSpPr/>
          <p:nvPr userDrawn="1"/>
        </p:nvSpPr>
        <p:spPr>
          <a:xfrm>
            <a:off x="1922005" y="3883152"/>
            <a:ext cx="987550" cy="134112"/>
          </a:xfrm>
          <a:prstGeom prst="rect">
            <a:avLst/>
          </a:prstGeom>
          <a:solidFill>
            <a:schemeClr val="bg1"/>
          </a:solidFill>
        </p:spPr>
        <p:txBody>
          <a:bodyPr wrap="square" rtlCol="0" anchor="ctr">
            <a:spAutoFit/>
          </a:bodyPr>
          <a:lstStyle/>
          <a:p>
            <a:pPr algn="l"/>
            <a:endParaRPr lang="en-US" sz="750">
              <a:latin typeface="Franklin Gothic Medium" panose="020B060302010202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91081267"/>
      </p:ext>
    </p:extLst>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ud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9662" y="0"/>
            <a:ext cx="4454338" cy="4968171"/>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99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5" name="Text Placeholder 15">
            <a:extLst>
              <a:ext uri="{FF2B5EF4-FFF2-40B4-BE49-F238E27FC236}">
                <a16:creationId xmlns:a16="http://schemas.microsoft.com/office/drawing/2014/main" id="{17742DCA-DCC0-2947-BAD0-672F54B38F47}"/>
              </a:ext>
            </a:extLst>
          </p:cNvPr>
          <p:cNvSpPr>
            <a:spLocks noGrp="1"/>
          </p:cNvSpPr>
          <p:nvPr>
            <p:ph type="body" sz="quarter" idx="13" hasCustomPrompt="1"/>
          </p:nvPr>
        </p:nvSpPr>
        <p:spPr>
          <a:xfrm>
            <a:off x="428672" y="4362612"/>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9" name="Text Placeholder 15">
            <a:extLst>
              <a:ext uri="{FF2B5EF4-FFF2-40B4-BE49-F238E27FC236}">
                <a16:creationId xmlns:a16="http://schemas.microsoft.com/office/drawing/2014/main" id="{3496E10C-3F1E-BC4D-BD84-02B4C37E6FAF}"/>
              </a:ext>
            </a:extLst>
          </p:cNvPr>
          <p:cNvSpPr>
            <a:spLocks noGrp="1"/>
          </p:cNvSpPr>
          <p:nvPr>
            <p:ph type="body" sz="quarter" idx="14" hasCustomPrompt="1"/>
          </p:nvPr>
        </p:nvSpPr>
        <p:spPr>
          <a:xfrm>
            <a:off x="3263760" y="4362612"/>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1236740420"/>
      </p:ext>
    </p:extLst>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er Experience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13"/>
          <a:stretch/>
        </p:blipFill>
        <p:spPr>
          <a:xfrm>
            <a:off x="4684058" y="0"/>
            <a:ext cx="4459942" cy="4796613"/>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9" y="4248150"/>
            <a:ext cx="4459942"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F1A71EB7-B6BF-B545-AF43-42F49D557E9D}"/>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B71D4B38-BE60-664C-8BE0-6E4420D5FE87}"/>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1536960275"/>
      </p:ext>
    </p:extLst>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amp; Analytics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84059" y="1939"/>
            <a:ext cx="4454338" cy="5139621"/>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99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EB23949E-66B5-E245-A1A4-45F0CD432862}"/>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2DD0AB7E-EC3D-CB4A-8196-CA0010D76AE2}"/>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919582568"/>
      </p:ext>
    </p:extLst>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nancial Management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4059" y="1939"/>
            <a:ext cx="4454338" cy="5139621"/>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4337"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A0E8F999-08DC-EF4A-A89A-86285E294345}"/>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30DB929E-6693-0F45-9AC3-B8F354BD6E24}"/>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1014171469"/>
      </p:ext>
    </p:extLst>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I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9662" y="0"/>
            <a:ext cx="4454338" cy="4818386"/>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4337"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ABC58004-248E-B543-9C38-5B756C66E07B}"/>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4468C442-C540-314D-9B41-59EF0DB433CF}"/>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2194566563"/>
      </p:ext>
    </p:extLst>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overnance, Risk &amp; Compliance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896"/>
          <a:stretch/>
        </p:blipFill>
        <p:spPr>
          <a:xfrm>
            <a:off x="4684059" y="1939"/>
            <a:ext cx="4454338" cy="5139621"/>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99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4E53DBE2-55FE-6F48-A804-13243244360F}"/>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B0316E25-BF4E-5A48-A6D4-BF87B1E669B6}"/>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1861169242"/>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nancial Management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4059" y="1939"/>
            <a:ext cx="4454338" cy="5139621"/>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4337"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A0E8F999-08DC-EF4A-A89A-86285E294345}"/>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30DB929E-6693-0F45-9AC3-B8F354BD6E24}"/>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3892967128"/>
      </p:ext>
    </p:extLst>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uman Capital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84059" y="1939"/>
            <a:ext cx="4454338" cy="5139621"/>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99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EE5EAEE1-4B19-BB4C-89A3-D6254F195C88}"/>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59F3DEC2-A367-9349-A928-059FE24FB84E}"/>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2333489074"/>
      </p:ext>
    </p:extLst>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RP Platform &amp; Infastructure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1"/>
          <a:stretch/>
        </p:blipFill>
        <p:spPr>
          <a:xfrm>
            <a:off x="4689662" y="0"/>
            <a:ext cx="4454338" cy="4797121"/>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99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80A10701-2D3B-1741-9848-86E218AF0F56}"/>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ED3DEB52-E84D-034B-8E40-FAFB409DA155}"/>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261188024"/>
      </p:ext>
    </p:extLst>
  </p:cSld>
  <p:clrMapOvr>
    <a:masterClrMapping/>
  </p:clrMapOvr>
  <p:transition spd="slow">
    <p:push/>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urity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9662" y="0"/>
            <a:ext cx="4454338" cy="4762500"/>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3810000"/>
            <a:ext cx="4454337" cy="133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30B56C9D-7202-8A46-8A54-3A58C1074CE6}"/>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15974F48-A58D-F445-85D2-182C1DA88C6C}"/>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985626852"/>
      </p:ext>
    </p:extLst>
  </p:cSld>
  <p:clrMapOvr>
    <a:masterClrMapping/>
  </p:clrMapOvr>
  <p:transition spd="slow">
    <p:push/>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xecutive Forum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4058" y="0"/>
            <a:ext cx="4454338" cy="4872099"/>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99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6DD1ACD5-C7CB-3A46-8D5E-C05B3141ACB8}"/>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15A71B39-9D37-A343-AC35-11449DEFC399}"/>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1831467395"/>
      </p:ext>
    </p:extLst>
  </p:cSld>
  <p:clrMapOvr>
    <a:masterClrMapping/>
  </p:clrMapOvr>
  <p:transition spd="slow">
    <p:push/>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Topic Transi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4BD57B-5679-42A5-91E7-F78F56973A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15" name="Rectangle 14">
            <a:extLst>
              <a:ext uri="{FF2B5EF4-FFF2-40B4-BE49-F238E27FC236}">
                <a16:creationId xmlns:a16="http://schemas.microsoft.com/office/drawing/2014/main" id="{6DB4BC5D-A47F-489D-938F-8D7E5430E290}"/>
              </a:ext>
            </a:extLst>
          </p:cNvPr>
          <p:cNvSpPr/>
          <p:nvPr userDrawn="1"/>
        </p:nvSpPr>
        <p:spPr>
          <a:xfrm>
            <a:off x="0" y="2562820"/>
            <a:ext cx="3746042" cy="2580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pic>
        <p:nvPicPr>
          <p:cNvPr id="12" name="Picture 11" descr="Shape, rectangle&#10;&#10;Description automatically generated">
            <a:extLst>
              <a:ext uri="{FF2B5EF4-FFF2-40B4-BE49-F238E27FC236}">
                <a16:creationId xmlns:a16="http://schemas.microsoft.com/office/drawing/2014/main" id="{3DCC35FD-322C-489D-AD7B-E13B93A26B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4869656"/>
            <a:ext cx="274506" cy="273844"/>
          </a:xfrm>
          <a:prstGeom prst="rect">
            <a:avLst/>
          </a:prstGeom>
        </p:spPr>
      </p:pic>
      <p:pic>
        <p:nvPicPr>
          <p:cNvPr id="14" name="Picture 13" descr="Shape, rectangle&#10;&#10;Description automatically generated">
            <a:extLst>
              <a:ext uri="{FF2B5EF4-FFF2-40B4-BE49-F238E27FC236}">
                <a16:creationId xmlns:a16="http://schemas.microsoft.com/office/drawing/2014/main" id="{E7DEE550-5687-42A1-83D8-A9B3A31073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62608" y="2287534"/>
            <a:ext cx="561423" cy="560070"/>
          </a:xfrm>
          <a:prstGeom prst="rect">
            <a:avLst/>
          </a:prstGeom>
        </p:spPr>
      </p:pic>
      <p:sp>
        <p:nvSpPr>
          <p:cNvPr id="2" name="Title 1"/>
          <p:cNvSpPr>
            <a:spLocks noGrp="1"/>
          </p:cNvSpPr>
          <p:nvPr>
            <p:ph type="title" hasCustomPrompt="1"/>
          </p:nvPr>
        </p:nvSpPr>
        <p:spPr>
          <a:xfrm>
            <a:off x="419342" y="2847604"/>
            <a:ext cx="2914408" cy="1035620"/>
          </a:xfrm>
        </p:spPr>
        <p:txBody>
          <a:bodyPr anchor="b"/>
          <a:lstStyle>
            <a:lvl1pPr>
              <a:defRPr sz="2313" b="1">
                <a:solidFill>
                  <a:schemeClr val="accent1"/>
                </a:solidFill>
              </a:defRPr>
            </a:lvl1pPr>
          </a:lstStyle>
          <a:p>
            <a:r>
              <a:rPr lang="en-US"/>
              <a:t>Topic Transition Title</a:t>
            </a:r>
          </a:p>
        </p:txBody>
      </p:sp>
      <p:sp>
        <p:nvSpPr>
          <p:cNvPr id="3" name="Text Placeholder 2"/>
          <p:cNvSpPr>
            <a:spLocks noGrp="1"/>
          </p:cNvSpPr>
          <p:nvPr>
            <p:ph type="body" idx="1"/>
          </p:nvPr>
        </p:nvSpPr>
        <p:spPr>
          <a:xfrm>
            <a:off x="419342" y="3989920"/>
            <a:ext cx="2914408" cy="772580"/>
          </a:xfrm>
        </p:spPr>
        <p:txBody>
          <a:bodyPr/>
          <a:lstStyle>
            <a:lvl1pPr marL="0" indent="0">
              <a:buNone/>
              <a:defRPr sz="12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82395456"/>
      </p:ext>
    </p:extLst>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Topic Transition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9C786-2287-7D4B-AF9C-0D96CA2848D3}"/>
              </a:ext>
            </a:extLst>
          </p:cNvPr>
          <p:cNvSpPr/>
          <p:nvPr userDrawn="1"/>
        </p:nvSpPr>
        <p:spPr>
          <a:xfrm>
            <a:off x="2389632" y="627126"/>
            <a:ext cx="6754368" cy="3889248"/>
          </a:xfrm>
          <a:prstGeom prst="rect">
            <a:avLst/>
          </a:prstGeom>
          <a:solidFill>
            <a:schemeClr val="accent1">
              <a:alpha val="83000"/>
            </a:schemeClr>
          </a:solidFill>
        </p:spPr>
        <p:txBody>
          <a:bodyPr wrap="square" rtlCol="0" anchor="ctr">
            <a:spAutoFit/>
          </a:bodyPr>
          <a:lstStyle/>
          <a:p>
            <a:pPr algn="l"/>
            <a:endParaRPr lang="en-US" sz="750">
              <a:latin typeface="Franklin Gothic Medium" panose="020B0603020102020204" pitchFamily="34"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6DB4BC5D-A47F-489D-938F-8D7E5430E290}"/>
              </a:ext>
            </a:extLst>
          </p:cNvPr>
          <p:cNvSpPr/>
          <p:nvPr userDrawn="1"/>
        </p:nvSpPr>
        <p:spPr>
          <a:xfrm>
            <a:off x="414528" y="1281410"/>
            <a:ext cx="3145536" cy="258068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 name="Title 1"/>
          <p:cNvSpPr>
            <a:spLocks noGrp="1"/>
          </p:cNvSpPr>
          <p:nvPr>
            <p:ph type="title" hasCustomPrompt="1"/>
          </p:nvPr>
        </p:nvSpPr>
        <p:spPr>
          <a:xfrm>
            <a:off x="806538" y="1564944"/>
            <a:ext cx="2447217" cy="1035620"/>
          </a:xfrm>
        </p:spPr>
        <p:txBody>
          <a:bodyPr anchor="b"/>
          <a:lstStyle>
            <a:lvl1pPr>
              <a:defRPr sz="2313" b="1">
                <a:solidFill>
                  <a:schemeClr val="accent1"/>
                </a:solidFill>
              </a:defRPr>
            </a:lvl1pPr>
          </a:lstStyle>
          <a:p>
            <a:r>
              <a:rPr lang="en-US"/>
              <a:t>Topic Transition Title</a:t>
            </a:r>
          </a:p>
        </p:txBody>
      </p:sp>
      <p:sp>
        <p:nvSpPr>
          <p:cNvPr id="3" name="Text Placeholder 2"/>
          <p:cNvSpPr>
            <a:spLocks noGrp="1"/>
          </p:cNvSpPr>
          <p:nvPr>
            <p:ph type="body" idx="1"/>
          </p:nvPr>
        </p:nvSpPr>
        <p:spPr>
          <a:xfrm>
            <a:off x="806538" y="2707260"/>
            <a:ext cx="2447217" cy="772580"/>
          </a:xfrm>
        </p:spPr>
        <p:txBody>
          <a:bodyPr/>
          <a:lstStyle>
            <a:lvl1pPr marL="0" indent="0">
              <a:buNone/>
              <a:defRPr sz="12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13004816"/>
      </p:ext>
    </p:extLst>
  </p:cSld>
  <p:clrMapOvr>
    <a:masterClrMapping/>
  </p:clrMapOvr>
  <p:transition spd="slow">
    <p:push/>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Topic Transition 3">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76CDC5-6B64-5B4C-B1FB-A3C3182FC8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 t="9196" r="82" b="9637"/>
          <a:stretch/>
        </p:blipFill>
        <p:spPr>
          <a:xfrm>
            <a:off x="182880" y="196754"/>
            <a:ext cx="8778240" cy="4749991"/>
          </a:xfrm>
          <a:prstGeom prst="rect">
            <a:avLst/>
          </a:prstGeom>
        </p:spPr>
      </p:pic>
      <p:sp>
        <p:nvSpPr>
          <p:cNvPr id="15" name="Rectangle 14">
            <a:extLst>
              <a:ext uri="{FF2B5EF4-FFF2-40B4-BE49-F238E27FC236}">
                <a16:creationId xmlns:a16="http://schemas.microsoft.com/office/drawing/2014/main" id="{6DB4BC5D-A47F-489D-938F-8D7E5430E290}"/>
              </a:ext>
            </a:extLst>
          </p:cNvPr>
          <p:cNvSpPr/>
          <p:nvPr userDrawn="1"/>
        </p:nvSpPr>
        <p:spPr>
          <a:xfrm>
            <a:off x="1092117" y="3086437"/>
            <a:ext cx="6959766" cy="1862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 name="Title 1"/>
          <p:cNvSpPr>
            <a:spLocks noGrp="1"/>
          </p:cNvSpPr>
          <p:nvPr>
            <p:ph type="title" hasCustomPrompt="1"/>
          </p:nvPr>
        </p:nvSpPr>
        <p:spPr>
          <a:xfrm>
            <a:off x="1391754" y="3223056"/>
            <a:ext cx="6484278" cy="1035620"/>
          </a:xfrm>
        </p:spPr>
        <p:txBody>
          <a:bodyPr anchor="b"/>
          <a:lstStyle>
            <a:lvl1pPr algn="ctr">
              <a:defRPr sz="2313" b="1">
                <a:solidFill>
                  <a:schemeClr val="accent1"/>
                </a:solidFill>
              </a:defRPr>
            </a:lvl1pPr>
          </a:lstStyle>
          <a:p>
            <a:r>
              <a:rPr lang="en-US"/>
              <a:t>Topic Transition Title</a:t>
            </a:r>
          </a:p>
        </p:txBody>
      </p:sp>
      <p:sp>
        <p:nvSpPr>
          <p:cNvPr id="3" name="Text Placeholder 2"/>
          <p:cNvSpPr>
            <a:spLocks noGrp="1"/>
          </p:cNvSpPr>
          <p:nvPr>
            <p:ph type="body" idx="1"/>
          </p:nvPr>
        </p:nvSpPr>
        <p:spPr>
          <a:xfrm>
            <a:off x="1391754" y="4365372"/>
            <a:ext cx="6484278" cy="772580"/>
          </a:xfrm>
        </p:spPr>
        <p:txBody>
          <a:bodyPr/>
          <a:lstStyle>
            <a:lvl1pPr marL="0" indent="0" algn="ctr">
              <a:buNone/>
              <a:defRPr sz="12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23636910"/>
      </p:ext>
    </p:extLst>
  </p:cSld>
  <p:clrMapOvr>
    <a:masterClrMapping/>
  </p:clrMapOvr>
  <p:transition spd="slow">
    <p:push/>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CE Market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955C9-D0C4-2F47-982A-4AC8AE71A81A}"/>
              </a:ext>
            </a:extLst>
          </p:cNvPr>
          <p:cNvSpPr/>
          <p:nvPr userDrawn="1"/>
        </p:nvSpPr>
        <p:spPr>
          <a:xfrm>
            <a:off x="0" y="1254630"/>
            <a:ext cx="9144000" cy="353444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47">
              <a:defRPr/>
            </a:pPr>
            <a:endParaRPr lang="ru-RU" sz="380"/>
          </a:p>
        </p:txBody>
      </p:sp>
      <p:cxnSp>
        <p:nvCxnSpPr>
          <p:cNvPr id="6" name="Straight Connector 5">
            <a:extLst>
              <a:ext uri="{FF2B5EF4-FFF2-40B4-BE49-F238E27FC236}">
                <a16:creationId xmlns:a16="http://schemas.microsoft.com/office/drawing/2014/main" id="{2830A490-1922-1740-A821-AC623180F39F}"/>
              </a:ext>
            </a:extLst>
          </p:cNvPr>
          <p:cNvCxnSpPr>
            <a:cxnSpLocks/>
          </p:cNvCxnSpPr>
          <p:nvPr userDrawn="1"/>
        </p:nvCxnSpPr>
        <p:spPr>
          <a:xfrm flipV="1">
            <a:off x="2968147" y="1479393"/>
            <a:ext cx="0" cy="31114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DA6444A7-2D28-6643-953D-FB4377D10A9C}"/>
              </a:ext>
            </a:extLst>
          </p:cNvPr>
          <p:cNvSpPr>
            <a:spLocks noEditPoints="1"/>
          </p:cNvSpPr>
          <p:nvPr userDrawn="1"/>
        </p:nvSpPr>
        <p:spPr bwMode="auto">
          <a:xfrm>
            <a:off x="4309617" y="1869727"/>
            <a:ext cx="520004" cy="521246"/>
          </a:xfrm>
          <a:custGeom>
            <a:avLst/>
            <a:gdLst>
              <a:gd name="T0" fmla="*/ 357762 w 145"/>
              <a:gd name="T1" fmla="*/ 395609 h 145"/>
              <a:gd name="T2" fmla="*/ 421975 w 145"/>
              <a:gd name="T3" fmla="*/ 395609 h 145"/>
              <a:gd name="T4" fmla="*/ 146774 w 145"/>
              <a:gd name="T5" fmla="*/ 368009 h 145"/>
              <a:gd name="T6" fmla="*/ 146774 w 145"/>
              <a:gd name="T7" fmla="*/ 423210 h 145"/>
              <a:gd name="T8" fmla="*/ 146774 w 145"/>
              <a:gd name="T9" fmla="*/ 368009 h 145"/>
              <a:gd name="T10" fmla="*/ 238508 w 145"/>
              <a:gd name="T11" fmla="*/ 395609 h 145"/>
              <a:gd name="T12" fmla="*/ 302722 w 145"/>
              <a:gd name="T13" fmla="*/ 395609 h 145"/>
              <a:gd name="T14" fmla="*/ 1210886 w 145"/>
              <a:gd name="T15" fmla="*/ 0 h 145"/>
              <a:gd name="T16" fmla="*/ 238508 w 145"/>
              <a:gd name="T17" fmla="*/ 119603 h 145"/>
              <a:gd name="T18" fmla="*/ 275201 w 145"/>
              <a:gd name="T19" fmla="*/ 184004 h 145"/>
              <a:gd name="T20" fmla="*/ 302722 w 145"/>
              <a:gd name="T21" fmla="*/ 119603 h 145"/>
              <a:gd name="T22" fmla="*/ 1210886 w 145"/>
              <a:gd name="T23" fmla="*/ 64401 h 145"/>
              <a:gd name="T24" fmla="*/ 1265926 w 145"/>
              <a:gd name="T25" fmla="*/ 975223 h 145"/>
              <a:gd name="T26" fmla="*/ 1183366 w 145"/>
              <a:gd name="T27" fmla="*/ 1030424 h 145"/>
              <a:gd name="T28" fmla="*/ 1183366 w 145"/>
              <a:gd name="T29" fmla="*/ 1094825 h 145"/>
              <a:gd name="T30" fmla="*/ 1330140 w 145"/>
              <a:gd name="T31" fmla="*/ 975223 h 145"/>
              <a:gd name="T32" fmla="*/ 1210886 w 145"/>
              <a:gd name="T33" fmla="*/ 0 h 145"/>
              <a:gd name="T34" fmla="*/ 513709 w 145"/>
              <a:gd name="T35" fmla="*/ 368009 h 145"/>
              <a:gd name="T36" fmla="*/ 513709 w 145"/>
              <a:gd name="T37" fmla="*/ 423210 h 145"/>
              <a:gd name="T38" fmla="*/ 963205 w 145"/>
              <a:gd name="T39" fmla="*/ 395609 h 145"/>
              <a:gd name="T40" fmla="*/ 963205 w 145"/>
              <a:gd name="T41" fmla="*/ 248406 h 145"/>
              <a:gd name="T42" fmla="*/ 0 w 145"/>
              <a:gd name="T43" fmla="*/ 368009 h 145"/>
              <a:gd name="T44" fmla="*/ 119254 w 145"/>
              <a:gd name="T45" fmla="*/ 1334031 h 145"/>
              <a:gd name="T46" fmla="*/ 1091632 w 145"/>
              <a:gd name="T47" fmla="*/ 1214428 h 145"/>
              <a:gd name="T48" fmla="*/ 963205 w 145"/>
              <a:gd name="T49" fmla="*/ 248406 h 145"/>
              <a:gd name="T50" fmla="*/ 963205 w 145"/>
              <a:gd name="T51" fmla="*/ 1278830 h 145"/>
              <a:gd name="T52" fmla="*/ 55040 w 145"/>
              <a:gd name="T53" fmla="*/ 1214428 h 145"/>
              <a:gd name="T54" fmla="*/ 1027418 w 145"/>
              <a:gd name="T55" fmla="*/ 552013 h 145"/>
              <a:gd name="T56" fmla="*/ 1027418 w 145"/>
              <a:gd name="T57" fmla="*/ 487611 h 145"/>
              <a:gd name="T58" fmla="*/ 55040 w 145"/>
              <a:gd name="T59" fmla="*/ 368009 h 145"/>
              <a:gd name="T60" fmla="*/ 963205 w 145"/>
              <a:gd name="T61" fmla="*/ 303607 h 145"/>
              <a:gd name="T62" fmla="*/ 1027418 w 145"/>
              <a:gd name="T63" fmla="*/ 487611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5" h="145">
                <a:moveTo>
                  <a:pt x="43" y="40"/>
                </a:moveTo>
                <a:cubicBezTo>
                  <a:pt x="41" y="40"/>
                  <a:pt x="39" y="41"/>
                  <a:pt x="39" y="43"/>
                </a:cubicBezTo>
                <a:cubicBezTo>
                  <a:pt x="39" y="45"/>
                  <a:pt x="41" y="46"/>
                  <a:pt x="43" y="46"/>
                </a:cubicBezTo>
                <a:cubicBezTo>
                  <a:pt x="45" y="46"/>
                  <a:pt x="46" y="45"/>
                  <a:pt x="46" y="43"/>
                </a:cubicBezTo>
                <a:cubicBezTo>
                  <a:pt x="46" y="41"/>
                  <a:pt x="45" y="40"/>
                  <a:pt x="43" y="40"/>
                </a:cubicBezTo>
                <a:close/>
                <a:moveTo>
                  <a:pt x="16" y="40"/>
                </a:moveTo>
                <a:cubicBezTo>
                  <a:pt x="14" y="40"/>
                  <a:pt x="13" y="41"/>
                  <a:pt x="13" y="43"/>
                </a:cubicBezTo>
                <a:cubicBezTo>
                  <a:pt x="13" y="45"/>
                  <a:pt x="14" y="46"/>
                  <a:pt x="16" y="46"/>
                </a:cubicBezTo>
                <a:cubicBezTo>
                  <a:pt x="18" y="46"/>
                  <a:pt x="20" y="45"/>
                  <a:pt x="20" y="43"/>
                </a:cubicBezTo>
                <a:cubicBezTo>
                  <a:pt x="20" y="41"/>
                  <a:pt x="18" y="40"/>
                  <a:pt x="16" y="40"/>
                </a:cubicBezTo>
                <a:close/>
                <a:moveTo>
                  <a:pt x="30" y="40"/>
                </a:moveTo>
                <a:cubicBezTo>
                  <a:pt x="28" y="40"/>
                  <a:pt x="26" y="41"/>
                  <a:pt x="26" y="43"/>
                </a:cubicBezTo>
                <a:cubicBezTo>
                  <a:pt x="26" y="45"/>
                  <a:pt x="28" y="46"/>
                  <a:pt x="30" y="46"/>
                </a:cubicBezTo>
                <a:cubicBezTo>
                  <a:pt x="31" y="46"/>
                  <a:pt x="33" y="45"/>
                  <a:pt x="33" y="43"/>
                </a:cubicBezTo>
                <a:cubicBezTo>
                  <a:pt x="33" y="41"/>
                  <a:pt x="31" y="40"/>
                  <a:pt x="30" y="40"/>
                </a:cubicBezTo>
                <a:close/>
                <a:moveTo>
                  <a:pt x="132" y="0"/>
                </a:moveTo>
                <a:cubicBezTo>
                  <a:pt x="39" y="0"/>
                  <a:pt x="39" y="0"/>
                  <a:pt x="39" y="0"/>
                </a:cubicBezTo>
                <a:cubicBezTo>
                  <a:pt x="32" y="0"/>
                  <a:pt x="26" y="6"/>
                  <a:pt x="26" y="13"/>
                </a:cubicBezTo>
                <a:cubicBezTo>
                  <a:pt x="26" y="17"/>
                  <a:pt x="26" y="17"/>
                  <a:pt x="26" y="17"/>
                </a:cubicBezTo>
                <a:cubicBezTo>
                  <a:pt x="26" y="19"/>
                  <a:pt x="28" y="20"/>
                  <a:pt x="30" y="20"/>
                </a:cubicBezTo>
                <a:cubicBezTo>
                  <a:pt x="31" y="20"/>
                  <a:pt x="33" y="19"/>
                  <a:pt x="33" y="17"/>
                </a:cubicBezTo>
                <a:cubicBezTo>
                  <a:pt x="33" y="13"/>
                  <a:pt x="33" y="13"/>
                  <a:pt x="33" y="13"/>
                </a:cubicBezTo>
                <a:cubicBezTo>
                  <a:pt x="33" y="10"/>
                  <a:pt x="36" y="7"/>
                  <a:pt x="39" y="7"/>
                </a:cubicBezTo>
                <a:cubicBezTo>
                  <a:pt x="132" y="7"/>
                  <a:pt x="132" y="7"/>
                  <a:pt x="132" y="7"/>
                </a:cubicBezTo>
                <a:cubicBezTo>
                  <a:pt x="135" y="7"/>
                  <a:pt x="138" y="10"/>
                  <a:pt x="138" y="13"/>
                </a:cubicBezTo>
                <a:cubicBezTo>
                  <a:pt x="138" y="106"/>
                  <a:pt x="138" y="106"/>
                  <a:pt x="138" y="106"/>
                </a:cubicBezTo>
                <a:cubicBezTo>
                  <a:pt x="138" y="109"/>
                  <a:pt x="135" y="112"/>
                  <a:pt x="132" y="112"/>
                </a:cubicBezTo>
                <a:cubicBezTo>
                  <a:pt x="129" y="112"/>
                  <a:pt x="129" y="112"/>
                  <a:pt x="129" y="112"/>
                </a:cubicBezTo>
                <a:cubicBezTo>
                  <a:pt x="127" y="112"/>
                  <a:pt x="125" y="114"/>
                  <a:pt x="125" y="116"/>
                </a:cubicBezTo>
                <a:cubicBezTo>
                  <a:pt x="125" y="118"/>
                  <a:pt x="127" y="119"/>
                  <a:pt x="129" y="119"/>
                </a:cubicBezTo>
                <a:cubicBezTo>
                  <a:pt x="132" y="119"/>
                  <a:pt x="132" y="119"/>
                  <a:pt x="132" y="119"/>
                </a:cubicBezTo>
                <a:cubicBezTo>
                  <a:pt x="139" y="119"/>
                  <a:pt x="145" y="113"/>
                  <a:pt x="145" y="106"/>
                </a:cubicBezTo>
                <a:cubicBezTo>
                  <a:pt x="145" y="13"/>
                  <a:pt x="145" y="13"/>
                  <a:pt x="145" y="13"/>
                </a:cubicBezTo>
                <a:cubicBezTo>
                  <a:pt x="145" y="6"/>
                  <a:pt x="139" y="0"/>
                  <a:pt x="132" y="0"/>
                </a:cubicBezTo>
                <a:close/>
                <a:moveTo>
                  <a:pt x="102" y="40"/>
                </a:moveTo>
                <a:cubicBezTo>
                  <a:pt x="56" y="40"/>
                  <a:pt x="56" y="40"/>
                  <a:pt x="56" y="40"/>
                </a:cubicBezTo>
                <a:cubicBezTo>
                  <a:pt x="54" y="40"/>
                  <a:pt x="53" y="41"/>
                  <a:pt x="53" y="43"/>
                </a:cubicBezTo>
                <a:cubicBezTo>
                  <a:pt x="53" y="45"/>
                  <a:pt x="54" y="46"/>
                  <a:pt x="56" y="46"/>
                </a:cubicBezTo>
                <a:cubicBezTo>
                  <a:pt x="102" y="46"/>
                  <a:pt x="102" y="46"/>
                  <a:pt x="102" y="46"/>
                </a:cubicBezTo>
                <a:cubicBezTo>
                  <a:pt x="104" y="46"/>
                  <a:pt x="105" y="45"/>
                  <a:pt x="105" y="43"/>
                </a:cubicBezTo>
                <a:cubicBezTo>
                  <a:pt x="105" y="41"/>
                  <a:pt x="104" y="40"/>
                  <a:pt x="102" y="40"/>
                </a:cubicBezTo>
                <a:close/>
                <a:moveTo>
                  <a:pt x="105" y="27"/>
                </a:moveTo>
                <a:cubicBezTo>
                  <a:pt x="13" y="27"/>
                  <a:pt x="13" y="27"/>
                  <a:pt x="13" y="27"/>
                </a:cubicBezTo>
                <a:cubicBezTo>
                  <a:pt x="6" y="27"/>
                  <a:pt x="0" y="33"/>
                  <a:pt x="0" y="40"/>
                </a:cubicBezTo>
                <a:cubicBezTo>
                  <a:pt x="0" y="132"/>
                  <a:pt x="0" y="132"/>
                  <a:pt x="0" y="132"/>
                </a:cubicBezTo>
                <a:cubicBezTo>
                  <a:pt x="0" y="140"/>
                  <a:pt x="6" y="145"/>
                  <a:pt x="13" y="145"/>
                </a:cubicBezTo>
                <a:cubicBezTo>
                  <a:pt x="105" y="145"/>
                  <a:pt x="105" y="145"/>
                  <a:pt x="105" y="145"/>
                </a:cubicBezTo>
                <a:cubicBezTo>
                  <a:pt x="113" y="145"/>
                  <a:pt x="119" y="140"/>
                  <a:pt x="119" y="132"/>
                </a:cubicBezTo>
                <a:cubicBezTo>
                  <a:pt x="119" y="40"/>
                  <a:pt x="119" y="40"/>
                  <a:pt x="119" y="40"/>
                </a:cubicBezTo>
                <a:cubicBezTo>
                  <a:pt x="119" y="33"/>
                  <a:pt x="113" y="27"/>
                  <a:pt x="105" y="27"/>
                </a:cubicBezTo>
                <a:close/>
                <a:moveTo>
                  <a:pt x="112" y="132"/>
                </a:moveTo>
                <a:cubicBezTo>
                  <a:pt x="112" y="136"/>
                  <a:pt x="109" y="139"/>
                  <a:pt x="105" y="139"/>
                </a:cubicBezTo>
                <a:cubicBezTo>
                  <a:pt x="13" y="139"/>
                  <a:pt x="13" y="139"/>
                  <a:pt x="13" y="139"/>
                </a:cubicBezTo>
                <a:cubicBezTo>
                  <a:pt x="9" y="139"/>
                  <a:pt x="6" y="136"/>
                  <a:pt x="6" y="132"/>
                </a:cubicBezTo>
                <a:cubicBezTo>
                  <a:pt x="6" y="60"/>
                  <a:pt x="6" y="60"/>
                  <a:pt x="6" y="60"/>
                </a:cubicBezTo>
                <a:cubicBezTo>
                  <a:pt x="112" y="60"/>
                  <a:pt x="112" y="60"/>
                  <a:pt x="112" y="60"/>
                </a:cubicBezTo>
                <a:lnTo>
                  <a:pt x="112" y="132"/>
                </a:lnTo>
                <a:close/>
                <a:moveTo>
                  <a:pt x="112" y="53"/>
                </a:moveTo>
                <a:cubicBezTo>
                  <a:pt x="6" y="53"/>
                  <a:pt x="6" y="53"/>
                  <a:pt x="6" y="53"/>
                </a:cubicBezTo>
                <a:cubicBezTo>
                  <a:pt x="6" y="40"/>
                  <a:pt x="6" y="40"/>
                  <a:pt x="6" y="40"/>
                </a:cubicBezTo>
                <a:cubicBezTo>
                  <a:pt x="6" y="36"/>
                  <a:pt x="9" y="33"/>
                  <a:pt x="13" y="33"/>
                </a:cubicBezTo>
                <a:cubicBezTo>
                  <a:pt x="105" y="33"/>
                  <a:pt x="105" y="33"/>
                  <a:pt x="105" y="33"/>
                </a:cubicBezTo>
                <a:cubicBezTo>
                  <a:pt x="109" y="33"/>
                  <a:pt x="112" y="36"/>
                  <a:pt x="112" y="40"/>
                </a:cubicBezTo>
                <a:lnTo>
                  <a:pt x="112" y="53"/>
                </a:lnTo>
                <a:close/>
              </a:path>
            </a:pathLst>
          </a:custGeom>
          <a:solidFill>
            <a:srgbClr val="0054A6"/>
          </a:solidFill>
          <a:ln>
            <a:noFill/>
          </a:ln>
        </p:spPr>
        <p:txBody>
          <a:bodyPr/>
          <a:lstStyle/>
          <a:p>
            <a:endParaRPr lang="en-US" sz="380"/>
          </a:p>
        </p:txBody>
      </p:sp>
      <p:sp>
        <p:nvSpPr>
          <p:cNvPr id="8" name="Freeform 25">
            <a:extLst>
              <a:ext uri="{FF2B5EF4-FFF2-40B4-BE49-F238E27FC236}">
                <a16:creationId xmlns:a16="http://schemas.microsoft.com/office/drawing/2014/main" id="{B399638A-49ED-EA40-A34D-B040C0C8BA50}"/>
              </a:ext>
            </a:extLst>
          </p:cNvPr>
          <p:cNvSpPr>
            <a:spLocks noEditPoints="1"/>
          </p:cNvSpPr>
          <p:nvPr userDrawn="1"/>
        </p:nvSpPr>
        <p:spPr bwMode="auto">
          <a:xfrm>
            <a:off x="6962350" y="1892309"/>
            <a:ext cx="520004" cy="518127"/>
          </a:xfrm>
          <a:custGeom>
            <a:avLst/>
            <a:gdLst>
              <a:gd name="T0" fmla="*/ 1202315 w 147"/>
              <a:gd name="T1" fmla="*/ 0 h 147"/>
              <a:gd name="T2" fmla="*/ 116642 w 147"/>
              <a:gd name="T3" fmla="*/ 0 h 147"/>
              <a:gd name="T4" fmla="*/ 0 w 147"/>
              <a:gd name="T5" fmla="*/ 116307 h 147"/>
              <a:gd name="T6" fmla="*/ 0 w 147"/>
              <a:gd name="T7" fmla="*/ 1019926 h 147"/>
              <a:gd name="T8" fmla="*/ 116642 w 147"/>
              <a:gd name="T9" fmla="*/ 1136234 h 147"/>
              <a:gd name="T10" fmla="*/ 538350 w 147"/>
              <a:gd name="T11" fmla="*/ 1136234 h 147"/>
              <a:gd name="T12" fmla="*/ 538350 w 147"/>
              <a:gd name="T13" fmla="*/ 1252541 h 147"/>
              <a:gd name="T14" fmla="*/ 448625 w 147"/>
              <a:gd name="T15" fmla="*/ 1252541 h 147"/>
              <a:gd name="T16" fmla="*/ 421707 w 147"/>
              <a:gd name="T17" fmla="*/ 1288328 h 147"/>
              <a:gd name="T18" fmla="*/ 448625 w 147"/>
              <a:gd name="T19" fmla="*/ 1315168 h 147"/>
              <a:gd name="T20" fmla="*/ 870332 w 147"/>
              <a:gd name="T21" fmla="*/ 1315168 h 147"/>
              <a:gd name="T22" fmla="*/ 897250 w 147"/>
              <a:gd name="T23" fmla="*/ 1288328 h 147"/>
              <a:gd name="T24" fmla="*/ 870332 w 147"/>
              <a:gd name="T25" fmla="*/ 1252541 h 147"/>
              <a:gd name="T26" fmla="*/ 780607 w 147"/>
              <a:gd name="T27" fmla="*/ 1252541 h 147"/>
              <a:gd name="T28" fmla="*/ 780607 w 147"/>
              <a:gd name="T29" fmla="*/ 1136234 h 147"/>
              <a:gd name="T30" fmla="*/ 1202315 w 147"/>
              <a:gd name="T31" fmla="*/ 1136234 h 147"/>
              <a:gd name="T32" fmla="*/ 1318957 w 147"/>
              <a:gd name="T33" fmla="*/ 1019926 h 147"/>
              <a:gd name="T34" fmla="*/ 1318957 w 147"/>
              <a:gd name="T35" fmla="*/ 116307 h 147"/>
              <a:gd name="T36" fmla="*/ 1202315 w 147"/>
              <a:gd name="T37" fmla="*/ 0 h 147"/>
              <a:gd name="T38" fmla="*/ 717800 w 147"/>
              <a:gd name="T39" fmla="*/ 1252541 h 147"/>
              <a:gd name="T40" fmla="*/ 601157 w 147"/>
              <a:gd name="T41" fmla="*/ 1252541 h 147"/>
              <a:gd name="T42" fmla="*/ 601157 w 147"/>
              <a:gd name="T43" fmla="*/ 1136234 h 147"/>
              <a:gd name="T44" fmla="*/ 717800 w 147"/>
              <a:gd name="T45" fmla="*/ 1136234 h 147"/>
              <a:gd name="T46" fmla="*/ 717800 w 147"/>
              <a:gd name="T47" fmla="*/ 1252541 h 147"/>
              <a:gd name="T48" fmla="*/ 1256150 w 147"/>
              <a:gd name="T49" fmla="*/ 1019926 h 147"/>
              <a:gd name="T50" fmla="*/ 1202315 w 147"/>
              <a:gd name="T51" fmla="*/ 1073607 h 147"/>
              <a:gd name="T52" fmla="*/ 116642 w 147"/>
              <a:gd name="T53" fmla="*/ 1073607 h 147"/>
              <a:gd name="T54" fmla="*/ 62807 w 147"/>
              <a:gd name="T55" fmla="*/ 1019926 h 147"/>
              <a:gd name="T56" fmla="*/ 62807 w 147"/>
              <a:gd name="T57" fmla="*/ 957299 h 147"/>
              <a:gd name="T58" fmla="*/ 1256150 w 147"/>
              <a:gd name="T59" fmla="*/ 957299 h 147"/>
              <a:gd name="T60" fmla="*/ 1256150 w 147"/>
              <a:gd name="T61" fmla="*/ 1019926 h 147"/>
              <a:gd name="T62" fmla="*/ 1256150 w 147"/>
              <a:gd name="T63" fmla="*/ 894672 h 147"/>
              <a:gd name="T64" fmla="*/ 62807 w 147"/>
              <a:gd name="T65" fmla="*/ 894672 h 147"/>
              <a:gd name="T66" fmla="*/ 62807 w 147"/>
              <a:gd name="T67" fmla="*/ 116307 h 147"/>
              <a:gd name="T68" fmla="*/ 116642 w 147"/>
              <a:gd name="T69" fmla="*/ 62627 h 147"/>
              <a:gd name="T70" fmla="*/ 1202315 w 147"/>
              <a:gd name="T71" fmla="*/ 62627 h 147"/>
              <a:gd name="T72" fmla="*/ 1256150 w 147"/>
              <a:gd name="T73" fmla="*/ 116307 h 147"/>
              <a:gd name="T74" fmla="*/ 1256150 w 147"/>
              <a:gd name="T75" fmla="*/ 894672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7" h="147">
                <a:moveTo>
                  <a:pt x="134" y="0"/>
                </a:moveTo>
                <a:cubicBezTo>
                  <a:pt x="13" y="0"/>
                  <a:pt x="13" y="0"/>
                  <a:pt x="13" y="0"/>
                </a:cubicBezTo>
                <a:cubicBezTo>
                  <a:pt x="6" y="0"/>
                  <a:pt x="0" y="6"/>
                  <a:pt x="0" y="13"/>
                </a:cubicBezTo>
                <a:cubicBezTo>
                  <a:pt x="0" y="114"/>
                  <a:pt x="0" y="114"/>
                  <a:pt x="0" y="114"/>
                </a:cubicBezTo>
                <a:cubicBezTo>
                  <a:pt x="0" y="121"/>
                  <a:pt x="6" y="127"/>
                  <a:pt x="13" y="127"/>
                </a:cubicBezTo>
                <a:cubicBezTo>
                  <a:pt x="60" y="127"/>
                  <a:pt x="60" y="127"/>
                  <a:pt x="60" y="127"/>
                </a:cubicBezTo>
                <a:cubicBezTo>
                  <a:pt x="60" y="140"/>
                  <a:pt x="60" y="140"/>
                  <a:pt x="60" y="140"/>
                </a:cubicBezTo>
                <a:cubicBezTo>
                  <a:pt x="50" y="140"/>
                  <a:pt x="50" y="140"/>
                  <a:pt x="50" y="140"/>
                </a:cubicBezTo>
                <a:cubicBezTo>
                  <a:pt x="48" y="140"/>
                  <a:pt x="47" y="142"/>
                  <a:pt x="47" y="144"/>
                </a:cubicBezTo>
                <a:cubicBezTo>
                  <a:pt x="47" y="145"/>
                  <a:pt x="48" y="147"/>
                  <a:pt x="50" y="147"/>
                </a:cubicBezTo>
                <a:cubicBezTo>
                  <a:pt x="97" y="147"/>
                  <a:pt x="97" y="147"/>
                  <a:pt x="97" y="147"/>
                </a:cubicBezTo>
                <a:cubicBezTo>
                  <a:pt x="99" y="147"/>
                  <a:pt x="100" y="145"/>
                  <a:pt x="100" y="144"/>
                </a:cubicBezTo>
                <a:cubicBezTo>
                  <a:pt x="100" y="142"/>
                  <a:pt x="99" y="140"/>
                  <a:pt x="97" y="140"/>
                </a:cubicBezTo>
                <a:cubicBezTo>
                  <a:pt x="87" y="140"/>
                  <a:pt x="87" y="140"/>
                  <a:pt x="87" y="140"/>
                </a:cubicBezTo>
                <a:cubicBezTo>
                  <a:pt x="87" y="127"/>
                  <a:pt x="87" y="127"/>
                  <a:pt x="87" y="127"/>
                </a:cubicBezTo>
                <a:cubicBezTo>
                  <a:pt x="134" y="127"/>
                  <a:pt x="134" y="127"/>
                  <a:pt x="134" y="127"/>
                </a:cubicBezTo>
                <a:cubicBezTo>
                  <a:pt x="141" y="127"/>
                  <a:pt x="147" y="121"/>
                  <a:pt x="147" y="114"/>
                </a:cubicBezTo>
                <a:cubicBezTo>
                  <a:pt x="147" y="13"/>
                  <a:pt x="147" y="13"/>
                  <a:pt x="147" y="13"/>
                </a:cubicBezTo>
                <a:cubicBezTo>
                  <a:pt x="147" y="6"/>
                  <a:pt x="141" y="0"/>
                  <a:pt x="134" y="0"/>
                </a:cubicBezTo>
                <a:close/>
                <a:moveTo>
                  <a:pt x="80" y="140"/>
                </a:moveTo>
                <a:cubicBezTo>
                  <a:pt x="67" y="140"/>
                  <a:pt x="67" y="140"/>
                  <a:pt x="67" y="140"/>
                </a:cubicBezTo>
                <a:cubicBezTo>
                  <a:pt x="67" y="127"/>
                  <a:pt x="67" y="127"/>
                  <a:pt x="67" y="127"/>
                </a:cubicBezTo>
                <a:cubicBezTo>
                  <a:pt x="80" y="127"/>
                  <a:pt x="80" y="127"/>
                  <a:pt x="80" y="127"/>
                </a:cubicBezTo>
                <a:lnTo>
                  <a:pt x="80" y="140"/>
                </a:lnTo>
                <a:close/>
                <a:moveTo>
                  <a:pt x="140" y="114"/>
                </a:moveTo>
                <a:cubicBezTo>
                  <a:pt x="140" y="117"/>
                  <a:pt x="137" y="120"/>
                  <a:pt x="134" y="120"/>
                </a:cubicBezTo>
                <a:cubicBezTo>
                  <a:pt x="13" y="120"/>
                  <a:pt x="13" y="120"/>
                  <a:pt x="13" y="120"/>
                </a:cubicBezTo>
                <a:cubicBezTo>
                  <a:pt x="10" y="120"/>
                  <a:pt x="7" y="117"/>
                  <a:pt x="7" y="114"/>
                </a:cubicBezTo>
                <a:cubicBezTo>
                  <a:pt x="7" y="107"/>
                  <a:pt x="7" y="107"/>
                  <a:pt x="7" y="107"/>
                </a:cubicBezTo>
                <a:cubicBezTo>
                  <a:pt x="140" y="107"/>
                  <a:pt x="140" y="107"/>
                  <a:pt x="140" y="107"/>
                </a:cubicBezTo>
                <a:lnTo>
                  <a:pt x="140" y="114"/>
                </a:lnTo>
                <a:close/>
                <a:moveTo>
                  <a:pt x="140" y="100"/>
                </a:moveTo>
                <a:cubicBezTo>
                  <a:pt x="7" y="100"/>
                  <a:pt x="7" y="100"/>
                  <a:pt x="7" y="100"/>
                </a:cubicBezTo>
                <a:cubicBezTo>
                  <a:pt x="7" y="13"/>
                  <a:pt x="7" y="13"/>
                  <a:pt x="7" y="13"/>
                </a:cubicBezTo>
                <a:cubicBezTo>
                  <a:pt x="7" y="10"/>
                  <a:pt x="10" y="7"/>
                  <a:pt x="13" y="7"/>
                </a:cubicBezTo>
                <a:cubicBezTo>
                  <a:pt x="134" y="7"/>
                  <a:pt x="134" y="7"/>
                  <a:pt x="134" y="7"/>
                </a:cubicBezTo>
                <a:cubicBezTo>
                  <a:pt x="137" y="7"/>
                  <a:pt x="140" y="10"/>
                  <a:pt x="140" y="13"/>
                </a:cubicBezTo>
                <a:lnTo>
                  <a:pt x="140" y="100"/>
                </a:lnTo>
                <a:close/>
              </a:path>
            </a:pathLst>
          </a:custGeom>
          <a:solidFill>
            <a:srgbClr val="0054A6"/>
          </a:solidFill>
          <a:ln>
            <a:noFill/>
          </a:ln>
        </p:spPr>
        <p:txBody>
          <a:bodyPr/>
          <a:lstStyle/>
          <a:p>
            <a:endParaRPr lang="en-US" sz="380"/>
          </a:p>
        </p:txBody>
      </p:sp>
      <p:sp>
        <p:nvSpPr>
          <p:cNvPr id="9" name="TextBox 8">
            <a:extLst>
              <a:ext uri="{FF2B5EF4-FFF2-40B4-BE49-F238E27FC236}">
                <a16:creationId xmlns:a16="http://schemas.microsoft.com/office/drawing/2014/main" id="{1008B992-36F9-4D43-999D-FB95511D8E54}"/>
              </a:ext>
            </a:extLst>
          </p:cNvPr>
          <p:cNvSpPr txBox="1">
            <a:spLocks noChangeArrowheads="1"/>
          </p:cNvSpPr>
          <p:nvPr userDrawn="1"/>
        </p:nvSpPr>
        <p:spPr bwMode="auto">
          <a:xfrm>
            <a:off x="865624" y="3095067"/>
            <a:ext cx="2102524" cy="1531701"/>
          </a:xfrm>
          <a:prstGeom prst="rect">
            <a:avLst/>
          </a:prstGeom>
          <a:noFill/>
          <a:ln>
            <a:noFill/>
          </a:ln>
        </p:spPr>
        <p:txBody>
          <a:bodyPr wrap="square">
            <a:spAutoFit/>
          </a:bodyPr>
          <a:lstStyle>
            <a:lvl1pPr>
              <a:defRPr sz="3600">
                <a:solidFill>
                  <a:schemeClr val="tx1"/>
                </a:solidFill>
                <a:latin typeface="Lato Light" pitchFamily="34" charset="0"/>
              </a:defRPr>
            </a:lvl1pPr>
            <a:lvl2pPr marL="742950" indent="-285750">
              <a:defRPr sz="3600">
                <a:solidFill>
                  <a:schemeClr val="tx1"/>
                </a:solidFill>
                <a:latin typeface="Lato Light" pitchFamily="34" charset="0"/>
              </a:defRPr>
            </a:lvl2pPr>
            <a:lvl3pPr marL="1143000" indent="-228600">
              <a:defRPr sz="3600">
                <a:solidFill>
                  <a:schemeClr val="tx1"/>
                </a:solidFill>
                <a:latin typeface="Lato Light" pitchFamily="34" charset="0"/>
              </a:defRPr>
            </a:lvl3pPr>
            <a:lvl4pPr marL="1600200" indent="-228600">
              <a:defRPr sz="3600">
                <a:solidFill>
                  <a:schemeClr val="tx1"/>
                </a:solidFill>
                <a:latin typeface="Lato Light" pitchFamily="34" charset="0"/>
              </a:defRPr>
            </a:lvl4pPr>
            <a:lvl5pPr marL="2057400" indent="-228600">
              <a:defRPr sz="3600">
                <a:solidFill>
                  <a:schemeClr val="tx1"/>
                </a:solidFill>
                <a:latin typeface="Lato Light" pitchFamily="34" charset="0"/>
              </a:defRPr>
            </a:lvl5pPr>
            <a:lvl6pPr marL="2514600" indent="-228600" defTabSz="1827213" eaLnBrk="0" fontAlgn="base" hangingPunct="0">
              <a:spcBef>
                <a:spcPct val="0"/>
              </a:spcBef>
              <a:spcAft>
                <a:spcPct val="0"/>
              </a:spcAft>
              <a:defRPr sz="3600">
                <a:solidFill>
                  <a:schemeClr val="tx1"/>
                </a:solidFill>
                <a:latin typeface="Lato Light" pitchFamily="34" charset="0"/>
              </a:defRPr>
            </a:lvl6pPr>
            <a:lvl7pPr marL="2971800" indent="-228600" defTabSz="1827213" eaLnBrk="0" fontAlgn="base" hangingPunct="0">
              <a:spcBef>
                <a:spcPct val="0"/>
              </a:spcBef>
              <a:spcAft>
                <a:spcPct val="0"/>
              </a:spcAft>
              <a:defRPr sz="3600">
                <a:solidFill>
                  <a:schemeClr val="tx1"/>
                </a:solidFill>
                <a:latin typeface="Lato Light" pitchFamily="34" charset="0"/>
              </a:defRPr>
            </a:lvl7pPr>
            <a:lvl8pPr marL="3429000" indent="-228600" defTabSz="1827213" eaLnBrk="0" fontAlgn="base" hangingPunct="0">
              <a:spcBef>
                <a:spcPct val="0"/>
              </a:spcBef>
              <a:spcAft>
                <a:spcPct val="0"/>
              </a:spcAft>
              <a:defRPr sz="3600">
                <a:solidFill>
                  <a:schemeClr val="tx1"/>
                </a:solidFill>
                <a:latin typeface="Lato Light" pitchFamily="34" charset="0"/>
              </a:defRPr>
            </a:lvl8pPr>
            <a:lvl9pPr marL="3886200" indent="-228600" defTabSz="1827213" eaLnBrk="0" fontAlgn="base" hangingPunct="0">
              <a:spcBef>
                <a:spcPct val="0"/>
              </a:spcBef>
              <a:spcAft>
                <a:spcPct val="0"/>
              </a:spcAft>
              <a:defRPr sz="3600">
                <a:solidFill>
                  <a:schemeClr val="tx1"/>
                </a:solidFill>
                <a:latin typeface="Lato Light" pitchFamily="34" charset="0"/>
              </a:defRPr>
            </a:lvl9pPr>
          </a:lstStyle>
          <a:p>
            <a:pPr algn="ctr">
              <a:lnSpc>
                <a:spcPct val="130000"/>
              </a:lnSpc>
              <a:spcBef>
                <a:spcPts val="338"/>
              </a:spcBef>
              <a:defRPr/>
            </a:pPr>
            <a:r>
              <a:rPr lang="en-US" altLang="ru-RU" sz="900" b="1" spc="85" dirty="0">
                <a:solidFill>
                  <a:schemeClr val="accent1"/>
                </a:solidFill>
                <a:latin typeface="Roboto" panose="02000000000000000000" pitchFamily="2" charset="0"/>
                <a:ea typeface="Roboto" panose="02000000000000000000" pitchFamily="2" charset="0"/>
                <a:cs typeface="Roboto" panose="02000000000000000000" pitchFamily="2" charset="0"/>
              </a:rPr>
              <a:t>AWARENESS</a:t>
            </a:r>
            <a:endParaRPr lang="en-US" sz="900" b="1"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marL="9525" algn="ctr">
              <a:spcBef>
                <a:spcPts val="71"/>
              </a:spcBef>
              <a:buClr>
                <a:srgbClr val="3B3B3B"/>
              </a:buClr>
              <a:tabLst>
                <a:tab pos="351949" algn="l"/>
                <a:tab pos="352425" algn="l"/>
              </a:tabLst>
              <a:defRPr/>
            </a:pPr>
            <a:r>
              <a:rPr lang="en-US" sz="900" spc="-4" dirty="0">
                <a:latin typeface="Roboto Light" panose="02000000000000000000" pitchFamily="2" charset="0"/>
                <a:ea typeface="Roboto Light" panose="02000000000000000000" pitchFamily="2" charset="0"/>
                <a:cs typeface="Roboto Light" panose="02000000000000000000" pitchFamily="2" charset="0"/>
              </a:rPr>
              <a:t>SAPinsider</a:t>
            </a:r>
            <a:r>
              <a:rPr lang="en-US" sz="900" spc="-26"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Premium</a:t>
            </a:r>
            <a:r>
              <a:rPr lang="en-US" sz="900" spc="-11"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Membership</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dirty="0">
                <a:latin typeface="Roboto Light" panose="02000000000000000000" pitchFamily="2" charset="0"/>
                <a:ea typeface="Roboto Light" panose="02000000000000000000" pitchFamily="2" charset="0"/>
                <a:cs typeface="Roboto Light" panose="02000000000000000000" pitchFamily="2" charset="0"/>
              </a:rPr>
              <a:t>Partner</a:t>
            </a:r>
            <a:r>
              <a:rPr lang="en-US" sz="900" spc="8" dirty="0">
                <a:latin typeface="Roboto Light" panose="02000000000000000000" pitchFamily="2" charset="0"/>
                <a:ea typeface="Roboto Light" panose="02000000000000000000" pitchFamily="2" charset="0"/>
                <a:cs typeface="Roboto Light" panose="02000000000000000000" pitchFamily="2" charset="0"/>
              </a:rPr>
              <a:t> </a:t>
            </a:r>
            <a:r>
              <a:rPr lang="en-US" sz="900" spc="-8" dirty="0">
                <a:latin typeface="Roboto Light" panose="02000000000000000000" pitchFamily="2" charset="0"/>
                <a:ea typeface="Roboto Light" panose="02000000000000000000" pitchFamily="2" charset="0"/>
                <a:cs typeface="Roboto Light" panose="02000000000000000000" pitchFamily="2" charset="0"/>
              </a:rPr>
              <a:t>Showcase</a:t>
            </a:r>
            <a:r>
              <a:rPr lang="en-US" sz="900" spc="4" dirty="0">
                <a:latin typeface="Roboto Light" panose="02000000000000000000" pitchFamily="2" charset="0"/>
                <a:ea typeface="Roboto Light" panose="02000000000000000000" pitchFamily="2" charset="0"/>
                <a:cs typeface="Roboto Light" panose="02000000000000000000" pitchFamily="2" charset="0"/>
              </a:rPr>
              <a:t> </a:t>
            </a:r>
            <a:r>
              <a:rPr lang="en-US" sz="900" spc="-8" dirty="0">
                <a:latin typeface="Roboto Light" panose="02000000000000000000" pitchFamily="2" charset="0"/>
                <a:ea typeface="Roboto Light" panose="02000000000000000000" pitchFamily="2" charset="0"/>
                <a:cs typeface="Roboto Light" panose="02000000000000000000" pitchFamily="2" charset="0"/>
              </a:rPr>
              <a:t>Campaigns</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dirty="0">
                <a:latin typeface="Roboto Light" panose="02000000000000000000" pitchFamily="2" charset="0"/>
                <a:ea typeface="Roboto Light" panose="02000000000000000000" pitchFamily="2" charset="0"/>
                <a:cs typeface="Roboto Light" panose="02000000000000000000" pitchFamily="2" charset="0"/>
              </a:rPr>
              <a:t>Content</a:t>
            </a:r>
            <a:r>
              <a:rPr lang="en-US" sz="900" spc="-19"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Licensing</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11" dirty="0">
                <a:latin typeface="Roboto Light" panose="02000000000000000000" pitchFamily="2" charset="0"/>
                <a:ea typeface="Roboto Light" panose="02000000000000000000" pitchFamily="2" charset="0"/>
                <a:cs typeface="Roboto Light" panose="02000000000000000000" pitchFamily="2" charset="0"/>
              </a:rPr>
              <a:t>Website</a:t>
            </a:r>
            <a:r>
              <a:rPr lang="en-US" sz="900" spc="-8"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Advertising</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11" dirty="0">
                <a:latin typeface="Roboto Light" panose="02000000000000000000" pitchFamily="2" charset="0"/>
                <a:ea typeface="Roboto Light" panose="02000000000000000000" pitchFamily="2" charset="0"/>
                <a:cs typeface="Roboto Light" panose="02000000000000000000" pitchFamily="2" charset="0"/>
              </a:rPr>
              <a:t>Newsletter</a:t>
            </a:r>
            <a:r>
              <a:rPr lang="en-US" sz="900"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Advertising</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dirty="0">
                <a:latin typeface="Roboto Light" panose="02000000000000000000" pitchFamily="2" charset="0"/>
                <a:ea typeface="Roboto Light" panose="02000000000000000000" pitchFamily="2" charset="0"/>
                <a:cs typeface="Roboto Light" panose="02000000000000000000" pitchFamily="2" charset="0"/>
              </a:rPr>
              <a:t>Magazine</a:t>
            </a:r>
            <a:r>
              <a:rPr lang="en-US" sz="900" spc="8"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Advertising</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19" dirty="0">
                <a:latin typeface="Roboto Light" panose="02000000000000000000" pitchFamily="2" charset="0"/>
                <a:ea typeface="Roboto Light" panose="02000000000000000000" pitchFamily="2" charset="0"/>
                <a:cs typeface="Roboto Light" panose="02000000000000000000" pitchFamily="2" charset="0"/>
              </a:rPr>
              <a:t>Targeted</a:t>
            </a:r>
            <a:r>
              <a:rPr lang="en-US" sz="900" spc="-4" dirty="0">
                <a:latin typeface="Roboto Light" panose="02000000000000000000" pitchFamily="2" charset="0"/>
                <a:ea typeface="Roboto Light" panose="02000000000000000000" pitchFamily="2" charset="0"/>
                <a:cs typeface="Roboto Light" panose="02000000000000000000" pitchFamily="2" charset="0"/>
              </a:rPr>
              <a:t> email</a:t>
            </a:r>
            <a:r>
              <a:rPr lang="en-US" sz="900" spc="-8" dirty="0">
                <a:latin typeface="Roboto Light" panose="02000000000000000000" pitchFamily="2" charset="0"/>
                <a:ea typeface="Roboto Light" panose="02000000000000000000" pitchFamily="2" charset="0"/>
                <a:cs typeface="Roboto Light" panose="02000000000000000000" pitchFamily="2" charset="0"/>
              </a:rPr>
              <a:t> Campaigns</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4" dirty="0">
                <a:latin typeface="Roboto Light" panose="02000000000000000000" pitchFamily="2" charset="0"/>
                <a:ea typeface="Roboto Light" panose="02000000000000000000" pitchFamily="2" charset="0"/>
                <a:cs typeface="Roboto Light" panose="02000000000000000000" pitchFamily="2" charset="0"/>
              </a:rPr>
              <a:t>Social</a:t>
            </a:r>
            <a:r>
              <a:rPr lang="en-US" sz="900" spc="-26" dirty="0">
                <a:latin typeface="Roboto Light" panose="02000000000000000000" pitchFamily="2" charset="0"/>
                <a:ea typeface="Roboto Light" panose="02000000000000000000" pitchFamily="2" charset="0"/>
                <a:cs typeface="Roboto Light" panose="02000000000000000000" pitchFamily="2" charset="0"/>
              </a:rPr>
              <a:t> </a:t>
            </a:r>
            <a:r>
              <a:rPr lang="en-US" sz="900" spc="-4" dirty="0">
                <a:latin typeface="Roboto Light" panose="02000000000000000000" pitchFamily="2" charset="0"/>
                <a:ea typeface="Roboto Light" panose="02000000000000000000" pitchFamily="2" charset="0"/>
                <a:cs typeface="Roboto Light" panose="02000000000000000000" pitchFamily="2" charset="0"/>
              </a:rPr>
              <a:t>Media</a:t>
            </a:r>
            <a:r>
              <a:rPr lang="en-US" sz="900" spc="-26" dirty="0">
                <a:latin typeface="Roboto Light" panose="02000000000000000000" pitchFamily="2" charset="0"/>
                <a:ea typeface="Roboto Light" panose="02000000000000000000" pitchFamily="2" charset="0"/>
                <a:cs typeface="Roboto Light" panose="02000000000000000000" pitchFamily="2" charset="0"/>
              </a:rPr>
              <a:t> </a:t>
            </a:r>
            <a:r>
              <a:rPr lang="en-US" sz="900" spc="-8" dirty="0">
                <a:latin typeface="Roboto Light" panose="02000000000000000000" pitchFamily="2" charset="0"/>
                <a:ea typeface="Roboto Light" panose="02000000000000000000" pitchFamily="2" charset="0"/>
                <a:cs typeface="Roboto Light" panose="02000000000000000000" pitchFamily="2" charset="0"/>
              </a:rPr>
              <a:t>Campaigns</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marL="9525" algn="ctr">
              <a:spcBef>
                <a:spcPts val="4"/>
              </a:spcBef>
              <a:buClr>
                <a:srgbClr val="3B3B3B"/>
              </a:buClr>
              <a:tabLst>
                <a:tab pos="351949" algn="l"/>
                <a:tab pos="352425" algn="l"/>
              </a:tabLst>
              <a:defRPr/>
            </a:pPr>
            <a:r>
              <a:rPr lang="en-US" sz="900" spc="-19" dirty="0">
                <a:latin typeface="Roboto Light" panose="02000000000000000000" pitchFamily="2" charset="0"/>
                <a:ea typeface="Roboto Light" panose="02000000000000000000" pitchFamily="2" charset="0"/>
                <a:cs typeface="Roboto Light" panose="02000000000000000000" pitchFamily="2" charset="0"/>
              </a:rPr>
              <a:t>Key</a:t>
            </a:r>
            <a:r>
              <a:rPr lang="en-US" sz="900" spc="-23" dirty="0">
                <a:latin typeface="Roboto Light" panose="02000000000000000000" pitchFamily="2" charset="0"/>
                <a:ea typeface="Roboto Light" panose="02000000000000000000" pitchFamily="2" charset="0"/>
                <a:cs typeface="Roboto Light" panose="02000000000000000000" pitchFamily="2" charset="0"/>
              </a:rPr>
              <a:t> </a:t>
            </a:r>
            <a:r>
              <a:rPr lang="en-US" sz="900" spc="-19" dirty="0">
                <a:latin typeface="Roboto Light" panose="02000000000000000000" pitchFamily="2" charset="0"/>
                <a:ea typeface="Roboto Light" panose="02000000000000000000" pitchFamily="2" charset="0"/>
                <a:cs typeface="Roboto Light" panose="02000000000000000000" pitchFamily="2" charset="0"/>
              </a:rPr>
              <a:t>Topic</a:t>
            </a:r>
            <a:r>
              <a:rPr lang="en-US" sz="900" spc="-4" dirty="0">
                <a:latin typeface="Roboto Light" panose="02000000000000000000" pitchFamily="2" charset="0"/>
                <a:ea typeface="Roboto Light" panose="02000000000000000000" pitchFamily="2" charset="0"/>
                <a:cs typeface="Roboto Light" panose="02000000000000000000" pitchFamily="2" charset="0"/>
              </a:rPr>
              <a:t> </a:t>
            </a:r>
            <a:r>
              <a:rPr lang="en-US" sz="900" spc="-11" dirty="0">
                <a:latin typeface="Roboto Light" panose="02000000000000000000" pitchFamily="2" charset="0"/>
                <a:ea typeface="Roboto Light" panose="02000000000000000000" pitchFamily="2" charset="0"/>
                <a:cs typeface="Roboto Light" panose="02000000000000000000" pitchFamily="2" charset="0"/>
              </a:rPr>
              <a:t>Website </a:t>
            </a:r>
            <a:r>
              <a:rPr lang="en-US" sz="900" spc="-8" dirty="0">
                <a:latin typeface="Roboto Light" panose="02000000000000000000" pitchFamily="2" charset="0"/>
                <a:ea typeface="Roboto Light" panose="02000000000000000000" pitchFamily="2" charset="0"/>
                <a:cs typeface="Roboto Light" panose="02000000000000000000" pitchFamily="2" charset="0"/>
              </a:rPr>
              <a:t>Pages</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TextBox 9">
            <a:extLst>
              <a:ext uri="{FF2B5EF4-FFF2-40B4-BE49-F238E27FC236}">
                <a16:creationId xmlns:a16="http://schemas.microsoft.com/office/drawing/2014/main" id="{77DD1CE1-BC7B-9742-B859-1B9C78E99458}"/>
              </a:ext>
            </a:extLst>
          </p:cNvPr>
          <p:cNvSpPr txBox="1">
            <a:spLocks noChangeArrowheads="1"/>
          </p:cNvSpPr>
          <p:nvPr userDrawn="1"/>
        </p:nvSpPr>
        <p:spPr bwMode="auto">
          <a:xfrm>
            <a:off x="3380749" y="3095067"/>
            <a:ext cx="2377741" cy="1531701"/>
          </a:xfrm>
          <a:prstGeom prst="rect">
            <a:avLst/>
          </a:prstGeom>
          <a:noFill/>
          <a:ln>
            <a:noFill/>
          </a:ln>
        </p:spPr>
        <p:txBody>
          <a:bodyPr wrap="square">
            <a:spAutoFit/>
          </a:bodyPr>
          <a:lstStyle>
            <a:lvl1pPr>
              <a:defRPr sz="3600">
                <a:solidFill>
                  <a:schemeClr val="tx1"/>
                </a:solidFill>
                <a:latin typeface="Lato Light" pitchFamily="34" charset="0"/>
              </a:defRPr>
            </a:lvl1pPr>
            <a:lvl2pPr marL="742950" indent="-285750">
              <a:defRPr sz="3600">
                <a:solidFill>
                  <a:schemeClr val="tx1"/>
                </a:solidFill>
                <a:latin typeface="Lato Light" pitchFamily="34" charset="0"/>
              </a:defRPr>
            </a:lvl2pPr>
            <a:lvl3pPr marL="1143000" indent="-228600">
              <a:defRPr sz="3600">
                <a:solidFill>
                  <a:schemeClr val="tx1"/>
                </a:solidFill>
                <a:latin typeface="Lato Light" pitchFamily="34" charset="0"/>
              </a:defRPr>
            </a:lvl3pPr>
            <a:lvl4pPr marL="1600200" indent="-228600">
              <a:defRPr sz="3600">
                <a:solidFill>
                  <a:schemeClr val="tx1"/>
                </a:solidFill>
                <a:latin typeface="Lato Light" pitchFamily="34" charset="0"/>
              </a:defRPr>
            </a:lvl4pPr>
            <a:lvl5pPr marL="2057400" indent="-228600">
              <a:defRPr sz="3600">
                <a:solidFill>
                  <a:schemeClr val="tx1"/>
                </a:solidFill>
                <a:latin typeface="Lato Light" pitchFamily="34" charset="0"/>
              </a:defRPr>
            </a:lvl5pPr>
            <a:lvl6pPr marL="2514600" indent="-228600" defTabSz="1827213" eaLnBrk="0" fontAlgn="base" hangingPunct="0">
              <a:spcBef>
                <a:spcPct val="0"/>
              </a:spcBef>
              <a:spcAft>
                <a:spcPct val="0"/>
              </a:spcAft>
              <a:defRPr sz="3600">
                <a:solidFill>
                  <a:schemeClr val="tx1"/>
                </a:solidFill>
                <a:latin typeface="Lato Light" pitchFamily="34" charset="0"/>
              </a:defRPr>
            </a:lvl6pPr>
            <a:lvl7pPr marL="2971800" indent="-228600" defTabSz="1827213" eaLnBrk="0" fontAlgn="base" hangingPunct="0">
              <a:spcBef>
                <a:spcPct val="0"/>
              </a:spcBef>
              <a:spcAft>
                <a:spcPct val="0"/>
              </a:spcAft>
              <a:defRPr sz="3600">
                <a:solidFill>
                  <a:schemeClr val="tx1"/>
                </a:solidFill>
                <a:latin typeface="Lato Light" pitchFamily="34" charset="0"/>
              </a:defRPr>
            </a:lvl7pPr>
            <a:lvl8pPr marL="3429000" indent="-228600" defTabSz="1827213" eaLnBrk="0" fontAlgn="base" hangingPunct="0">
              <a:spcBef>
                <a:spcPct val="0"/>
              </a:spcBef>
              <a:spcAft>
                <a:spcPct val="0"/>
              </a:spcAft>
              <a:defRPr sz="3600">
                <a:solidFill>
                  <a:schemeClr val="tx1"/>
                </a:solidFill>
                <a:latin typeface="Lato Light" pitchFamily="34" charset="0"/>
              </a:defRPr>
            </a:lvl8pPr>
            <a:lvl9pPr marL="3886200" indent="-228600" defTabSz="1827213" eaLnBrk="0" fontAlgn="base" hangingPunct="0">
              <a:spcBef>
                <a:spcPct val="0"/>
              </a:spcBef>
              <a:spcAft>
                <a:spcPct val="0"/>
              </a:spcAft>
              <a:defRPr sz="3600">
                <a:solidFill>
                  <a:schemeClr val="tx1"/>
                </a:solidFill>
                <a:latin typeface="Lato Light" pitchFamily="34" charset="0"/>
              </a:defRPr>
            </a:lvl9pPr>
          </a:lstStyle>
          <a:p>
            <a:pPr algn="ctr">
              <a:lnSpc>
                <a:spcPct val="130000"/>
              </a:lnSpc>
              <a:spcBef>
                <a:spcPts val="338"/>
              </a:spcBef>
              <a:defRPr/>
            </a:pPr>
            <a:r>
              <a:rPr lang="en-US" sz="900" b="1" spc="85">
                <a:solidFill>
                  <a:schemeClr val="accent1"/>
                </a:solidFill>
                <a:latin typeface="Roboto" panose="02000000000000000000" pitchFamily="2" charset="0"/>
                <a:ea typeface="Roboto" panose="02000000000000000000" pitchFamily="2" charset="0"/>
                <a:cs typeface="Roboto" panose="02000000000000000000" pitchFamily="2" charset="0"/>
              </a:rPr>
              <a:t>CONSIDERATION</a:t>
            </a:r>
            <a:endParaRPr lang="en-US" sz="900" b="1">
              <a:solidFill>
                <a:schemeClr val="accent1"/>
              </a:solidFill>
              <a:latin typeface="Roboto" panose="02000000000000000000" pitchFamily="2" charset="0"/>
              <a:ea typeface="Roboto" panose="02000000000000000000" pitchFamily="2" charset="0"/>
              <a:cs typeface="Roboto" panose="02000000000000000000" pitchFamily="2" charset="0"/>
            </a:endParaRPr>
          </a:p>
          <a:p>
            <a:pPr marL="9525" algn="ctr">
              <a:spcBef>
                <a:spcPts val="71"/>
              </a:spcBef>
              <a:buClr>
                <a:srgbClr val="3B3B3B"/>
              </a:buClr>
              <a:tabLst>
                <a:tab pos="351949" algn="l"/>
                <a:tab pos="352425" algn="l"/>
              </a:tabLst>
              <a:defRPr/>
            </a:pP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Research</a:t>
            </a:r>
            <a:r>
              <a:rPr lang="en-US" sz="900" spc="-15">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a:solidFill>
                  <a:srgbClr val="252525"/>
                </a:solidFill>
                <a:latin typeface="Roboto Light" panose="02000000000000000000" pitchFamily="2" charset="0"/>
                <a:ea typeface="Roboto Light" panose="02000000000000000000" pitchFamily="2" charset="0"/>
                <a:cs typeface="Roboto Light" panose="02000000000000000000" pitchFamily="2" charset="0"/>
              </a:rPr>
              <a:t>Report</a:t>
            </a:r>
            <a:r>
              <a:rPr lang="en-US" sz="900" spc="-11">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Sponsorship</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Member</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Insight</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Publishing</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Case</a:t>
            </a:r>
            <a:r>
              <a:rPr lang="en-US" sz="900" spc="-15">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Study</a:t>
            </a:r>
            <a:r>
              <a:rPr lang="en-US" sz="900" spc="-11">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Publishing</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Article</a:t>
            </a:r>
            <a:r>
              <a:rPr lang="en-US" sz="900" spc="-26">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Publishing</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Magazine</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Publishing</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Sponsored</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Landing</a:t>
            </a:r>
            <a:r>
              <a:rPr lang="en-US" sz="900">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Pages</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Infographic </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Publishing</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buClr>
                <a:srgbClr val="3B3B3B"/>
              </a:buClr>
              <a:tabLst>
                <a:tab pos="351949" algn="l"/>
                <a:tab pos="352425" algn="l"/>
              </a:tabLst>
              <a:defRPr/>
            </a:pP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Lead</a:t>
            </a:r>
            <a:r>
              <a:rPr lang="en-US" sz="900">
                <a:solidFill>
                  <a:srgbClr val="252525"/>
                </a:solidFill>
                <a:latin typeface="Roboto Light" panose="02000000000000000000" pitchFamily="2" charset="0"/>
                <a:ea typeface="Roboto Light" panose="02000000000000000000" pitchFamily="2" charset="0"/>
                <a:cs typeface="Roboto Light" panose="02000000000000000000" pitchFamily="2" charset="0"/>
              </a:rPr>
              <a:t> Nurturing</a:t>
            </a:r>
            <a:r>
              <a:rPr lang="en-US" sz="900" spc="-19">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Campaigns</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a:p>
            <a:pPr marL="9525" algn="ctr">
              <a:spcBef>
                <a:spcPts val="4"/>
              </a:spcBef>
              <a:buClr>
                <a:srgbClr val="3B3B3B"/>
              </a:buClr>
              <a:tabLst>
                <a:tab pos="351949" algn="l"/>
                <a:tab pos="352425" algn="l"/>
              </a:tabLst>
              <a:defRPr/>
            </a:pP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Account</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Based</a:t>
            </a:r>
            <a:r>
              <a:rPr lang="en-US" sz="900" spc="11">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11">
                <a:solidFill>
                  <a:srgbClr val="252525"/>
                </a:solidFill>
                <a:latin typeface="Roboto Light" panose="02000000000000000000" pitchFamily="2" charset="0"/>
                <a:ea typeface="Roboto Light" panose="02000000000000000000" pitchFamily="2" charset="0"/>
                <a:cs typeface="Roboto Light" panose="02000000000000000000" pitchFamily="2" charset="0"/>
              </a:rPr>
              <a:t>Marketing</a:t>
            </a:r>
            <a:r>
              <a:rPr lang="en-US" sz="900" spc="4">
                <a:solidFill>
                  <a:srgbClr val="252525"/>
                </a:solidFill>
                <a:latin typeface="Roboto Light" panose="02000000000000000000" pitchFamily="2" charset="0"/>
                <a:ea typeface="Roboto Light" panose="02000000000000000000" pitchFamily="2" charset="0"/>
                <a:cs typeface="Roboto Light" panose="02000000000000000000" pitchFamily="2" charset="0"/>
              </a:rPr>
              <a:t> </a:t>
            </a:r>
            <a:r>
              <a:rPr lang="en-US" sz="900" spc="-8">
                <a:solidFill>
                  <a:srgbClr val="252525"/>
                </a:solidFill>
                <a:latin typeface="Roboto Light" panose="02000000000000000000" pitchFamily="2" charset="0"/>
                <a:ea typeface="Roboto Light" panose="02000000000000000000" pitchFamily="2" charset="0"/>
                <a:cs typeface="Roboto Light" panose="02000000000000000000" pitchFamily="2" charset="0"/>
              </a:rPr>
              <a:t>Campaigns</a:t>
            </a:r>
            <a:endPar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TextBox 10">
            <a:extLst>
              <a:ext uri="{FF2B5EF4-FFF2-40B4-BE49-F238E27FC236}">
                <a16:creationId xmlns:a16="http://schemas.microsoft.com/office/drawing/2014/main" id="{EC0B671C-52F5-1443-98C1-5FE49C78B749}"/>
              </a:ext>
            </a:extLst>
          </p:cNvPr>
          <p:cNvSpPr txBox="1">
            <a:spLocks noChangeArrowheads="1"/>
          </p:cNvSpPr>
          <p:nvPr userDrawn="1"/>
        </p:nvSpPr>
        <p:spPr bwMode="auto">
          <a:xfrm>
            <a:off x="6171091" y="3101307"/>
            <a:ext cx="2102524" cy="1220975"/>
          </a:xfrm>
          <a:prstGeom prst="rect">
            <a:avLst/>
          </a:prstGeom>
          <a:noFill/>
          <a:ln>
            <a:noFill/>
          </a:ln>
        </p:spPr>
        <p:txBody>
          <a:bodyPr wrap="square">
            <a:spAutoFit/>
          </a:bodyPr>
          <a:lstStyle>
            <a:lvl1pPr>
              <a:defRPr sz="3600">
                <a:solidFill>
                  <a:schemeClr val="tx1"/>
                </a:solidFill>
                <a:latin typeface="Lato Light" pitchFamily="34" charset="0"/>
              </a:defRPr>
            </a:lvl1pPr>
            <a:lvl2pPr marL="742950" indent="-285750">
              <a:defRPr sz="3600">
                <a:solidFill>
                  <a:schemeClr val="tx1"/>
                </a:solidFill>
                <a:latin typeface="Lato Light" pitchFamily="34" charset="0"/>
              </a:defRPr>
            </a:lvl2pPr>
            <a:lvl3pPr marL="1143000" indent="-228600">
              <a:defRPr sz="3600">
                <a:solidFill>
                  <a:schemeClr val="tx1"/>
                </a:solidFill>
                <a:latin typeface="Lato Light" pitchFamily="34" charset="0"/>
              </a:defRPr>
            </a:lvl3pPr>
            <a:lvl4pPr marL="1600200" indent="-228600">
              <a:defRPr sz="3600">
                <a:solidFill>
                  <a:schemeClr val="tx1"/>
                </a:solidFill>
                <a:latin typeface="Lato Light" pitchFamily="34" charset="0"/>
              </a:defRPr>
            </a:lvl4pPr>
            <a:lvl5pPr marL="2057400" indent="-228600">
              <a:defRPr sz="3600">
                <a:solidFill>
                  <a:schemeClr val="tx1"/>
                </a:solidFill>
                <a:latin typeface="Lato Light" pitchFamily="34" charset="0"/>
              </a:defRPr>
            </a:lvl5pPr>
            <a:lvl6pPr marL="2514600" indent="-228600" defTabSz="1827213" eaLnBrk="0" fontAlgn="base" hangingPunct="0">
              <a:spcBef>
                <a:spcPct val="0"/>
              </a:spcBef>
              <a:spcAft>
                <a:spcPct val="0"/>
              </a:spcAft>
              <a:defRPr sz="3600">
                <a:solidFill>
                  <a:schemeClr val="tx1"/>
                </a:solidFill>
                <a:latin typeface="Lato Light" pitchFamily="34" charset="0"/>
              </a:defRPr>
            </a:lvl6pPr>
            <a:lvl7pPr marL="2971800" indent="-228600" defTabSz="1827213" eaLnBrk="0" fontAlgn="base" hangingPunct="0">
              <a:spcBef>
                <a:spcPct val="0"/>
              </a:spcBef>
              <a:spcAft>
                <a:spcPct val="0"/>
              </a:spcAft>
              <a:defRPr sz="3600">
                <a:solidFill>
                  <a:schemeClr val="tx1"/>
                </a:solidFill>
                <a:latin typeface="Lato Light" pitchFamily="34" charset="0"/>
              </a:defRPr>
            </a:lvl7pPr>
            <a:lvl8pPr marL="3429000" indent="-228600" defTabSz="1827213" eaLnBrk="0" fontAlgn="base" hangingPunct="0">
              <a:spcBef>
                <a:spcPct val="0"/>
              </a:spcBef>
              <a:spcAft>
                <a:spcPct val="0"/>
              </a:spcAft>
              <a:defRPr sz="3600">
                <a:solidFill>
                  <a:schemeClr val="tx1"/>
                </a:solidFill>
                <a:latin typeface="Lato Light" pitchFamily="34" charset="0"/>
              </a:defRPr>
            </a:lvl8pPr>
            <a:lvl9pPr marL="3886200" indent="-228600" defTabSz="1827213" eaLnBrk="0" fontAlgn="base" hangingPunct="0">
              <a:spcBef>
                <a:spcPct val="0"/>
              </a:spcBef>
              <a:spcAft>
                <a:spcPct val="0"/>
              </a:spcAft>
              <a:defRPr sz="3600">
                <a:solidFill>
                  <a:schemeClr val="tx1"/>
                </a:solidFill>
                <a:latin typeface="Lato Light" pitchFamily="34" charset="0"/>
              </a:defRPr>
            </a:lvl9pPr>
          </a:lstStyle>
          <a:p>
            <a:pPr algn="ctr">
              <a:lnSpc>
                <a:spcPct val="130000"/>
              </a:lnSpc>
              <a:spcBef>
                <a:spcPts val="338"/>
              </a:spcBef>
              <a:defRPr/>
            </a:pPr>
            <a:r>
              <a:rPr lang="en-US" sz="900" b="1" spc="85">
                <a:solidFill>
                  <a:schemeClr val="accent1"/>
                </a:solidFill>
                <a:latin typeface="Roboto" panose="02000000000000000000" pitchFamily="2" charset="0"/>
                <a:ea typeface="Roboto" panose="02000000000000000000" pitchFamily="2" charset="0"/>
                <a:cs typeface="Roboto" panose="02000000000000000000" pitchFamily="2" charset="0"/>
              </a:rPr>
              <a:t>ENGAGEMENT</a:t>
            </a:r>
            <a:endParaRPr lang="en-US" sz="900" b="1">
              <a:solidFill>
                <a:schemeClr val="accent1"/>
              </a:solidFill>
              <a:latin typeface="Roboto" panose="02000000000000000000" pitchFamily="2" charset="0"/>
              <a:ea typeface="Roboto" panose="02000000000000000000" pitchFamily="2" charset="0"/>
              <a:cs typeface="Roboto" panose="02000000000000000000" pitchFamily="2" charset="0"/>
            </a:endParaRPr>
          </a:p>
          <a:p>
            <a:pPr marL="9050" algn="ctr">
              <a:lnSpc>
                <a:spcPts val="1298"/>
              </a:lnSpc>
              <a:spcBef>
                <a:spcPts val="71"/>
              </a:spcBef>
              <a:buClr>
                <a:srgbClr val="3B3B3B"/>
              </a:buClr>
              <a:tabLst>
                <a:tab pos="352425" algn="l"/>
                <a:tab pos="352901" algn="l"/>
              </a:tabLst>
              <a:defRPr/>
            </a:pPr>
            <a:r>
              <a:rPr lang="en-US" sz="900" spc="-8">
                <a:latin typeface="Roboto Light" panose="02000000000000000000" pitchFamily="2" charset="0"/>
                <a:ea typeface="Roboto Light" panose="02000000000000000000" pitchFamily="2" charset="0"/>
                <a:cs typeface="Roboto Light" panose="02000000000000000000" pitchFamily="2" charset="0"/>
              </a:rPr>
              <a:t>Webinar</a:t>
            </a:r>
            <a:r>
              <a:rPr lang="en-US" sz="900" spc="-11">
                <a:latin typeface="Roboto Light" panose="02000000000000000000" pitchFamily="2" charset="0"/>
                <a:ea typeface="Roboto Light" panose="02000000000000000000" pitchFamily="2" charset="0"/>
                <a:cs typeface="Roboto Light" panose="02000000000000000000" pitchFamily="2" charset="0"/>
              </a:rPr>
              <a:t> </a:t>
            </a:r>
            <a:r>
              <a:rPr lang="en-US" sz="900" spc="-4">
                <a:latin typeface="Roboto Light" panose="02000000000000000000" pitchFamily="2" charset="0"/>
                <a:ea typeface="Roboto Light" panose="02000000000000000000" pitchFamily="2" charset="0"/>
                <a:cs typeface="Roboto Light" panose="02000000000000000000" pitchFamily="2" charset="0"/>
              </a:rPr>
              <a:t>Sponsorships</a:t>
            </a:r>
            <a:endParaRPr lang="en-US" sz="900">
              <a:latin typeface="Roboto Light" panose="02000000000000000000" pitchFamily="2" charset="0"/>
              <a:ea typeface="Roboto Light" panose="02000000000000000000" pitchFamily="2" charset="0"/>
              <a:cs typeface="Roboto Light" panose="02000000000000000000" pitchFamily="2" charset="0"/>
            </a:endParaRPr>
          </a:p>
          <a:p>
            <a:pPr marL="9050" algn="ctr">
              <a:lnSpc>
                <a:spcPts val="1151"/>
              </a:lnSpc>
              <a:buClr>
                <a:srgbClr val="3B3B3B"/>
              </a:buClr>
              <a:tabLst>
                <a:tab pos="352425" algn="l"/>
                <a:tab pos="352901" algn="l"/>
              </a:tabLst>
              <a:defRPr/>
            </a:pPr>
            <a:r>
              <a:rPr lang="en-US" sz="900">
                <a:latin typeface="Roboto Light" panose="02000000000000000000" pitchFamily="2" charset="0"/>
                <a:ea typeface="Roboto Light" panose="02000000000000000000" pitchFamily="2" charset="0"/>
                <a:cs typeface="Roboto Light" panose="02000000000000000000" pitchFamily="2" charset="0"/>
              </a:rPr>
              <a:t>Virtual</a:t>
            </a:r>
            <a:r>
              <a:rPr lang="en-US" sz="900" spc="-11">
                <a:latin typeface="Roboto Light" panose="02000000000000000000" pitchFamily="2" charset="0"/>
                <a:ea typeface="Roboto Light" panose="02000000000000000000" pitchFamily="2" charset="0"/>
                <a:cs typeface="Roboto Light" panose="02000000000000000000" pitchFamily="2" charset="0"/>
              </a:rPr>
              <a:t> </a:t>
            </a:r>
            <a:r>
              <a:rPr lang="en-US" sz="900" spc="-8">
                <a:latin typeface="Roboto Light" panose="02000000000000000000" pitchFamily="2" charset="0"/>
                <a:ea typeface="Roboto Light" panose="02000000000000000000" pitchFamily="2" charset="0"/>
                <a:cs typeface="Roboto Light" panose="02000000000000000000" pitchFamily="2" charset="0"/>
              </a:rPr>
              <a:t>Event</a:t>
            </a:r>
            <a:r>
              <a:rPr lang="en-US" sz="900" spc="-11">
                <a:latin typeface="Roboto Light" panose="02000000000000000000" pitchFamily="2" charset="0"/>
                <a:ea typeface="Roboto Light" panose="02000000000000000000" pitchFamily="2" charset="0"/>
                <a:cs typeface="Roboto Light" panose="02000000000000000000" pitchFamily="2" charset="0"/>
              </a:rPr>
              <a:t> </a:t>
            </a:r>
            <a:r>
              <a:rPr lang="en-US" sz="900" spc="-4">
                <a:latin typeface="Roboto Light" panose="02000000000000000000" pitchFamily="2" charset="0"/>
                <a:ea typeface="Roboto Light" panose="02000000000000000000" pitchFamily="2" charset="0"/>
                <a:cs typeface="Roboto Light" panose="02000000000000000000" pitchFamily="2" charset="0"/>
              </a:rPr>
              <a:t>Sponsorships</a:t>
            </a:r>
            <a:endParaRPr lang="en-US" sz="900">
              <a:latin typeface="Roboto Light" panose="02000000000000000000" pitchFamily="2" charset="0"/>
              <a:ea typeface="Roboto Light" panose="02000000000000000000" pitchFamily="2" charset="0"/>
              <a:cs typeface="Roboto Light" panose="02000000000000000000" pitchFamily="2" charset="0"/>
            </a:endParaRPr>
          </a:p>
          <a:p>
            <a:pPr marL="9050" algn="ctr">
              <a:lnSpc>
                <a:spcPts val="1151"/>
              </a:lnSpc>
              <a:buClr>
                <a:srgbClr val="3B3B3B"/>
              </a:buClr>
              <a:tabLst>
                <a:tab pos="352425" algn="l"/>
                <a:tab pos="352901" algn="l"/>
              </a:tabLst>
              <a:defRPr/>
            </a:pPr>
            <a:r>
              <a:rPr lang="en-US" sz="900">
                <a:latin typeface="Roboto Light" panose="02000000000000000000" pitchFamily="2" charset="0"/>
                <a:ea typeface="Roboto Light" panose="02000000000000000000" pitchFamily="2" charset="0"/>
                <a:cs typeface="Roboto Light" panose="02000000000000000000" pitchFamily="2" charset="0"/>
              </a:rPr>
              <a:t>Virtual</a:t>
            </a:r>
            <a:r>
              <a:rPr lang="en-US" sz="900" spc="-19">
                <a:latin typeface="Roboto Light" panose="02000000000000000000" pitchFamily="2" charset="0"/>
                <a:ea typeface="Roboto Light" panose="02000000000000000000" pitchFamily="2" charset="0"/>
                <a:cs typeface="Roboto Light" panose="02000000000000000000" pitchFamily="2" charset="0"/>
              </a:rPr>
              <a:t> </a:t>
            </a:r>
            <a:r>
              <a:rPr lang="en-US" sz="900" spc="-8">
                <a:latin typeface="Roboto Light" panose="02000000000000000000" pitchFamily="2" charset="0"/>
                <a:ea typeface="Roboto Light" panose="02000000000000000000" pitchFamily="2" charset="0"/>
                <a:cs typeface="Roboto Light" panose="02000000000000000000" pitchFamily="2" charset="0"/>
              </a:rPr>
              <a:t>Summit</a:t>
            </a:r>
            <a:r>
              <a:rPr lang="en-US" sz="900" spc="-15">
                <a:latin typeface="Roboto Light" panose="02000000000000000000" pitchFamily="2" charset="0"/>
                <a:ea typeface="Roboto Light" panose="02000000000000000000" pitchFamily="2" charset="0"/>
                <a:cs typeface="Roboto Light" panose="02000000000000000000" pitchFamily="2" charset="0"/>
              </a:rPr>
              <a:t> </a:t>
            </a:r>
            <a:r>
              <a:rPr lang="en-US" sz="900" spc="-4">
                <a:latin typeface="Roboto Light" panose="02000000000000000000" pitchFamily="2" charset="0"/>
                <a:ea typeface="Roboto Light" panose="02000000000000000000" pitchFamily="2" charset="0"/>
                <a:cs typeface="Roboto Light" panose="02000000000000000000" pitchFamily="2" charset="0"/>
              </a:rPr>
              <a:t>Sponsorships</a:t>
            </a:r>
            <a:endParaRPr lang="en-US" sz="900">
              <a:latin typeface="Roboto Light" panose="02000000000000000000" pitchFamily="2" charset="0"/>
              <a:ea typeface="Roboto Light" panose="02000000000000000000" pitchFamily="2" charset="0"/>
              <a:cs typeface="Roboto Light" panose="02000000000000000000" pitchFamily="2" charset="0"/>
            </a:endParaRPr>
          </a:p>
          <a:p>
            <a:pPr marL="9050" algn="ctr">
              <a:lnSpc>
                <a:spcPts val="1151"/>
              </a:lnSpc>
              <a:buClr>
                <a:srgbClr val="3B3B3B"/>
              </a:buClr>
              <a:tabLst>
                <a:tab pos="352425" algn="l"/>
                <a:tab pos="352901" algn="l"/>
              </a:tabLst>
              <a:defRPr/>
            </a:pPr>
            <a:r>
              <a:rPr lang="en-US" sz="900">
                <a:latin typeface="Roboto Light" panose="02000000000000000000" pitchFamily="2" charset="0"/>
                <a:ea typeface="Roboto Light" panose="02000000000000000000" pitchFamily="2" charset="0"/>
                <a:cs typeface="Roboto Light" panose="02000000000000000000" pitchFamily="2" charset="0"/>
              </a:rPr>
              <a:t>Virtual</a:t>
            </a:r>
            <a:r>
              <a:rPr lang="en-US" sz="900" spc="-8">
                <a:latin typeface="Roboto Light" panose="02000000000000000000" pitchFamily="2" charset="0"/>
                <a:ea typeface="Roboto Light" panose="02000000000000000000" pitchFamily="2" charset="0"/>
                <a:cs typeface="Roboto Light" panose="02000000000000000000" pitchFamily="2" charset="0"/>
              </a:rPr>
              <a:t> Roundtable </a:t>
            </a:r>
            <a:r>
              <a:rPr lang="en-US" sz="900" spc="-4">
                <a:latin typeface="Roboto Light" panose="02000000000000000000" pitchFamily="2" charset="0"/>
                <a:ea typeface="Roboto Light" panose="02000000000000000000" pitchFamily="2" charset="0"/>
                <a:cs typeface="Roboto Light" panose="02000000000000000000" pitchFamily="2" charset="0"/>
              </a:rPr>
              <a:t>Sponsorships</a:t>
            </a:r>
            <a:endParaRPr lang="en-US" sz="900">
              <a:latin typeface="Roboto Light" panose="02000000000000000000" pitchFamily="2" charset="0"/>
              <a:ea typeface="Roboto Light" panose="02000000000000000000" pitchFamily="2" charset="0"/>
              <a:cs typeface="Roboto Light" panose="02000000000000000000" pitchFamily="2" charset="0"/>
            </a:endParaRPr>
          </a:p>
          <a:p>
            <a:pPr marL="9050" algn="ctr">
              <a:lnSpc>
                <a:spcPts val="1151"/>
              </a:lnSpc>
              <a:buClr>
                <a:srgbClr val="3B3B3B"/>
              </a:buClr>
              <a:tabLst>
                <a:tab pos="352425" algn="l"/>
                <a:tab pos="352901" algn="l"/>
              </a:tabLst>
              <a:defRPr/>
            </a:pPr>
            <a:r>
              <a:rPr lang="en-US" sz="900" spc="-8">
                <a:latin typeface="Roboto Light" panose="02000000000000000000" pitchFamily="2" charset="0"/>
                <a:ea typeface="Roboto Light" panose="02000000000000000000" pitchFamily="2" charset="0"/>
                <a:cs typeface="Roboto Light" panose="02000000000000000000" pitchFamily="2" charset="0"/>
              </a:rPr>
              <a:t>Live</a:t>
            </a:r>
            <a:r>
              <a:rPr lang="en-US" sz="900" spc="-15">
                <a:latin typeface="Roboto Light" panose="02000000000000000000" pitchFamily="2" charset="0"/>
                <a:ea typeface="Roboto Light" panose="02000000000000000000" pitchFamily="2" charset="0"/>
                <a:cs typeface="Roboto Light" panose="02000000000000000000" pitchFamily="2" charset="0"/>
              </a:rPr>
              <a:t> </a:t>
            </a:r>
            <a:r>
              <a:rPr lang="en-US" sz="900" spc="-8">
                <a:latin typeface="Roboto Light" panose="02000000000000000000" pitchFamily="2" charset="0"/>
                <a:ea typeface="Roboto Light" panose="02000000000000000000" pitchFamily="2" charset="0"/>
                <a:cs typeface="Roboto Light" panose="02000000000000000000" pitchFamily="2" charset="0"/>
              </a:rPr>
              <a:t>Event</a:t>
            </a:r>
            <a:r>
              <a:rPr lang="en-US" sz="900" spc="-11">
                <a:latin typeface="Roboto Light" panose="02000000000000000000" pitchFamily="2" charset="0"/>
                <a:ea typeface="Roboto Light" panose="02000000000000000000" pitchFamily="2" charset="0"/>
                <a:cs typeface="Roboto Light" panose="02000000000000000000" pitchFamily="2" charset="0"/>
              </a:rPr>
              <a:t> </a:t>
            </a:r>
            <a:r>
              <a:rPr lang="en-US" sz="900" spc="-4">
                <a:latin typeface="Roboto Light" panose="02000000000000000000" pitchFamily="2" charset="0"/>
                <a:ea typeface="Roboto Light" panose="02000000000000000000" pitchFamily="2" charset="0"/>
                <a:cs typeface="Roboto Light" panose="02000000000000000000" pitchFamily="2" charset="0"/>
              </a:rPr>
              <a:t>Sponsorship</a:t>
            </a:r>
            <a:endParaRPr lang="en-US" sz="900">
              <a:latin typeface="Roboto Light" panose="02000000000000000000" pitchFamily="2" charset="0"/>
              <a:ea typeface="Roboto Light" panose="02000000000000000000" pitchFamily="2" charset="0"/>
              <a:cs typeface="Roboto Light" panose="02000000000000000000" pitchFamily="2" charset="0"/>
            </a:endParaRPr>
          </a:p>
          <a:p>
            <a:pPr marL="9050" algn="ctr">
              <a:lnSpc>
                <a:spcPts val="1298"/>
              </a:lnSpc>
              <a:buClr>
                <a:srgbClr val="3B3B3B"/>
              </a:buClr>
              <a:tabLst>
                <a:tab pos="352425" algn="l"/>
                <a:tab pos="352901" algn="l"/>
              </a:tabLst>
              <a:defRPr/>
            </a:pPr>
            <a:r>
              <a:rPr lang="en-US" sz="900" spc="-8">
                <a:latin typeface="Roboto Light" panose="02000000000000000000" pitchFamily="2" charset="0"/>
                <a:ea typeface="Roboto Light" panose="02000000000000000000" pitchFamily="2" charset="0"/>
                <a:cs typeface="Roboto Light" panose="02000000000000000000" pitchFamily="2" charset="0"/>
              </a:rPr>
              <a:t>Live</a:t>
            </a:r>
            <a:r>
              <a:rPr lang="en-US" sz="900" spc="-11">
                <a:latin typeface="Roboto Light" panose="02000000000000000000" pitchFamily="2" charset="0"/>
                <a:ea typeface="Roboto Light" panose="02000000000000000000" pitchFamily="2" charset="0"/>
                <a:cs typeface="Roboto Light" panose="02000000000000000000" pitchFamily="2" charset="0"/>
              </a:rPr>
              <a:t> </a:t>
            </a:r>
            <a:r>
              <a:rPr lang="en-US" sz="900" spc="-8">
                <a:latin typeface="Roboto Light" panose="02000000000000000000" pitchFamily="2" charset="0"/>
                <a:ea typeface="Roboto Light" panose="02000000000000000000" pitchFamily="2" charset="0"/>
                <a:cs typeface="Roboto Light" panose="02000000000000000000" pitchFamily="2" charset="0"/>
              </a:rPr>
              <a:t>Summit</a:t>
            </a:r>
            <a:r>
              <a:rPr lang="en-US" sz="900" spc="-15">
                <a:latin typeface="Roboto Light" panose="02000000000000000000" pitchFamily="2" charset="0"/>
                <a:ea typeface="Roboto Light" panose="02000000000000000000" pitchFamily="2" charset="0"/>
                <a:cs typeface="Roboto Light" panose="02000000000000000000" pitchFamily="2" charset="0"/>
              </a:rPr>
              <a:t> </a:t>
            </a:r>
            <a:r>
              <a:rPr lang="en-US" sz="900" spc="-4">
                <a:latin typeface="Roboto Light" panose="02000000000000000000" pitchFamily="2" charset="0"/>
                <a:ea typeface="Roboto Light" panose="02000000000000000000" pitchFamily="2" charset="0"/>
                <a:cs typeface="Roboto Light" panose="02000000000000000000" pitchFamily="2" charset="0"/>
              </a:rPr>
              <a:t>Sponsorship</a:t>
            </a:r>
            <a:endParaRPr lang="en-US" sz="900">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object 6">
            <a:extLst>
              <a:ext uri="{FF2B5EF4-FFF2-40B4-BE49-F238E27FC236}">
                <a16:creationId xmlns:a16="http://schemas.microsoft.com/office/drawing/2014/main" id="{61C7C266-5A99-4A4F-A16F-A2C576CA884D}"/>
              </a:ext>
            </a:extLst>
          </p:cNvPr>
          <p:cNvSpPr txBox="1">
            <a:spLocks/>
          </p:cNvSpPr>
          <p:nvPr userDrawn="1"/>
        </p:nvSpPr>
        <p:spPr>
          <a:xfrm>
            <a:off x="281274" y="568841"/>
            <a:ext cx="3608983" cy="286617"/>
          </a:xfrm>
          <a:prstGeom prst="rect">
            <a:avLst/>
          </a:prstGeom>
        </p:spPr>
        <p:txBody>
          <a:bodyPr vert="horz" wrap="square" lIns="0" tIns="9525" rIns="0" bIns="0" rtlCol="0">
            <a:spAutoFit/>
          </a:bodyPr>
          <a:lstStyle>
            <a:lvl1pPr>
              <a:defRPr>
                <a:latin typeface="+mj-lt"/>
                <a:ea typeface="+mj-ea"/>
                <a:cs typeface="+mj-cs"/>
              </a:defRPr>
            </a:lvl1pPr>
          </a:lstStyle>
          <a:p>
            <a:pPr marL="9525" marR="3810">
              <a:spcBef>
                <a:spcPts val="146"/>
              </a:spcBef>
            </a:pPr>
            <a:r>
              <a:rPr lang="en-US" sz="900" kern="0" spc="-4">
                <a:latin typeface="Roboto" panose="02000000000000000000" pitchFamily="2" charset="0"/>
                <a:ea typeface="Roboto" panose="02000000000000000000" pitchFamily="2" charset="0"/>
                <a:cs typeface="Roboto" panose="02000000000000000000" pitchFamily="2" charset="0"/>
              </a:rPr>
              <a:t>Delivering Awareness, </a:t>
            </a:r>
            <a:r>
              <a:rPr lang="en-US" sz="900" kern="0">
                <a:latin typeface="Roboto" panose="02000000000000000000" pitchFamily="2" charset="0"/>
                <a:ea typeface="Roboto" panose="02000000000000000000" pitchFamily="2" charset="0"/>
                <a:cs typeface="Roboto" panose="02000000000000000000" pitchFamily="2" charset="0"/>
              </a:rPr>
              <a:t>Consideration, and Engagement across </a:t>
            </a:r>
            <a:r>
              <a:rPr lang="en-US" sz="900" kern="0" spc="4">
                <a:latin typeface="Roboto" panose="02000000000000000000" pitchFamily="2" charset="0"/>
                <a:ea typeface="Roboto" panose="02000000000000000000" pitchFamily="2" charset="0"/>
                <a:cs typeface="Roboto" panose="02000000000000000000" pitchFamily="2" charset="0"/>
              </a:rPr>
              <a:t>the</a:t>
            </a:r>
            <a:r>
              <a:rPr lang="en-US" sz="900" kern="0" spc="-23">
                <a:latin typeface="Roboto" panose="02000000000000000000" pitchFamily="2" charset="0"/>
                <a:ea typeface="Roboto" panose="02000000000000000000" pitchFamily="2" charset="0"/>
                <a:cs typeface="Roboto" panose="02000000000000000000" pitchFamily="2" charset="0"/>
              </a:rPr>
              <a:t> </a:t>
            </a:r>
            <a:r>
              <a:rPr lang="en-US" sz="900" kern="0" spc="4">
                <a:latin typeface="Roboto" panose="02000000000000000000" pitchFamily="2" charset="0"/>
                <a:ea typeface="Roboto" panose="02000000000000000000" pitchFamily="2" charset="0"/>
                <a:cs typeface="Roboto" panose="02000000000000000000" pitchFamily="2" charset="0"/>
              </a:rPr>
              <a:t>Largest</a:t>
            </a:r>
            <a:r>
              <a:rPr lang="en-US" sz="900" kern="0" spc="-19">
                <a:latin typeface="Roboto" panose="02000000000000000000" pitchFamily="2" charset="0"/>
                <a:ea typeface="Roboto" panose="02000000000000000000" pitchFamily="2" charset="0"/>
                <a:cs typeface="Roboto" panose="02000000000000000000" pitchFamily="2" charset="0"/>
              </a:rPr>
              <a:t> </a:t>
            </a:r>
            <a:r>
              <a:rPr lang="en-US" sz="900" kern="0">
                <a:latin typeface="Roboto" panose="02000000000000000000" pitchFamily="2" charset="0"/>
                <a:ea typeface="Roboto" panose="02000000000000000000" pitchFamily="2" charset="0"/>
                <a:cs typeface="Roboto" panose="02000000000000000000" pitchFamily="2" charset="0"/>
              </a:rPr>
              <a:t>&amp;</a:t>
            </a:r>
            <a:r>
              <a:rPr lang="en-US" sz="900" kern="0" spc="-8">
                <a:latin typeface="Roboto" panose="02000000000000000000" pitchFamily="2" charset="0"/>
                <a:ea typeface="Roboto" panose="02000000000000000000" pitchFamily="2" charset="0"/>
                <a:cs typeface="Roboto" panose="02000000000000000000" pitchFamily="2" charset="0"/>
              </a:rPr>
              <a:t> </a:t>
            </a:r>
            <a:r>
              <a:rPr lang="en-US" sz="900" kern="0" spc="-4">
                <a:latin typeface="Roboto" panose="02000000000000000000" pitchFamily="2" charset="0"/>
                <a:ea typeface="Roboto" panose="02000000000000000000" pitchFamily="2" charset="0"/>
                <a:cs typeface="Roboto" panose="02000000000000000000" pitchFamily="2" charset="0"/>
              </a:rPr>
              <a:t>Fastest-Growing</a:t>
            </a:r>
            <a:r>
              <a:rPr lang="en-US" sz="900" kern="0" spc="-19">
                <a:latin typeface="Roboto" panose="02000000000000000000" pitchFamily="2" charset="0"/>
                <a:ea typeface="Roboto" panose="02000000000000000000" pitchFamily="2" charset="0"/>
                <a:cs typeface="Roboto" panose="02000000000000000000" pitchFamily="2" charset="0"/>
              </a:rPr>
              <a:t> </a:t>
            </a:r>
            <a:r>
              <a:rPr lang="en-US" sz="900" kern="0">
                <a:latin typeface="Roboto" panose="02000000000000000000" pitchFamily="2" charset="0"/>
                <a:ea typeface="Roboto" panose="02000000000000000000" pitchFamily="2" charset="0"/>
                <a:cs typeface="Roboto" panose="02000000000000000000" pitchFamily="2" charset="0"/>
              </a:rPr>
              <a:t>Global</a:t>
            </a:r>
            <a:r>
              <a:rPr lang="en-US" sz="900" kern="0" spc="-26">
                <a:latin typeface="Roboto" panose="02000000000000000000" pitchFamily="2" charset="0"/>
                <a:ea typeface="Roboto" panose="02000000000000000000" pitchFamily="2" charset="0"/>
                <a:cs typeface="Roboto" panose="02000000000000000000" pitchFamily="2" charset="0"/>
              </a:rPr>
              <a:t> </a:t>
            </a:r>
            <a:r>
              <a:rPr lang="en-US" sz="900" kern="0" spc="4">
                <a:latin typeface="Roboto" panose="02000000000000000000" pitchFamily="2" charset="0"/>
                <a:ea typeface="Roboto" panose="02000000000000000000" pitchFamily="2" charset="0"/>
                <a:cs typeface="Roboto" panose="02000000000000000000" pitchFamily="2" charset="0"/>
              </a:rPr>
              <a:t>SAP</a:t>
            </a:r>
            <a:r>
              <a:rPr lang="en-US" sz="900" kern="0" spc="-23">
                <a:latin typeface="Roboto" panose="02000000000000000000" pitchFamily="2" charset="0"/>
                <a:ea typeface="Roboto" panose="02000000000000000000" pitchFamily="2" charset="0"/>
                <a:cs typeface="Roboto" panose="02000000000000000000" pitchFamily="2" charset="0"/>
              </a:rPr>
              <a:t> </a:t>
            </a:r>
            <a:r>
              <a:rPr lang="en-US" sz="900" kern="0">
                <a:latin typeface="Roboto" panose="02000000000000000000" pitchFamily="2" charset="0"/>
                <a:ea typeface="Roboto" panose="02000000000000000000" pitchFamily="2" charset="0"/>
                <a:cs typeface="Roboto" panose="02000000000000000000" pitchFamily="2" charset="0"/>
              </a:rPr>
              <a:t>Member</a:t>
            </a:r>
            <a:r>
              <a:rPr lang="en-US" sz="900" kern="0" spc="-26">
                <a:latin typeface="Roboto" panose="02000000000000000000" pitchFamily="2" charset="0"/>
                <a:ea typeface="Roboto" panose="02000000000000000000" pitchFamily="2" charset="0"/>
                <a:cs typeface="Roboto" panose="02000000000000000000" pitchFamily="2" charset="0"/>
              </a:rPr>
              <a:t> </a:t>
            </a:r>
            <a:r>
              <a:rPr lang="en-US" sz="900" kern="0">
                <a:latin typeface="Roboto" panose="02000000000000000000" pitchFamily="2" charset="0"/>
                <a:ea typeface="Roboto" panose="02000000000000000000" pitchFamily="2" charset="0"/>
                <a:cs typeface="Roboto" panose="02000000000000000000" pitchFamily="2" charset="0"/>
              </a:rPr>
              <a:t>Community</a:t>
            </a:r>
          </a:p>
        </p:txBody>
      </p:sp>
      <p:cxnSp>
        <p:nvCxnSpPr>
          <p:cNvPr id="13" name="Straight Connector 12">
            <a:extLst>
              <a:ext uri="{FF2B5EF4-FFF2-40B4-BE49-F238E27FC236}">
                <a16:creationId xmlns:a16="http://schemas.microsoft.com/office/drawing/2014/main" id="{C2C9CD9E-C653-0549-9B20-B8C178F20069}"/>
              </a:ext>
            </a:extLst>
          </p:cNvPr>
          <p:cNvCxnSpPr>
            <a:cxnSpLocks/>
          </p:cNvCxnSpPr>
          <p:nvPr userDrawn="1"/>
        </p:nvCxnSpPr>
        <p:spPr>
          <a:xfrm flipV="1">
            <a:off x="5938614" y="1479393"/>
            <a:ext cx="0" cy="31114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E59A708F-DBC8-BE4C-B4FE-E11F9BB76D29}"/>
              </a:ext>
            </a:extLst>
          </p:cNvPr>
          <p:cNvSpPr txBox="1">
            <a:spLocks/>
          </p:cNvSpPr>
          <p:nvPr userDrawn="1"/>
        </p:nvSpPr>
        <p:spPr>
          <a:xfrm>
            <a:off x="208121" y="180501"/>
            <a:ext cx="5001578" cy="372683"/>
          </a:xfrm>
          <a:prstGeom prst="rect">
            <a:avLst/>
          </a:prstGeom>
        </p:spPr>
        <p:txBody>
          <a:bodyPr/>
          <a:lstStyle>
            <a:lvl1pPr>
              <a:defRPr>
                <a:latin typeface="+mj-lt"/>
                <a:ea typeface="+mj-ea"/>
                <a:cs typeface="+mj-cs"/>
              </a:defRPr>
            </a:lvl1pPr>
          </a:lstStyle>
          <a:p>
            <a:r>
              <a:rPr lang="en-US" sz="2100" kern="0" dirty="0">
                <a:solidFill>
                  <a:schemeClr val="accent1"/>
                </a:solidFill>
                <a:latin typeface="Franklin Gothic Medium" panose="020B0603020102020204" pitchFamily="34" charset="0"/>
                <a:ea typeface="Roboto Medium" panose="02000000000000000000" pitchFamily="2" charset="0"/>
                <a:cs typeface="Roboto Medium" panose="02000000000000000000" pitchFamily="2" charset="0"/>
              </a:rPr>
              <a:t>SAPinsider ACE Marketing Campaigns</a:t>
            </a:r>
          </a:p>
        </p:txBody>
      </p:sp>
      <p:pic>
        <p:nvPicPr>
          <p:cNvPr id="15" name="object 16">
            <a:extLst>
              <a:ext uri="{FF2B5EF4-FFF2-40B4-BE49-F238E27FC236}">
                <a16:creationId xmlns:a16="http://schemas.microsoft.com/office/drawing/2014/main" id="{A82ACB58-F429-7549-9EDD-3DDD209B4ABA}"/>
              </a:ext>
            </a:extLst>
          </p:cNvPr>
          <p:cNvPicPr/>
          <p:nvPr userDrawn="1"/>
        </p:nvPicPr>
        <p:blipFill>
          <a:blip r:embed="rId2">
            <a:extLst>
              <a:ext uri="{28A0092B-C50C-407E-A947-70E740481C1C}">
                <a14:useLocalDpi xmlns:a14="http://schemas.microsoft.com/office/drawing/2010/main" val="0"/>
              </a:ext>
            </a:extLst>
          </a:blip>
          <a:srcRect/>
          <a:stretch/>
        </p:blipFill>
        <p:spPr>
          <a:xfrm>
            <a:off x="1131473" y="1430747"/>
            <a:ext cx="1570827" cy="1570827"/>
          </a:xfrm>
          <a:prstGeom prst="rect">
            <a:avLst/>
          </a:prstGeom>
        </p:spPr>
      </p:pic>
      <p:pic>
        <p:nvPicPr>
          <p:cNvPr id="16" name="Picture 15">
            <a:extLst>
              <a:ext uri="{FF2B5EF4-FFF2-40B4-BE49-F238E27FC236}">
                <a16:creationId xmlns:a16="http://schemas.microsoft.com/office/drawing/2014/main" id="{11957A6A-CE33-2F49-914C-C4D19F93A1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23603" y="1392555"/>
            <a:ext cx="1597501" cy="1597501"/>
          </a:xfrm>
          <a:prstGeom prst="rect">
            <a:avLst/>
          </a:prstGeom>
        </p:spPr>
      </p:pic>
      <p:pic>
        <p:nvPicPr>
          <p:cNvPr id="17" name="Picture 16">
            <a:extLst>
              <a:ext uri="{FF2B5EF4-FFF2-40B4-BE49-F238E27FC236}">
                <a16:creationId xmlns:a16="http://schemas.microsoft.com/office/drawing/2014/main" id="{28D79AAE-83AD-7C49-8410-15056B7777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70868" y="1404072"/>
            <a:ext cx="1597502" cy="1597502"/>
          </a:xfrm>
          <a:prstGeom prst="rect">
            <a:avLst/>
          </a:prstGeom>
        </p:spPr>
      </p:pic>
      <p:sp>
        <p:nvSpPr>
          <p:cNvPr id="18" name="Footer Placeholder 4">
            <a:extLst>
              <a:ext uri="{FF2B5EF4-FFF2-40B4-BE49-F238E27FC236}">
                <a16:creationId xmlns:a16="http://schemas.microsoft.com/office/drawing/2014/main" id="{E80D0F19-F3EA-094C-B62B-04B8CF12D3BB}"/>
              </a:ext>
            </a:extLst>
          </p:cNvPr>
          <p:cNvSpPr txBox="1">
            <a:spLocks/>
          </p:cNvSpPr>
          <p:nvPr userDrawn="1"/>
        </p:nvSpPr>
        <p:spPr>
          <a:xfrm>
            <a:off x="6627019" y="4864892"/>
            <a:ext cx="2171700" cy="273844"/>
          </a:xfrm>
          <a:prstGeom prst="rect">
            <a:avLst/>
          </a:prstGeom>
        </p:spPr>
        <p:txBody>
          <a:bodyPr vert="horz" lIns="91440" tIns="45720" rIns="91440" bIns="45720" rtlCol="0" anchor="ctr"/>
          <a:lstStyle>
            <a:defPPr>
              <a:defRPr lang="en-US"/>
            </a:defPPr>
            <a:lvl1pPr marL="0" marR="0" indent="0" algn="ctr" defTabSz="457200" rtl="0" eaLnBrk="1" fontAlgn="auto" latinLnBrk="0" hangingPunct="1">
              <a:lnSpc>
                <a:spcPct val="100000"/>
              </a:lnSpc>
              <a:spcBef>
                <a:spcPts val="0"/>
              </a:spcBef>
              <a:spcAft>
                <a:spcPts val="0"/>
              </a:spcAft>
              <a:buClrTx/>
              <a:buSzTx/>
              <a:buFontTx/>
              <a:buNone/>
              <a:tabLst/>
              <a:defRPr sz="900" b="0" i="0" kern="1200">
                <a:solidFill>
                  <a:schemeClr val="accent1"/>
                </a:solidFill>
                <a:latin typeface="Franklin Gothic Medium"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SAPINSIDERONLINE.COM</a:t>
            </a:r>
          </a:p>
        </p:txBody>
      </p:sp>
      <p:sp>
        <p:nvSpPr>
          <p:cNvPr id="19" name="Slide Number Placeholder 5">
            <a:extLst>
              <a:ext uri="{FF2B5EF4-FFF2-40B4-BE49-F238E27FC236}">
                <a16:creationId xmlns:a16="http://schemas.microsoft.com/office/drawing/2014/main" id="{89C228DA-CCB3-C740-B0C1-97540B2759A5}"/>
              </a:ext>
            </a:extLst>
          </p:cNvPr>
          <p:cNvSpPr txBox="1">
            <a:spLocks/>
          </p:cNvSpPr>
          <p:nvPr userDrawn="1"/>
        </p:nvSpPr>
        <p:spPr>
          <a:xfrm>
            <a:off x="7065169" y="4867274"/>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accent1"/>
                </a:solidFill>
                <a:latin typeface="Franklin Gothic Medium"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a:p>
        </p:txBody>
      </p:sp>
    </p:spTree>
    <p:extLst>
      <p:ext uri="{BB962C8B-B14F-4D97-AF65-F5344CB8AC3E}">
        <p14:creationId xmlns:p14="http://schemas.microsoft.com/office/powerpoint/2010/main" val="663943517"/>
      </p:ext>
    </p:extLst>
  </p:cSld>
  <p:clrMapOvr>
    <a:masterClrMapping/>
  </p:clrMapOvr>
  <p:transition spd="slow">
    <p:push/>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ur Member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039F0C-989E-2F43-B05D-BD5A82CFAC4B}"/>
              </a:ext>
            </a:extLst>
          </p:cNvPr>
          <p:cNvSpPr>
            <a:spLocks noGrp="1"/>
          </p:cNvSpPr>
          <p:nvPr>
            <p:ph type="ftr" sz="quarter" idx="10"/>
          </p:nvPr>
        </p:nvSpPr>
        <p:spPr/>
        <p:txBody>
          <a:bodyPr/>
          <a:lstStyle/>
          <a:p>
            <a:r>
              <a:rPr lang="en-US"/>
              <a:t>SAPINSIDERONLINE.COM</a:t>
            </a:r>
          </a:p>
        </p:txBody>
      </p:sp>
      <p:sp>
        <p:nvSpPr>
          <p:cNvPr id="4" name="Slide Number Placeholder 3">
            <a:extLst>
              <a:ext uri="{FF2B5EF4-FFF2-40B4-BE49-F238E27FC236}">
                <a16:creationId xmlns:a16="http://schemas.microsoft.com/office/drawing/2014/main" id="{BCD61CB5-D589-3649-B1E7-57BE5C903898}"/>
              </a:ext>
            </a:extLst>
          </p:cNvPr>
          <p:cNvSpPr>
            <a:spLocks noGrp="1"/>
          </p:cNvSpPr>
          <p:nvPr>
            <p:ph type="sldNum" sz="quarter" idx="11"/>
          </p:nvPr>
        </p:nvSpPr>
        <p:spPr/>
        <p:txBody>
          <a:bodyPr/>
          <a:lstStyle/>
          <a:p>
            <a:fld id="{48F63A3B-78C7-47BE-AE5E-E10140E04643}" type="slidenum">
              <a:rPr lang="en-US" smtClean="0"/>
              <a:pPr/>
              <a:t>‹#›</a:t>
            </a:fld>
            <a:endParaRPr lang="en-US"/>
          </a:p>
        </p:txBody>
      </p:sp>
      <p:sp>
        <p:nvSpPr>
          <p:cNvPr id="5" name="Rectangle 4">
            <a:extLst>
              <a:ext uri="{FF2B5EF4-FFF2-40B4-BE49-F238E27FC236}">
                <a16:creationId xmlns:a16="http://schemas.microsoft.com/office/drawing/2014/main" id="{DD326776-9BAF-E14C-A9C1-65925093C44A}"/>
              </a:ext>
            </a:extLst>
          </p:cNvPr>
          <p:cNvSpPr/>
          <p:nvPr userDrawn="1"/>
        </p:nvSpPr>
        <p:spPr>
          <a:xfrm>
            <a:off x="276102" y="750417"/>
            <a:ext cx="1930615" cy="4090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47">
              <a:defRPr/>
            </a:pPr>
            <a:endParaRPr lang="ru-RU" sz="380"/>
          </a:p>
        </p:txBody>
      </p:sp>
      <p:pic>
        <p:nvPicPr>
          <p:cNvPr id="6" name="Picture 5">
            <a:extLst>
              <a:ext uri="{FF2B5EF4-FFF2-40B4-BE49-F238E27FC236}">
                <a16:creationId xmlns:a16="http://schemas.microsoft.com/office/drawing/2014/main" id="{CAEA2EBB-5C3B-EF42-BFE2-0D23656BA8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56" r="14077" b="4504"/>
          <a:stretch/>
        </p:blipFill>
        <p:spPr>
          <a:xfrm>
            <a:off x="2206717" y="960534"/>
            <a:ext cx="6937283" cy="4180584"/>
          </a:xfrm>
          <a:prstGeom prst="rect">
            <a:avLst/>
          </a:prstGeom>
        </p:spPr>
      </p:pic>
      <p:sp>
        <p:nvSpPr>
          <p:cNvPr id="7" name="Title 1">
            <a:extLst>
              <a:ext uri="{FF2B5EF4-FFF2-40B4-BE49-F238E27FC236}">
                <a16:creationId xmlns:a16="http://schemas.microsoft.com/office/drawing/2014/main" id="{4B1E47D2-89CB-B34D-8ACC-125FE2C7C1B7}"/>
              </a:ext>
            </a:extLst>
          </p:cNvPr>
          <p:cNvSpPr txBox="1">
            <a:spLocks/>
          </p:cNvSpPr>
          <p:nvPr userDrawn="1"/>
        </p:nvSpPr>
        <p:spPr>
          <a:xfrm>
            <a:off x="210501" y="180500"/>
            <a:ext cx="5001578" cy="372683"/>
          </a:xfrm>
          <a:prstGeom prst="rect">
            <a:avLst/>
          </a:prstGeom>
        </p:spPr>
        <p:txBody>
          <a:bodyPr/>
          <a:lstStyle>
            <a:lvl1pPr>
              <a:defRPr>
                <a:latin typeface="+mj-lt"/>
                <a:ea typeface="+mj-ea"/>
                <a:cs typeface="+mj-cs"/>
              </a:defRPr>
            </a:lvl1pPr>
          </a:lstStyle>
          <a:p>
            <a:r>
              <a:rPr lang="en-US" sz="2100" kern="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Our Members</a:t>
            </a:r>
          </a:p>
        </p:txBody>
      </p:sp>
      <p:sp>
        <p:nvSpPr>
          <p:cNvPr id="8" name="Rectangle 7">
            <a:extLst>
              <a:ext uri="{FF2B5EF4-FFF2-40B4-BE49-F238E27FC236}">
                <a16:creationId xmlns:a16="http://schemas.microsoft.com/office/drawing/2014/main" id="{F40C9822-938B-B645-84F0-14C5BA273A9B}"/>
              </a:ext>
            </a:extLst>
          </p:cNvPr>
          <p:cNvSpPr/>
          <p:nvPr userDrawn="1"/>
        </p:nvSpPr>
        <p:spPr>
          <a:xfrm>
            <a:off x="2051300" y="1750912"/>
            <a:ext cx="2209225" cy="1711185"/>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875">
              <a:lnSpc>
                <a:spcPct val="90000"/>
              </a:lnSpc>
            </a:pPr>
            <a:r>
              <a:rPr lang="en-US" b="1">
                <a:solidFill>
                  <a:schemeClr val="accent1"/>
                </a:solidFill>
                <a:latin typeface="Roboto" panose="02000000000000000000" pitchFamily="2" charset="0"/>
                <a:ea typeface="Roboto" panose="02000000000000000000" pitchFamily="2" charset="0"/>
                <a:cs typeface="Roboto" panose="02000000000000000000" pitchFamily="2" charset="0"/>
              </a:rPr>
              <a:t>304K</a:t>
            </a:r>
          </a:p>
          <a:p>
            <a:pPr algn="ctr" defTabSz="913875">
              <a:lnSpc>
                <a:spcPct val="90000"/>
              </a:lnSpc>
            </a:pPr>
            <a:r>
              <a:rPr lang="en-US" b="1">
                <a:solidFill>
                  <a:schemeClr val="accent1"/>
                </a:solidFill>
                <a:latin typeface="Roboto" panose="02000000000000000000" pitchFamily="2" charset="0"/>
                <a:ea typeface="Roboto" panose="02000000000000000000" pitchFamily="2" charset="0"/>
                <a:cs typeface="Roboto" panose="02000000000000000000" pitchFamily="2" charset="0"/>
              </a:rPr>
              <a:t>Americas</a:t>
            </a:r>
          </a:p>
        </p:txBody>
      </p:sp>
      <p:sp>
        <p:nvSpPr>
          <p:cNvPr id="9" name="Rectangle 8">
            <a:extLst>
              <a:ext uri="{FF2B5EF4-FFF2-40B4-BE49-F238E27FC236}">
                <a16:creationId xmlns:a16="http://schemas.microsoft.com/office/drawing/2014/main" id="{256F20EF-8100-7744-A661-050ADD0205E9}"/>
              </a:ext>
            </a:extLst>
          </p:cNvPr>
          <p:cNvSpPr/>
          <p:nvPr userDrawn="1"/>
        </p:nvSpPr>
        <p:spPr>
          <a:xfrm>
            <a:off x="4782502" y="1478083"/>
            <a:ext cx="2154780" cy="1817612"/>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875">
              <a:lnSpc>
                <a:spcPct val="90000"/>
              </a:lnSpc>
            </a:pPr>
            <a:r>
              <a:rPr lang="en-US" b="1">
                <a:solidFill>
                  <a:schemeClr val="accent1"/>
                </a:solidFill>
                <a:latin typeface="Roboto" panose="02000000000000000000" pitchFamily="2" charset="0"/>
                <a:ea typeface="Roboto" panose="02000000000000000000" pitchFamily="2" charset="0"/>
                <a:cs typeface="Roboto" panose="02000000000000000000" pitchFamily="2" charset="0"/>
              </a:rPr>
              <a:t>143K </a:t>
            </a:r>
          </a:p>
          <a:p>
            <a:pPr algn="ctr" defTabSz="913875">
              <a:lnSpc>
                <a:spcPct val="90000"/>
              </a:lnSpc>
            </a:pPr>
            <a:r>
              <a:rPr lang="en-US" b="1">
                <a:solidFill>
                  <a:schemeClr val="accent1"/>
                </a:solidFill>
                <a:latin typeface="Roboto" panose="02000000000000000000" pitchFamily="2" charset="0"/>
                <a:ea typeface="Roboto" panose="02000000000000000000" pitchFamily="2" charset="0"/>
                <a:cs typeface="Roboto" panose="02000000000000000000" pitchFamily="2" charset="0"/>
              </a:rPr>
              <a:t>EMEA</a:t>
            </a:r>
          </a:p>
        </p:txBody>
      </p:sp>
      <p:sp>
        <p:nvSpPr>
          <p:cNvPr id="10" name="Rectangle 9">
            <a:extLst>
              <a:ext uri="{FF2B5EF4-FFF2-40B4-BE49-F238E27FC236}">
                <a16:creationId xmlns:a16="http://schemas.microsoft.com/office/drawing/2014/main" id="{457C9F2C-3D0B-614C-9CC6-81F2314E77E3}"/>
              </a:ext>
            </a:extLst>
          </p:cNvPr>
          <p:cNvSpPr/>
          <p:nvPr userDrawn="1"/>
        </p:nvSpPr>
        <p:spPr>
          <a:xfrm>
            <a:off x="7086785" y="1632473"/>
            <a:ext cx="1585163" cy="1508831"/>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875">
              <a:lnSpc>
                <a:spcPct val="90000"/>
              </a:lnSpc>
            </a:pPr>
            <a:r>
              <a:rPr lang="en-US" b="1">
                <a:solidFill>
                  <a:schemeClr val="accent1"/>
                </a:solidFill>
                <a:latin typeface="Roboto" panose="02000000000000000000" pitchFamily="2" charset="0"/>
                <a:ea typeface="Roboto" panose="02000000000000000000" pitchFamily="2" charset="0"/>
                <a:cs typeface="Roboto" panose="02000000000000000000" pitchFamily="2" charset="0"/>
              </a:rPr>
              <a:t>54K</a:t>
            </a:r>
          </a:p>
          <a:p>
            <a:pPr algn="ctr" defTabSz="913875">
              <a:lnSpc>
                <a:spcPct val="90000"/>
              </a:lnSpc>
            </a:pPr>
            <a:r>
              <a:rPr lang="en-US" b="1">
                <a:solidFill>
                  <a:schemeClr val="accent1"/>
                </a:solidFill>
                <a:latin typeface="Roboto" panose="02000000000000000000" pitchFamily="2" charset="0"/>
                <a:ea typeface="Roboto" panose="02000000000000000000" pitchFamily="2" charset="0"/>
                <a:cs typeface="Roboto" panose="02000000000000000000" pitchFamily="2" charset="0"/>
              </a:rPr>
              <a:t>APAC</a:t>
            </a:r>
          </a:p>
        </p:txBody>
      </p:sp>
      <p:sp>
        <p:nvSpPr>
          <p:cNvPr id="11" name="Rectangle 10">
            <a:extLst>
              <a:ext uri="{FF2B5EF4-FFF2-40B4-BE49-F238E27FC236}">
                <a16:creationId xmlns:a16="http://schemas.microsoft.com/office/drawing/2014/main" id="{0A728CD0-C92C-BC44-9E49-B501B7A4E06B}"/>
              </a:ext>
            </a:extLst>
          </p:cNvPr>
          <p:cNvSpPr/>
          <p:nvPr userDrawn="1"/>
        </p:nvSpPr>
        <p:spPr>
          <a:xfrm>
            <a:off x="472051" y="1010057"/>
            <a:ext cx="1538717" cy="438582"/>
          </a:xfrm>
          <a:prstGeom prst="rect">
            <a:avLst/>
          </a:prstGeom>
        </p:spPr>
        <p:txBody>
          <a:bodyPr wrap="square">
            <a:spAutoFit/>
          </a:bodyPr>
          <a:lstStyle/>
          <a:p>
            <a:pPr algn="ctr"/>
            <a:r>
              <a:rPr lang="en-US" sz="1350" b="1">
                <a:solidFill>
                  <a:schemeClr val="bg1"/>
                </a:solidFill>
                <a:latin typeface="Roboto" panose="02000000000000000000" pitchFamily="2" charset="0"/>
                <a:ea typeface="Roboto" panose="02000000000000000000" pitchFamily="2" charset="0"/>
                <a:cs typeface="Roboto" panose="02000000000000000000" pitchFamily="2" charset="0"/>
              </a:rPr>
              <a:t>500,183 </a:t>
            </a:r>
          </a:p>
          <a:p>
            <a:pPr algn="ctr"/>
            <a:r>
              <a:rPr lang="en-US" sz="900" b="1">
                <a:solidFill>
                  <a:schemeClr val="bg1"/>
                </a:solidFill>
                <a:latin typeface="Roboto" panose="02000000000000000000" pitchFamily="2" charset="0"/>
                <a:ea typeface="Roboto" panose="02000000000000000000" pitchFamily="2" charset="0"/>
                <a:cs typeface="Roboto" panose="02000000000000000000" pitchFamily="2" charset="0"/>
              </a:rPr>
              <a:t>ACTIVE MEMBERS</a:t>
            </a:r>
          </a:p>
        </p:txBody>
      </p:sp>
      <p:cxnSp>
        <p:nvCxnSpPr>
          <p:cNvPr id="12" name="Straight Connector 11">
            <a:extLst>
              <a:ext uri="{FF2B5EF4-FFF2-40B4-BE49-F238E27FC236}">
                <a16:creationId xmlns:a16="http://schemas.microsoft.com/office/drawing/2014/main" id="{F073EB58-09E3-6E4A-AE27-50D1BD9EBC5F}"/>
              </a:ext>
            </a:extLst>
          </p:cNvPr>
          <p:cNvCxnSpPr>
            <a:cxnSpLocks/>
          </p:cNvCxnSpPr>
          <p:nvPr userDrawn="1"/>
        </p:nvCxnSpPr>
        <p:spPr>
          <a:xfrm rot="5400000" flipV="1">
            <a:off x="1241409" y="1056448"/>
            <a:ext cx="0" cy="11197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DC31B8-29BF-C041-898B-78AC51823F03}"/>
              </a:ext>
            </a:extLst>
          </p:cNvPr>
          <p:cNvSpPr/>
          <p:nvPr userDrawn="1"/>
        </p:nvSpPr>
        <p:spPr>
          <a:xfrm>
            <a:off x="563106" y="3423315"/>
            <a:ext cx="1356606" cy="438582"/>
          </a:xfrm>
          <a:prstGeom prst="rect">
            <a:avLst/>
          </a:prstGeom>
        </p:spPr>
        <p:txBody>
          <a:bodyPr wrap="square">
            <a:spAutoFit/>
          </a:bodyPr>
          <a:lstStyle/>
          <a:p>
            <a:pPr algn="ctr"/>
            <a:r>
              <a:rPr lang="en-US" sz="1350" b="1">
                <a:solidFill>
                  <a:schemeClr val="bg1"/>
                </a:solidFill>
                <a:latin typeface="Roboto" panose="02000000000000000000" pitchFamily="2" charset="0"/>
                <a:ea typeface="Roboto" panose="02000000000000000000" pitchFamily="2" charset="0"/>
                <a:cs typeface="Roboto" panose="02000000000000000000" pitchFamily="2" charset="0"/>
              </a:rPr>
              <a:t>20% </a:t>
            </a:r>
          </a:p>
          <a:p>
            <a:pPr algn="ctr"/>
            <a:r>
              <a:rPr lang="en-US" sz="900" b="1">
                <a:solidFill>
                  <a:schemeClr val="bg1"/>
                </a:solidFill>
                <a:latin typeface="Roboto" panose="02000000000000000000" pitchFamily="2" charset="0"/>
                <a:ea typeface="Roboto" panose="02000000000000000000" pitchFamily="2" charset="0"/>
                <a:cs typeface="Roboto" panose="02000000000000000000" pitchFamily="2" charset="0"/>
              </a:rPr>
              <a:t>LINE OF BUSINESS</a:t>
            </a:r>
          </a:p>
        </p:txBody>
      </p:sp>
      <p:sp>
        <p:nvSpPr>
          <p:cNvPr id="14" name="Rectangle 13">
            <a:extLst>
              <a:ext uri="{FF2B5EF4-FFF2-40B4-BE49-F238E27FC236}">
                <a16:creationId xmlns:a16="http://schemas.microsoft.com/office/drawing/2014/main" id="{4DDF1B52-9768-EB42-827C-5415E19FF99B}"/>
              </a:ext>
            </a:extLst>
          </p:cNvPr>
          <p:cNvSpPr/>
          <p:nvPr userDrawn="1"/>
        </p:nvSpPr>
        <p:spPr>
          <a:xfrm>
            <a:off x="472051" y="1801836"/>
            <a:ext cx="1538717" cy="438582"/>
          </a:xfrm>
          <a:prstGeom prst="rect">
            <a:avLst/>
          </a:prstGeom>
        </p:spPr>
        <p:txBody>
          <a:bodyPr wrap="square">
            <a:spAutoFit/>
          </a:bodyPr>
          <a:lstStyle/>
          <a:p>
            <a:pPr algn="ctr"/>
            <a:r>
              <a:rPr lang="en-US" sz="1350" b="1">
                <a:solidFill>
                  <a:schemeClr val="bg1"/>
                </a:solidFill>
                <a:latin typeface="Roboto" panose="02000000000000000000" pitchFamily="2" charset="0"/>
                <a:ea typeface="Roboto" panose="02000000000000000000" pitchFamily="2" charset="0"/>
                <a:cs typeface="Roboto" panose="02000000000000000000" pitchFamily="2" charset="0"/>
              </a:rPr>
              <a:t>46,000</a:t>
            </a:r>
          </a:p>
          <a:p>
            <a:pPr algn="ctr"/>
            <a:r>
              <a:rPr lang="en-US" sz="900" b="1">
                <a:solidFill>
                  <a:schemeClr val="bg1"/>
                </a:solidFill>
                <a:latin typeface="Roboto" panose="02000000000000000000" pitchFamily="2" charset="0"/>
                <a:ea typeface="Roboto" panose="02000000000000000000" pitchFamily="2" charset="0"/>
                <a:cs typeface="Roboto" panose="02000000000000000000" pitchFamily="2" charset="0"/>
              </a:rPr>
              <a:t>COMPANIES</a:t>
            </a:r>
          </a:p>
        </p:txBody>
      </p:sp>
      <p:sp>
        <p:nvSpPr>
          <p:cNvPr id="15" name="Rectangle 14">
            <a:extLst>
              <a:ext uri="{FF2B5EF4-FFF2-40B4-BE49-F238E27FC236}">
                <a16:creationId xmlns:a16="http://schemas.microsoft.com/office/drawing/2014/main" id="{40DF4E9E-DD8C-BE4E-98FE-A281F10EAB40}"/>
              </a:ext>
            </a:extLst>
          </p:cNvPr>
          <p:cNvSpPr/>
          <p:nvPr userDrawn="1"/>
        </p:nvSpPr>
        <p:spPr>
          <a:xfrm>
            <a:off x="458091" y="2672354"/>
            <a:ext cx="1566638" cy="438582"/>
          </a:xfrm>
          <a:prstGeom prst="rect">
            <a:avLst/>
          </a:prstGeom>
        </p:spPr>
        <p:txBody>
          <a:bodyPr wrap="square">
            <a:spAutoFit/>
          </a:bodyPr>
          <a:lstStyle/>
          <a:p>
            <a:pPr algn="ctr"/>
            <a:r>
              <a:rPr lang="en-US" sz="1350" b="1">
                <a:solidFill>
                  <a:schemeClr val="bg1"/>
                </a:solidFill>
                <a:latin typeface="Roboto" panose="02000000000000000000" pitchFamily="2" charset="0"/>
                <a:ea typeface="Roboto" panose="02000000000000000000" pitchFamily="2" charset="0"/>
                <a:cs typeface="Roboto" panose="02000000000000000000" pitchFamily="2" charset="0"/>
              </a:rPr>
              <a:t>205 </a:t>
            </a:r>
          </a:p>
          <a:p>
            <a:pPr algn="ctr"/>
            <a:r>
              <a:rPr lang="en-US" sz="900" b="1">
                <a:solidFill>
                  <a:schemeClr val="bg1"/>
                </a:solidFill>
                <a:latin typeface="Roboto" panose="02000000000000000000" pitchFamily="2" charset="0"/>
                <a:ea typeface="Roboto" panose="02000000000000000000" pitchFamily="2" charset="0"/>
                <a:cs typeface="Roboto" panose="02000000000000000000" pitchFamily="2" charset="0"/>
              </a:rPr>
              <a:t>COUNTRIES</a:t>
            </a:r>
          </a:p>
        </p:txBody>
      </p:sp>
      <p:cxnSp>
        <p:nvCxnSpPr>
          <p:cNvPr id="16" name="Straight Connector 15">
            <a:extLst>
              <a:ext uri="{FF2B5EF4-FFF2-40B4-BE49-F238E27FC236}">
                <a16:creationId xmlns:a16="http://schemas.microsoft.com/office/drawing/2014/main" id="{F5904A1C-B56F-FC45-9302-685BC15977FE}"/>
              </a:ext>
            </a:extLst>
          </p:cNvPr>
          <p:cNvCxnSpPr>
            <a:cxnSpLocks/>
          </p:cNvCxnSpPr>
          <p:nvPr userDrawn="1"/>
        </p:nvCxnSpPr>
        <p:spPr>
          <a:xfrm rot="5400000" flipV="1">
            <a:off x="1241409" y="1902586"/>
            <a:ext cx="0" cy="11197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249250-9E61-BA4F-AAAA-146C14DA898A}"/>
              </a:ext>
            </a:extLst>
          </p:cNvPr>
          <p:cNvCxnSpPr>
            <a:cxnSpLocks/>
          </p:cNvCxnSpPr>
          <p:nvPr userDrawn="1"/>
        </p:nvCxnSpPr>
        <p:spPr>
          <a:xfrm rot="5400000" flipV="1">
            <a:off x="1241409" y="2658327"/>
            <a:ext cx="0" cy="11197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6A01B9-F07E-5D4A-8A15-D66969DFA989}"/>
              </a:ext>
            </a:extLst>
          </p:cNvPr>
          <p:cNvCxnSpPr>
            <a:cxnSpLocks/>
          </p:cNvCxnSpPr>
          <p:nvPr userDrawn="1"/>
        </p:nvCxnSpPr>
        <p:spPr>
          <a:xfrm rot="5400000" flipV="1">
            <a:off x="1241409" y="3401884"/>
            <a:ext cx="0" cy="11197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D1FA3E5-7B9E-4640-807D-A0284827AA46}"/>
              </a:ext>
            </a:extLst>
          </p:cNvPr>
          <p:cNvSpPr/>
          <p:nvPr userDrawn="1"/>
        </p:nvSpPr>
        <p:spPr>
          <a:xfrm>
            <a:off x="563106" y="4165941"/>
            <a:ext cx="1356606" cy="438582"/>
          </a:xfrm>
          <a:prstGeom prst="rect">
            <a:avLst/>
          </a:prstGeom>
        </p:spPr>
        <p:txBody>
          <a:bodyPr wrap="square">
            <a:spAutoFit/>
          </a:bodyPr>
          <a:lstStyle/>
          <a:p>
            <a:pPr algn="ctr"/>
            <a:r>
              <a:rPr lang="en-US" sz="1350" b="1">
                <a:solidFill>
                  <a:schemeClr val="bg1"/>
                </a:solidFill>
                <a:latin typeface="Roboto" panose="02000000000000000000" pitchFamily="2" charset="0"/>
                <a:ea typeface="Roboto" panose="02000000000000000000" pitchFamily="2" charset="0"/>
                <a:cs typeface="Roboto" panose="02000000000000000000" pitchFamily="2" charset="0"/>
              </a:rPr>
              <a:t>80% </a:t>
            </a:r>
          </a:p>
          <a:p>
            <a:pPr algn="ctr"/>
            <a:r>
              <a:rPr lang="en-US" sz="900" b="1">
                <a:solidFill>
                  <a:schemeClr val="bg1"/>
                </a:solidFill>
                <a:latin typeface="Roboto" panose="02000000000000000000" pitchFamily="2" charset="0"/>
                <a:ea typeface="Roboto" panose="02000000000000000000" pitchFamily="2" charset="0"/>
                <a:cs typeface="Roboto" panose="02000000000000000000" pitchFamily="2" charset="0"/>
              </a:rPr>
              <a:t>TECHNOLOGY</a:t>
            </a:r>
          </a:p>
        </p:txBody>
      </p:sp>
    </p:spTree>
    <p:extLst>
      <p:ext uri="{BB962C8B-B14F-4D97-AF65-F5344CB8AC3E}">
        <p14:creationId xmlns:p14="http://schemas.microsoft.com/office/powerpoint/2010/main" val="12568492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xonomy">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0ABE3F1B-4D41-ED43-8A82-6E893911AA20}"/>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5" name="Slide Number Placeholder 5">
            <a:extLst>
              <a:ext uri="{FF2B5EF4-FFF2-40B4-BE49-F238E27FC236}">
                <a16:creationId xmlns:a16="http://schemas.microsoft.com/office/drawing/2014/main" id="{3FA1CFCC-4B56-BA43-B625-A830399B0B50}"/>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
        <p:nvSpPr>
          <p:cNvPr id="152" name="Content Placeholder 2">
            <a:extLst>
              <a:ext uri="{FF2B5EF4-FFF2-40B4-BE49-F238E27FC236}">
                <a16:creationId xmlns:a16="http://schemas.microsoft.com/office/drawing/2014/main" id="{61B079BC-40B9-4C48-867A-8459B8B3DCA6}"/>
              </a:ext>
            </a:extLst>
          </p:cNvPr>
          <p:cNvSpPr>
            <a:spLocks noGrp="1"/>
          </p:cNvSpPr>
          <p:nvPr>
            <p:ph sz="half" idx="1" hasCustomPrompt="1"/>
          </p:nvPr>
        </p:nvSpPr>
        <p:spPr>
          <a:xfrm>
            <a:off x="405344" y="434694"/>
            <a:ext cx="8320367" cy="470648"/>
          </a:xfrm>
        </p:spPr>
        <p:txBody>
          <a:bodyPr>
            <a:normAutofit/>
          </a:bodyPr>
          <a:lstStyle>
            <a:lvl1pPr marL="0" indent="0" algn="l">
              <a:lnSpc>
                <a:spcPts val="1563"/>
              </a:lnSpc>
              <a:buNone/>
              <a:defRPr sz="2800">
                <a:solidFill>
                  <a:schemeClr val="accent1"/>
                </a:solidFill>
              </a:defRPr>
            </a:lvl1pPr>
            <a:lvl2pPr marL="179586" indent="0">
              <a:buNone/>
              <a:defRPr/>
            </a:lvl2pPr>
          </a:lstStyle>
          <a:p>
            <a:pPr lvl="0"/>
            <a:r>
              <a:rPr lang="en-US"/>
              <a:t>Current Taxonomy</a:t>
            </a:r>
          </a:p>
        </p:txBody>
      </p:sp>
      <p:pic>
        <p:nvPicPr>
          <p:cNvPr id="3" name="Picture 2">
            <a:extLst>
              <a:ext uri="{FF2B5EF4-FFF2-40B4-BE49-F238E27FC236}">
                <a16:creationId xmlns:a16="http://schemas.microsoft.com/office/drawing/2014/main" id="{9F5D5BC2-E19B-7B42-9E34-35FBC91F71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0136" y="1475183"/>
            <a:ext cx="8356600" cy="3390900"/>
          </a:xfrm>
          <a:prstGeom prst="rect">
            <a:avLst/>
          </a:prstGeom>
        </p:spPr>
      </p:pic>
    </p:spTree>
    <p:extLst>
      <p:ext uri="{BB962C8B-B14F-4D97-AF65-F5344CB8AC3E}">
        <p14:creationId xmlns:p14="http://schemas.microsoft.com/office/powerpoint/2010/main" val="2064833019"/>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I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9662" y="0"/>
            <a:ext cx="4454338" cy="4818386"/>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4337"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ABC58004-248E-B543-9C38-5B756C66E07B}"/>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4468C442-C540-314D-9B41-59EF0DB433CF}"/>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1143426788"/>
      </p:ext>
    </p:extLst>
  </p:cSld>
  <p:clrMapOvr>
    <a:masterClrMapping/>
  </p:clrMapOvr>
  <p:transition spd="slow">
    <p:push/>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RT Method_Lon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9A73D0-AA74-7249-B7CC-49FF05A51CDD}"/>
              </a:ext>
            </a:extLst>
          </p:cNvPr>
          <p:cNvSpPr>
            <a:spLocks noGrp="1"/>
          </p:cNvSpPr>
          <p:nvPr>
            <p:ph type="ftr" sz="quarter" idx="10"/>
          </p:nvPr>
        </p:nvSpPr>
        <p:spPr/>
        <p:txBody>
          <a:bodyPr/>
          <a:lstStyle/>
          <a:p>
            <a:r>
              <a:rPr lang="en-US"/>
              <a:t>SAPINSIDERONLINE.COM</a:t>
            </a:r>
          </a:p>
        </p:txBody>
      </p:sp>
      <p:sp>
        <p:nvSpPr>
          <p:cNvPr id="4" name="Slide Number Placeholder 3">
            <a:extLst>
              <a:ext uri="{FF2B5EF4-FFF2-40B4-BE49-F238E27FC236}">
                <a16:creationId xmlns:a16="http://schemas.microsoft.com/office/drawing/2014/main" id="{F85C72FB-5571-8E4C-BCCB-06FC07A46E20}"/>
              </a:ext>
            </a:extLst>
          </p:cNvPr>
          <p:cNvSpPr>
            <a:spLocks noGrp="1"/>
          </p:cNvSpPr>
          <p:nvPr>
            <p:ph type="sldNum" sz="quarter" idx="11"/>
          </p:nvPr>
        </p:nvSpPr>
        <p:spPr/>
        <p:txBody>
          <a:bodyPr/>
          <a:lstStyle/>
          <a:p>
            <a:fld id="{48F63A3B-78C7-47BE-AE5E-E10140E04643}" type="slidenum">
              <a:rPr lang="en-US" smtClean="0"/>
              <a:pPr/>
              <a:t>‹#›</a:t>
            </a:fld>
            <a:endParaRPr lang="en-US"/>
          </a:p>
        </p:txBody>
      </p:sp>
      <p:sp>
        <p:nvSpPr>
          <p:cNvPr id="5" name="Rectangle 4">
            <a:extLst>
              <a:ext uri="{FF2B5EF4-FFF2-40B4-BE49-F238E27FC236}">
                <a16:creationId xmlns:a16="http://schemas.microsoft.com/office/drawing/2014/main" id="{A985BB69-0C02-BF49-92AD-4F94FE33C3FD}"/>
              </a:ext>
            </a:extLst>
          </p:cNvPr>
          <p:cNvSpPr/>
          <p:nvPr userDrawn="1"/>
        </p:nvSpPr>
        <p:spPr>
          <a:xfrm>
            <a:off x="331376" y="819474"/>
            <a:ext cx="8481248" cy="4053407"/>
          </a:xfrm>
          <a:prstGeom prst="rect">
            <a:avLst/>
          </a:pr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ranklin Gothic Medium" panose="020B06030201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AB8E391-3B80-0C4A-A94B-B6669E06718D}"/>
              </a:ext>
            </a:extLst>
          </p:cNvPr>
          <p:cNvSpPr txBox="1"/>
          <p:nvPr userDrawn="1"/>
        </p:nvSpPr>
        <p:spPr>
          <a:xfrm>
            <a:off x="565535" y="1054312"/>
            <a:ext cx="1711331" cy="2339102"/>
          </a:xfrm>
          <a:prstGeom prst="rect">
            <a:avLst/>
          </a:prstGeom>
          <a:noFill/>
        </p:spPr>
        <p:txBody>
          <a:bodyPr wrap="square" rtlCol="0">
            <a:spAutoFit/>
          </a:bodyPr>
          <a:lstStyle/>
          <a:p>
            <a:pPr>
              <a:spcAft>
                <a:spcPts val="300"/>
              </a:spcAft>
            </a:pPr>
            <a:r>
              <a:rPr lang="en-US" sz="900">
                <a:latin typeface="Franklin Gothic Medium" panose="020B0603020102020204" pitchFamily="34" charset="0"/>
                <a:cs typeface="Arial" panose="020B0604020202020204" pitchFamily="34" charset="0"/>
              </a:rPr>
              <a:t>Drivers (D)</a:t>
            </a:r>
          </a:p>
          <a:p>
            <a:pPr>
              <a:spcAft>
                <a:spcPts val="300"/>
              </a:spcAft>
            </a:pPr>
            <a:r>
              <a:rPr lang="en-US" sz="900">
                <a:latin typeface="Franklin Gothic Medium" panose="020B0603020102020204" pitchFamily="34" charset="0"/>
                <a:cs typeface="Arial" panose="020B0604020202020204" pitchFamily="34" charset="0"/>
              </a:rPr>
              <a:t>These are macro level events that are impacting an organization. They can be both external and internal and require the implementation of strategic plans, people, processes and systems.</a:t>
            </a:r>
          </a:p>
          <a:p>
            <a:pPr>
              <a:spcAft>
                <a:spcPts val="300"/>
              </a:spcAft>
            </a:pPr>
            <a:endParaRPr lang="en-US" sz="900">
              <a:solidFill>
                <a:srgbClr val="0054A6"/>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High total cost of ownership (TCO) of legacy  ERP systems</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Need for continuous innovation</a:t>
            </a: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(Shortening of product lifecycles and demand for more customized products, services and pricing models)</a:t>
            </a:r>
            <a:r>
              <a:rPr lang="en-US" sz="750">
                <a:solidFill>
                  <a:schemeClr val="accent1"/>
                </a:solidFill>
                <a:latin typeface="Franklin Gothic Medium" panose="020B06030201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CC271ABF-E055-FB4A-80CB-299A96DDBCDD}"/>
              </a:ext>
            </a:extLst>
          </p:cNvPr>
          <p:cNvSpPr txBox="1"/>
          <p:nvPr userDrawn="1"/>
        </p:nvSpPr>
        <p:spPr>
          <a:xfrm>
            <a:off x="2635124" y="1054311"/>
            <a:ext cx="1714500" cy="3624069"/>
          </a:xfrm>
          <a:prstGeom prst="rect">
            <a:avLst/>
          </a:prstGeom>
          <a:noFill/>
        </p:spPr>
        <p:txBody>
          <a:bodyPr wrap="square" rtlCol="0">
            <a:spAutoFit/>
          </a:bodyPr>
          <a:lstStyle/>
          <a:p>
            <a:pPr>
              <a:spcAft>
                <a:spcPts val="300"/>
              </a:spcAft>
            </a:pPr>
            <a:r>
              <a:rPr lang="en-US" sz="900">
                <a:latin typeface="Franklin Gothic Medium" panose="020B0603020102020204" pitchFamily="34" charset="0"/>
                <a:cs typeface="Arial" panose="020B0604020202020204" pitchFamily="34" charset="0"/>
              </a:rPr>
              <a:t>Actions (A)</a:t>
            </a:r>
          </a:p>
          <a:p>
            <a:pPr>
              <a:spcAft>
                <a:spcPts val="300"/>
              </a:spcAft>
            </a:pPr>
            <a:r>
              <a:rPr lang="en-US" sz="900">
                <a:latin typeface="Franklin Gothic Medium" panose="020B0603020102020204" pitchFamily="34" charset="0"/>
                <a:cs typeface="Arial" panose="020B0604020202020204" pitchFamily="34" charset="0"/>
              </a:rPr>
              <a:t>These are strategies that companies can implement to address the drivers impact on the business. These are the integration of people, process and technology.</a:t>
            </a:r>
          </a:p>
          <a:p>
            <a:pPr>
              <a:spcAft>
                <a:spcPts val="300"/>
              </a:spcAft>
            </a:pPr>
            <a:endParaRPr lang="en-US" sz="900">
              <a:solidFill>
                <a:srgbClr val="0054A6"/>
              </a:solidFill>
              <a:latin typeface="Franklin Gothic Medium" panose="020B0603020102020204" pitchFamily="34" charset="0"/>
              <a:cs typeface="Arial" panose="020B0604020202020204" pitchFamily="34" charset="0"/>
            </a:endParaRP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Create a sustainable digital innovation strategy that enables your company to identify new revenue streams, lower costs, and improve current products and services</a:t>
            </a:r>
          </a:p>
          <a:p>
            <a:pPr marL="134541" indent="-134541">
              <a:spcAft>
                <a:spcPts val="300"/>
              </a:spcAft>
            </a:pPr>
            <a:r>
              <a:rPr lang="en-US" sz="750">
                <a:solidFill>
                  <a:schemeClr val="accent1"/>
                </a:solidFill>
                <a:latin typeface="Franklin Gothic Medium" panose="020B0603020102020204" pitchFamily="34" charset="0"/>
                <a:cs typeface="Arial" panose="020B0604020202020204" pitchFamily="34" charset="0"/>
              </a:rPr>
              <a:t>• 	Deploy a cloud based or hybrid business architecture to minimize costs and maximize speed to market</a:t>
            </a:r>
          </a:p>
          <a:p>
            <a:pPr marL="134541" indent="-134541">
              <a:spcAft>
                <a:spcPts val="300"/>
              </a:spcAft>
            </a:pPr>
            <a:r>
              <a:rPr lang="en-US" sz="750">
                <a:solidFill>
                  <a:schemeClr val="accent1"/>
                </a:solidFill>
                <a:latin typeface="Franklin Gothic Medium" panose="020B0603020102020204" pitchFamily="34" charset="0"/>
                <a:cs typeface="Arial" panose="020B0604020202020204" pitchFamily="34" charset="0"/>
              </a:rPr>
              <a:t>• 	Prioritize specific business processes for intelligent automation based on ROI and cost models</a:t>
            </a:r>
          </a:p>
          <a:p>
            <a:pPr marL="134541" indent="-134541">
              <a:spcAft>
                <a:spcPts val="300"/>
              </a:spcAft>
            </a:pPr>
            <a:r>
              <a:rPr lang="en-US" sz="750">
                <a:solidFill>
                  <a:schemeClr val="accent1"/>
                </a:solidFill>
                <a:latin typeface="Franklin Gothic Medium" panose="020B0603020102020204" pitchFamily="34" charset="0"/>
                <a:cs typeface="Arial" panose="020B0604020202020204" pitchFamily="34" charset="0"/>
              </a:rPr>
              <a:t>• 	Modernize your reporting, dashboard, and insights strategy to provide more real-time and high-value views into your business</a:t>
            </a:r>
          </a:p>
        </p:txBody>
      </p:sp>
      <p:sp>
        <p:nvSpPr>
          <p:cNvPr id="8" name="TextBox 7">
            <a:extLst>
              <a:ext uri="{FF2B5EF4-FFF2-40B4-BE49-F238E27FC236}">
                <a16:creationId xmlns:a16="http://schemas.microsoft.com/office/drawing/2014/main" id="{3B6B1F2B-BBB7-8A49-9A0E-D2108F01F95E}"/>
              </a:ext>
            </a:extLst>
          </p:cNvPr>
          <p:cNvSpPr txBox="1"/>
          <p:nvPr userDrawn="1"/>
        </p:nvSpPr>
        <p:spPr>
          <a:xfrm>
            <a:off x="4791920" y="1054312"/>
            <a:ext cx="1714500" cy="3631763"/>
          </a:xfrm>
          <a:prstGeom prst="rect">
            <a:avLst/>
          </a:prstGeom>
          <a:noFill/>
        </p:spPr>
        <p:txBody>
          <a:bodyPr wrap="square" rtlCol="0">
            <a:spAutoFit/>
          </a:bodyPr>
          <a:lstStyle/>
          <a:p>
            <a:pPr>
              <a:spcAft>
                <a:spcPts val="300"/>
              </a:spcAft>
            </a:pPr>
            <a:r>
              <a:rPr lang="en-US" sz="900">
                <a:latin typeface="Franklin Gothic Medium" panose="020B0603020102020204" pitchFamily="34" charset="0"/>
                <a:cs typeface="Arial" panose="020B0604020202020204" pitchFamily="34" charset="0"/>
              </a:rPr>
              <a:t>Requirements (R)</a:t>
            </a:r>
          </a:p>
          <a:p>
            <a:pPr>
              <a:spcAft>
                <a:spcPts val="300"/>
              </a:spcAft>
            </a:pPr>
            <a:r>
              <a:rPr lang="en-US" sz="900">
                <a:latin typeface="Franklin Gothic Medium" panose="020B0603020102020204" pitchFamily="34" charset="0"/>
                <a:cs typeface="Arial" panose="020B0604020202020204" pitchFamily="34" charset="0"/>
              </a:rPr>
              <a:t>These are business and process level requirements to support the strategies.</a:t>
            </a:r>
          </a:p>
          <a:p>
            <a:pPr>
              <a:spcAft>
                <a:spcPts val="300"/>
              </a:spcAft>
            </a:pPr>
            <a:endParaRPr lang="en-US" sz="90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Faster consumer-driven innovation via real-time customer insights</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KPIs and ROI model for business process improvement and business impact measures</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Self-service reporting and analytics</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Platform for custom product and pricing configuration</a:t>
            </a:r>
          </a:p>
          <a:p>
            <a:pPr marL="128588" indent="-128588">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Strong data cleansing, data management, and data governance practices</a:t>
            </a: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Elimination of long deployment and upgrade cycles</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Elimination of complex patching and testing cycles</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Business and IT team buy-in for next level ERP via a bottom-up business case</a:t>
            </a:r>
            <a:endParaRPr lang="en-US" sz="750">
              <a:solidFill>
                <a:schemeClr val="accent1"/>
              </a:solidFill>
              <a:latin typeface="Franklin Gothic Medium" panose="020B0603020102020204" pitchFamily="34" charset="0"/>
              <a:cs typeface="Arial" panose="020B0604020202020204" pitchFamily="34" charset="0"/>
            </a:endParaRPr>
          </a:p>
          <a:p>
            <a:pPr marL="128588" indent="-128588">
              <a:spcAft>
                <a:spcPts val="300"/>
              </a:spcAft>
              <a:buFont typeface="Arial" panose="020B0604020202020204" pitchFamily="34" charset="0"/>
              <a:buChar char="•"/>
            </a:pPr>
            <a:r>
              <a:rPr lang="en-IN" sz="750">
                <a:solidFill>
                  <a:schemeClr val="accent1"/>
                </a:solidFill>
                <a:latin typeface="Franklin Gothic Medium" panose="020B0603020102020204" pitchFamily="34" charset="0"/>
                <a:cs typeface="Arial" panose="020B0604020202020204" pitchFamily="34" charset="0"/>
              </a:rPr>
              <a:t>A clear owner to manage advancement of ERP</a:t>
            </a:r>
            <a:endParaRPr lang="en-US" sz="750">
              <a:solidFill>
                <a:schemeClr val="accent1"/>
              </a:solidFill>
              <a:latin typeface="Franklin Gothic Medium" panose="020B06030201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D1C4E3D-3BF7-FE4A-834A-5B2CD2F169F6}"/>
              </a:ext>
            </a:extLst>
          </p:cNvPr>
          <p:cNvSpPr txBox="1"/>
          <p:nvPr userDrawn="1"/>
        </p:nvSpPr>
        <p:spPr>
          <a:xfrm>
            <a:off x="6848713" y="1054311"/>
            <a:ext cx="1714500" cy="3816429"/>
          </a:xfrm>
          <a:prstGeom prst="rect">
            <a:avLst/>
          </a:prstGeom>
          <a:noFill/>
        </p:spPr>
        <p:txBody>
          <a:bodyPr wrap="square" rtlCol="0">
            <a:spAutoFit/>
          </a:bodyPr>
          <a:lstStyle/>
          <a:p>
            <a:pPr>
              <a:spcAft>
                <a:spcPts val="300"/>
              </a:spcAft>
            </a:pPr>
            <a:r>
              <a:rPr lang="en-US" sz="900">
                <a:latin typeface="Franklin Gothic Medium" panose="020B0603020102020204" pitchFamily="34" charset="0"/>
                <a:cs typeface="Arial" panose="020B0604020202020204" pitchFamily="34" charset="0"/>
              </a:rPr>
              <a:t>Technologies (T)</a:t>
            </a:r>
          </a:p>
          <a:p>
            <a:pPr>
              <a:spcAft>
                <a:spcPts val="300"/>
              </a:spcAft>
            </a:pPr>
            <a:r>
              <a:rPr lang="en-US" sz="900">
                <a:latin typeface="Franklin Gothic Medium" panose="020B0603020102020204" pitchFamily="34" charset="0"/>
                <a:cs typeface="Arial" panose="020B0604020202020204" pitchFamily="34" charset="0"/>
              </a:rPr>
              <a:t>These are technology and systems related requirements that enable the business requirements and support the overall strategies that the company is taking.</a:t>
            </a:r>
          </a:p>
          <a:p>
            <a:pPr>
              <a:spcAft>
                <a:spcPts val="300"/>
              </a:spcAft>
            </a:pPr>
            <a:endParaRPr lang="en-US" sz="900">
              <a:solidFill>
                <a:srgbClr val="0054A6"/>
              </a:solidFill>
              <a:latin typeface="Franklin Gothic Medium" panose="020B0603020102020204" pitchFamily="34" charset="0"/>
              <a:cs typeface="Arial" panose="020B0604020202020204" pitchFamily="34" charset="0"/>
            </a:endParaRP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On-premise and cloud-based ERP deployment models</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Mobile and responsive-based UI</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Highly integrated financial planning and management solution </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Rich developer framework for customizing and extending both cloud and on premise applications</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Powerfully integrated advanced analytics and visualization tools</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Integrated financial, sales and operational planning solutions </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Best-in-class Cloud and on-premise middleware solutions</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End-to Customer data management</a:t>
            </a:r>
          </a:p>
          <a:p>
            <a:pPr marL="134541" indent="-134541">
              <a:spcAft>
                <a:spcPts val="300"/>
              </a:spcAft>
              <a:buFont typeface="Arial" panose="020B0604020202020204" pitchFamily="34" charset="0"/>
              <a:buChar char="•"/>
            </a:pPr>
            <a:r>
              <a:rPr lang="en-US" sz="750">
                <a:solidFill>
                  <a:schemeClr val="accent1"/>
                </a:solidFill>
                <a:latin typeface="Franklin Gothic Medium" panose="020B0603020102020204" pitchFamily="34" charset="0"/>
                <a:cs typeface="Arial" panose="020B0604020202020204" pitchFamily="34" charset="0"/>
              </a:rPr>
              <a:t>Customer profiling and intelligence </a:t>
            </a:r>
          </a:p>
        </p:txBody>
      </p:sp>
      <p:sp>
        <p:nvSpPr>
          <p:cNvPr id="10" name="Title 1">
            <a:extLst>
              <a:ext uri="{FF2B5EF4-FFF2-40B4-BE49-F238E27FC236}">
                <a16:creationId xmlns:a16="http://schemas.microsoft.com/office/drawing/2014/main" id="{DE6B0121-F209-7348-A846-F7BE8F8F8362}"/>
              </a:ext>
            </a:extLst>
          </p:cNvPr>
          <p:cNvSpPr>
            <a:spLocks noGrp="1"/>
          </p:cNvSpPr>
          <p:nvPr>
            <p:ph type="title"/>
          </p:nvPr>
        </p:nvSpPr>
        <p:spPr>
          <a:xfrm>
            <a:off x="259642" y="223460"/>
            <a:ext cx="6465464" cy="273844"/>
          </a:xfrm>
        </p:spPr>
        <p:txBody>
          <a:bodyPr>
            <a:normAutofit fontScale="90000"/>
          </a:bodyPr>
          <a:lstStyle/>
          <a:p>
            <a:r>
              <a:rPr lang="en-US">
                <a:latin typeface="Franklin Gothic Medium" panose="020B0603020102020204" pitchFamily="34" charset="0"/>
              </a:rPr>
              <a:t>DART Methodology</a:t>
            </a:r>
          </a:p>
        </p:txBody>
      </p:sp>
      <p:cxnSp>
        <p:nvCxnSpPr>
          <p:cNvPr id="11" name="Straight Connector 10">
            <a:extLst>
              <a:ext uri="{FF2B5EF4-FFF2-40B4-BE49-F238E27FC236}">
                <a16:creationId xmlns:a16="http://schemas.microsoft.com/office/drawing/2014/main" id="{5A9F6D7A-CEA4-1F45-93F2-C77A6B4F75C6}"/>
              </a:ext>
            </a:extLst>
          </p:cNvPr>
          <p:cNvCxnSpPr>
            <a:cxnSpLocks/>
          </p:cNvCxnSpPr>
          <p:nvPr userDrawn="1"/>
        </p:nvCxnSpPr>
        <p:spPr>
          <a:xfrm>
            <a:off x="2477335" y="1189970"/>
            <a:ext cx="0" cy="3312414"/>
          </a:xfrm>
          <a:prstGeom prst="line">
            <a:avLst/>
          </a:prstGeom>
          <a:ln w="3175">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2" name="Straight Connector 11">
            <a:extLst>
              <a:ext uri="{FF2B5EF4-FFF2-40B4-BE49-F238E27FC236}">
                <a16:creationId xmlns:a16="http://schemas.microsoft.com/office/drawing/2014/main" id="{56586026-479E-584E-AF3A-F14F10E4D241}"/>
              </a:ext>
            </a:extLst>
          </p:cNvPr>
          <p:cNvCxnSpPr>
            <a:cxnSpLocks/>
          </p:cNvCxnSpPr>
          <p:nvPr userDrawn="1"/>
        </p:nvCxnSpPr>
        <p:spPr>
          <a:xfrm>
            <a:off x="4572000" y="1189970"/>
            <a:ext cx="0" cy="3312414"/>
          </a:xfrm>
          <a:prstGeom prst="line">
            <a:avLst/>
          </a:prstGeom>
          <a:ln w="3175">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DF597A49-872F-244B-BFF1-B67A80523848}"/>
              </a:ext>
            </a:extLst>
          </p:cNvPr>
          <p:cNvCxnSpPr>
            <a:cxnSpLocks/>
          </p:cNvCxnSpPr>
          <p:nvPr userDrawn="1"/>
        </p:nvCxnSpPr>
        <p:spPr>
          <a:xfrm>
            <a:off x="6663352" y="1189970"/>
            <a:ext cx="0" cy="3312414"/>
          </a:xfrm>
          <a:prstGeom prst="line">
            <a:avLst/>
          </a:prstGeom>
          <a:ln w="3175">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60016274"/>
      </p:ext>
    </p:extLst>
  </p:cSld>
  <p:clrMapOvr>
    <a:masterClrMapping/>
  </p:clrMapOvr>
  <p:transition spd="slow">
    <p:push/>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RT_Infographic">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375AFB-99BB-9E4F-8DB7-F0C32324301D}"/>
              </a:ext>
            </a:extLst>
          </p:cNvPr>
          <p:cNvSpPr>
            <a:spLocks noGrp="1"/>
          </p:cNvSpPr>
          <p:nvPr>
            <p:ph type="ftr" sz="quarter" idx="10"/>
          </p:nvPr>
        </p:nvSpPr>
        <p:spPr/>
        <p:txBody>
          <a:bodyPr/>
          <a:lstStyle/>
          <a:p>
            <a:r>
              <a:rPr lang="en-US"/>
              <a:t>SAPINSIDERONLINE.COM</a:t>
            </a:r>
          </a:p>
        </p:txBody>
      </p:sp>
      <p:sp>
        <p:nvSpPr>
          <p:cNvPr id="4" name="Slide Number Placeholder 3">
            <a:extLst>
              <a:ext uri="{FF2B5EF4-FFF2-40B4-BE49-F238E27FC236}">
                <a16:creationId xmlns:a16="http://schemas.microsoft.com/office/drawing/2014/main" id="{9F91A539-FDD4-C647-B560-0D475FA798DC}"/>
              </a:ext>
            </a:extLst>
          </p:cNvPr>
          <p:cNvSpPr>
            <a:spLocks noGrp="1"/>
          </p:cNvSpPr>
          <p:nvPr>
            <p:ph type="sldNum" sz="quarter" idx="11"/>
          </p:nvPr>
        </p:nvSpPr>
        <p:spPr/>
        <p:txBody>
          <a:bodyPr/>
          <a:lstStyle/>
          <a:p>
            <a:fld id="{48F63A3B-78C7-47BE-AE5E-E10140E04643}" type="slidenum">
              <a:rPr lang="en-US" smtClean="0"/>
              <a:pPr/>
              <a:t>‹#›</a:t>
            </a:fld>
            <a:endParaRPr lang="en-US"/>
          </a:p>
        </p:txBody>
      </p:sp>
      <p:sp>
        <p:nvSpPr>
          <p:cNvPr id="5" name="AutoShape 3">
            <a:extLst>
              <a:ext uri="{FF2B5EF4-FFF2-40B4-BE49-F238E27FC236}">
                <a16:creationId xmlns:a16="http://schemas.microsoft.com/office/drawing/2014/main" id="{6F1D62D1-8443-0B4E-9AC9-260316FCB4B0}"/>
              </a:ext>
            </a:extLst>
          </p:cNvPr>
          <p:cNvSpPr>
            <a:spLocks noChangeAspect="1" noChangeArrowheads="1" noTextEdit="1"/>
          </p:cNvSpPr>
          <p:nvPr userDrawn="1"/>
        </p:nvSpPr>
        <p:spPr bwMode="auto">
          <a:xfrm>
            <a:off x="242888" y="2136719"/>
            <a:ext cx="2391966" cy="262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506">
              <a:latin typeface="Franklin Gothic Medium" panose="020B0603020102020204" pitchFamily="34" charset="0"/>
            </a:endParaRPr>
          </a:p>
        </p:txBody>
      </p:sp>
      <p:grpSp>
        <p:nvGrpSpPr>
          <p:cNvPr id="6" name="Group 5">
            <a:extLst>
              <a:ext uri="{FF2B5EF4-FFF2-40B4-BE49-F238E27FC236}">
                <a16:creationId xmlns:a16="http://schemas.microsoft.com/office/drawing/2014/main" id="{066FEF76-F0B0-F64F-AE29-E7629B1F63AE}"/>
              </a:ext>
            </a:extLst>
          </p:cNvPr>
          <p:cNvGrpSpPr/>
          <p:nvPr userDrawn="1"/>
        </p:nvGrpSpPr>
        <p:grpSpPr>
          <a:xfrm>
            <a:off x="363439" y="1051167"/>
            <a:ext cx="2379761" cy="3018532"/>
            <a:chOff x="363439" y="1051167"/>
            <a:chExt cx="2379761" cy="3018532"/>
          </a:xfrm>
        </p:grpSpPr>
        <p:sp>
          <p:nvSpPr>
            <p:cNvPr id="7" name="Rectangle 5">
              <a:extLst>
                <a:ext uri="{FF2B5EF4-FFF2-40B4-BE49-F238E27FC236}">
                  <a16:creationId xmlns:a16="http://schemas.microsoft.com/office/drawing/2014/main" id="{42A13C67-D802-BF4D-8B73-7A4B3A6A9F5C}"/>
                </a:ext>
              </a:extLst>
            </p:cNvPr>
            <p:cNvSpPr>
              <a:spLocks noChangeArrowheads="1"/>
            </p:cNvSpPr>
            <p:nvPr/>
          </p:nvSpPr>
          <p:spPr bwMode="auto">
            <a:xfrm>
              <a:off x="791170" y="1451515"/>
              <a:ext cx="1952030" cy="1950839"/>
            </a:xfrm>
            <a:prstGeom prst="rect">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z="506">
                <a:latin typeface="Franklin Gothic Medium" panose="020B0603020102020204" pitchFamily="34" charset="0"/>
              </a:endParaRPr>
            </a:p>
          </p:txBody>
        </p:sp>
        <p:sp>
          <p:nvSpPr>
            <p:cNvPr id="8" name="Freeform 6">
              <a:extLst>
                <a:ext uri="{FF2B5EF4-FFF2-40B4-BE49-F238E27FC236}">
                  <a16:creationId xmlns:a16="http://schemas.microsoft.com/office/drawing/2014/main" id="{BC9F516D-B2E3-AA42-BC62-2957611781B1}"/>
                </a:ext>
              </a:extLst>
            </p:cNvPr>
            <p:cNvSpPr>
              <a:spLocks/>
            </p:cNvSpPr>
            <p:nvPr/>
          </p:nvSpPr>
          <p:spPr bwMode="auto">
            <a:xfrm>
              <a:off x="1231107" y="3575590"/>
              <a:ext cx="609005" cy="494109"/>
            </a:xfrm>
            <a:custGeom>
              <a:avLst/>
              <a:gdLst>
                <a:gd name="T0" fmla="*/ 1601788 w 1023"/>
                <a:gd name="T1" fmla="*/ 0 h 830"/>
                <a:gd name="T2" fmla="*/ 1624013 w 1023"/>
                <a:gd name="T3" fmla="*/ 1317625 h 830"/>
                <a:gd name="T4" fmla="*/ 0 w 1023"/>
                <a:gd name="T5" fmla="*/ 595313 h 830"/>
                <a:gd name="T6" fmla="*/ 1601788 w 1023"/>
                <a:gd name="T7" fmla="*/ 0 h 8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3" h="830">
                  <a:moveTo>
                    <a:pt x="1009" y="0"/>
                  </a:moveTo>
                  <a:lnTo>
                    <a:pt x="1023" y="830"/>
                  </a:lnTo>
                  <a:lnTo>
                    <a:pt x="0" y="375"/>
                  </a:lnTo>
                  <a:lnTo>
                    <a:pt x="1009" y="0"/>
                  </a:lnTo>
                  <a:close/>
                </a:path>
              </a:pathLst>
            </a:cu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506">
                <a:latin typeface="Franklin Gothic Medium" panose="020B0603020102020204" pitchFamily="34" charset="0"/>
              </a:endParaRPr>
            </a:p>
          </p:txBody>
        </p:sp>
        <p:sp>
          <p:nvSpPr>
            <p:cNvPr id="9" name="Freeform 7">
              <a:extLst>
                <a:ext uri="{FF2B5EF4-FFF2-40B4-BE49-F238E27FC236}">
                  <a16:creationId xmlns:a16="http://schemas.microsoft.com/office/drawing/2014/main" id="{61372343-020A-2740-B586-695CC6D45A29}"/>
                </a:ext>
              </a:extLst>
            </p:cNvPr>
            <p:cNvSpPr>
              <a:spLocks/>
            </p:cNvSpPr>
            <p:nvPr/>
          </p:nvSpPr>
          <p:spPr bwMode="auto">
            <a:xfrm>
              <a:off x="1231106" y="3402354"/>
              <a:ext cx="1512094" cy="396478"/>
            </a:xfrm>
            <a:custGeom>
              <a:avLst/>
              <a:gdLst>
                <a:gd name="T0" fmla="*/ 0 w 2540"/>
                <a:gd name="T1" fmla="*/ 666 h 666"/>
                <a:gd name="T2" fmla="*/ 0 w 2540"/>
                <a:gd name="T3" fmla="*/ 0 h 666"/>
                <a:gd name="T4" fmla="*/ 2540 w 2540"/>
                <a:gd name="T5" fmla="*/ 0 h 666"/>
                <a:gd name="T6" fmla="*/ 0 w 2540"/>
                <a:gd name="T7" fmla="*/ 666 h 666"/>
              </a:gdLst>
              <a:ahLst/>
              <a:cxnLst>
                <a:cxn ang="0">
                  <a:pos x="T0" y="T1"/>
                </a:cxn>
                <a:cxn ang="0">
                  <a:pos x="T2" y="T3"/>
                </a:cxn>
                <a:cxn ang="0">
                  <a:pos x="T4" y="T5"/>
                </a:cxn>
                <a:cxn ang="0">
                  <a:pos x="T6" y="T7"/>
                </a:cxn>
              </a:cxnLst>
              <a:rect l="0" t="0" r="r" b="b"/>
              <a:pathLst>
                <a:path w="2540" h="666">
                  <a:moveTo>
                    <a:pt x="0" y="666"/>
                  </a:moveTo>
                  <a:lnTo>
                    <a:pt x="0" y="0"/>
                  </a:lnTo>
                  <a:lnTo>
                    <a:pt x="2540" y="0"/>
                  </a:lnTo>
                  <a:lnTo>
                    <a:pt x="0" y="666"/>
                  </a:lnTo>
                  <a:close/>
                </a:path>
              </a:pathLst>
            </a:custGeom>
            <a:solidFill>
              <a:schemeClr val="accent1">
                <a:lumMod val="75000"/>
              </a:schemeClr>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10" name="Oval 9">
              <a:extLst>
                <a:ext uri="{FF2B5EF4-FFF2-40B4-BE49-F238E27FC236}">
                  <a16:creationId xmlns:a16="http://schemas.microsoft.com/office/drawing/2014/main" id="{C6345F0C-7E0C-334B-80FD-B2F55E8177D4}"/>
                </a:ext>
              </a:extLst>
            </p:cNvPr>
            <p:cNvSpPr>
              <a:spLocks noChangeArrowheads="1"/>
            </p:cNvSpPr>
            <p:nvPr/>
          </p:nvSpPr>
          <p:spPr bwMode="auto">
            <a:xfrm>
              <a:off x="363439" y="1051167"/>
              <a:ext cx="867966" cy="867966"/>
            </a:xfrm>
            <a:prstGeom prst="ellipse">
              <a:avLst/>
            </a:prstGeom>
            <a:solidFill>
              <a:schemeClr val="accent1"/>
            </a:solidFill>
            <a:ln>
              <a:noFill/>
            </a:ln>
            <a:effectLst>
              <a:outerShdw blurRad="533400" sx="102000" sy="102000" algn="ctr" rotWithShape="0">
                <a:prstClr val="black">
                  <a:alpha val="20000"/>
                </a:prstClr>
              </a:outerShdw>
            </a:effectLst>
          </p:spPr>
          <p:txBody>
            <a:bodyPr anchor="ctr"/>
            <a:lstStyle/>
            <a:p>
              <a:pPr algn="ctr">
                <a:defRPr/>
              </a:pPr>
              <a:r>
                <a:rPr lang="en-US" sz="4000" b="1">
                  <a:solidFill>
                    <a:schemeClr val="bg1"/>
                  </a:solidFill>
                  <a:latin typeface="Franklin Gothic Medium" panose="020B0603020102020204" pitchFamily="34" charset="0"/>
                </a:rPr>
                <a:t>D</a:t>
              </a:r>
              <a:endParaRPr lang="ru-RU" sz="4000" b="1">
                <a:solidFill>
                  <a:schemeClr val="bg1"/>
                </a:solidFill>
                <a:latin typeface="Franklin Gothic Medium" panose="020B0603020102020204" pitchFamily="34" charset="0"/>
              </a:endParaRPr>
            </a:p>
          </p:txBody>
        </p:sp>
        <p:sp>
          <p:nvSpPr>
            <p:cNvPr id="11" name="TextBox 10">
              <a:extLst>
                <a:ext uri="{FF2B5EF4-FFF2-40B4-BE49-F238E27FC236}">
                  <a16:creationId xmlns:a16="http://schemas.microsoft.com/office/drawing/2014/main" id="{949B5C35-4C16-0540-8A8B-317072A0BE2D}"/>
                </a:ext>
              </a:extLst>
            </p:cNvPr>
            <p:cNvSpPr txBox="1"/>
            <p:nvPr/>
          </p:nvSpPr>
          <p:spPr>
            <a:xfrm>
              <a:off x="889398" y="2012462"/>
              <a:ext cx="1704974" cy="1148520"/>
            </a:xfrm>
            <a:prstGeom prst="rect">
              <a:avLst/>
            </a:prstGeom>
            <a:noFill/>
          </p:spPr>
          <p:txBody>
            <a:bodyPr wrap="square">
              <a:spAutoFit/>
            </a:bodyPr>
            <a:lstStyle/>
            <a:p>
              <a:pPr>
                <a:lnSpc>
                  <a:spcPct val="150000"/>
                </a:lnSpc>
                <a:defRPr/>
              </a:pPr>
              <a:r>
                <a:rPr lang="en-US" sz="2063" baseline="30000">
                  <a:solidFill>
                    <a:schemeClr val="bg1"/>
                  </a:solidFill>
                  <a:latin typeface="Franklin Gothic Medium" panose="020B0603020102020204" pitchFamily="34" charset="0"/>
                  <a:ea typeface="Roboto Cn" pitchFamily="2" charset="0"/>
                </a:rPr>
                <a:t>Drivers</a:t>
              </a:r>
            </a:p>
            <a:p>
              <a:pPr>
                <a:spcAft>
                  <a:spcPts val="300"/>
                </a:spcAft>
              </a:pPr>
              <a:r>
                <a:rPr lang="en-US" sz="800">
                  <a:solidFill>
                    <a:schemeClr val="bg1"/>
                  </a:solidFill>
                  <a:latin typeface="Franklin Gothic Medium" panose="020B0603020102020204" pitchFamily="34" charset="0"/>
                  <a:cs typeface="Arial" panose="020B0604020202020204" pitchFamily="34" charset="0"/>
                </a:rPr>
                <a:t>These are macro level events that are impacting an organization. They can be both external and internal and require the implementation of strategic plans, people, processes and systems.</a:t>
              </a:r>
            </a:p>
          </p:txBody>
        </p:sp>
      </p:grpSp>
      <p:sp>
        <p:nvSpPr>
          <p:cNvPr id="12" name="AutoShape 3">
            <a:extLst>
              <a:ext uri="{FF2B5EF4-FFF2-40B4-BE49-F238E27FC236}">
                <a16:creationId xmlns:a16="http://schemas.microsoft.com/office/drawing/2014/main" id="{64979443-70BE-3F4C-9EA3-1169165BAD11}"/>
              </a:ext>
            </a:extLst>
          </p:cNvPr>
          <p:cNvSpPr>
            <a:spLocks noChangeAspect="1" noChangeArrowheads="1" noTextEdit="1"/>
          </p:cNvSpPr>
          <p:nvPr userDrawn="1"/>
        </p:nvSpPr>
        <p:spPr bwMode="auto">
          <a:xfrm>
            <a:off x="2308027" y="714375"/>
            <a:ext cx="2391966" cy="262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506">
              <a:latin typeface="Franklin Gothic Medium" panose="020B0603020102020204" pitchFamily="34" charset="0"/>
            </a:endParaRPr>
          </a:p>
        </p:txBody>
      </p:sp>
      <p:grpSp>
        <p:nvGrpSpPr>
          <p:cNvPr id="13" name="Group 12">
            <a:extLst>
              <a:ext uri="{FF2B5EF4-FFF2-40B4-BE49-F238E27FC236}">
                <a16:creationId xmlns:a16="http://schemas.microsoft.com/office/drawing/2014/main" id="{367797ED-D8AB-224D-AA4F-7FCE72623623}"/>
              </a:ext>
            </a:extLst>
          </p:cNvPr>
          <p:cNvGrpSpPr/>
          <p:nvPr userDrawn="1"/>
        </p:nvGrpSpPr>
        <p:grpSpPr>
          <a:xfrm>
            <a:off x="2286509" y="1051167"/>
            <a:ext cx="2400982" cy="3018532"/>
            <a:chOff x="2286509" y="1051167"/>
            <a:chExt cx="2400982" cy="3018532"/>
          </a:xfrm>
        </p:grpSpPr>
        <p:sp>
          <p:nvSpPr>
            <p:cNvPr id="14" name="Rectangle 5">
              <a:extLst>
                <a:ext uri="{FF2B5EF4-FFF2-40B4-BE49-F238E27FC236}">
                  <a16:creationId xmlns:a16="http://schemas.microsoft.com/office/drawing/2014/main" id="{323ACBB0-0B95-3B4A-8380-AA8EEFF89B04}"/>
                </a:ext>
              </a:extLst>
            </p:cNvPr>
            <p:cNvSpPr>
              <a:spLocks noChangeArrowheads="1"/>
            </p:cNvSpPr>
            <p:nvPr/>
          </p:nvSpPr>
          <p:spPr bwMode="auto">
            <a:xfrm>
              <a:off x="2735461" y="1419963"/>
              <a:ext cx="1952030" cy="1982391"/>
            </a:xfrm>
            <a:prstGeom prst="rect">
              <a:avLst/>
            </a:prstGeom>
            <a:solidFill>
              <a:schemeClr val="accent2"/>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z="506">
                <a:latin typeface="Franklin Gothic Medium" panose="020B0603020102020204" pitchFamily="34" charset="0"/>
              </a:endParaRPr>
            </a:p>
          </p:txBody>
        </p:sp>
        <p:sp>
          <p:nvSpPr>
            <p:cNvPr id="15" name="Freeform 6">
              <a:extLst>
                <a:ext uri="{FF2B5EF4-FFF2-40B4-BE49-F238E27FC236}">
                  <a16:creationId xmlns:a16="http://schemas.microsoft.com/office/drawing/2014/main" id="{B3724B49-07A6-DD41-8A99-475B6FFCD08B}"/>
                </a:ext>
              </a:extLst>
            </p:cNvPr>
            <p:cNvSpPr>
              <a:spLocks/>
            </p:cNvSpPr>
            <p:nvPr/>
          </p:nvSpPr>
          <p:spPr bwMode="auto">
            <a:xfrm>
              <a:off x="3175396" y="3575590"/>
              <a:ext cx="609005" cy="494109"/>
            </a:xfrm>
            <a:custGeom>
              <a:avLst/>
              <a:gdLst>
                <a:gd name="T0" fmla="*/ 1601788 w 1023"/>
                <a:gd name="T1" fmla="*/ 0 h 830"/>
                <a:gd name="T2" fmla="*/ 1624013 w 1023"/>
                <a:gd name="T3" fmla="*/ 1317625 h 830"/>
                <a:gd name="T4" fmla="*/ 0 w 1023"/>
                <a:gd name="T5" fmla="*/ 595313 h 830"/>
                <a:gd name="T6" fmla="*/ 1601788 w 1023"/>
                <a:gd name="T7" fmla="*/ 0 h 8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3" h="830">
                  <a:moveTo>
                    <a:pt x="1009" y="0"/>
                  </a:moveTo>
                  <a:lnTo>
                    <a:pt x="1023" y="830"/>
                  </a:lnTo>
                  <a:lnTo>
                    <a:pt x="0" y="375"/>
                  </a:lnTo>
                  <a:lnTo>
                    <a:pt x="1009" y="0"/>
                  </a:lnTo>
                  <a:close/>
                </a:path>
              </a:pathLst>
            </a:custGeom>
            <a:solidFill>
              <a:schemeClr val="accent2"/>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506">
                <a:latin typeface="Franklin Gothic Medium" panose="020B0603020102020204" pitchFamily="34" charset="0"/>
              </a:endParaRPr>
            </a:p>
          </p:txBody>
        </p:sp>
        <p:sp>
          <p:nvSpPr>
            <p:cNvPr id="16" name="Freeform 7">
              <a:extLst>
                <a:ext uri="{FF2B5EF4-FFF2-40B4-BE49-F238E27FC236}">
                  <a16:creationId xmlns:a16="http://schemas.microsoft.com/office/drawing/2014/main" id="{41FC016D-7AED-914B-85A3-D324E625213F}"/>
                </a:ext>
              </a:extLst>
            </p:cNvPr>
            <p:cNvSpPr>
              <a:spLocks/>
            </p:cNvSpPr>
            <p:nvPr/>
          </p:nvSpPr>
          <p:spPr bwMode="auto">
            <a:xfrm>
              <a:off x="3175397" y="3402354"/>
              <a:ext cx="1512094" cy="396478"/>
            </a:xfrm>
            <a:custGeom>
              <a:avLst/>
              <a:gdLst>
                <a:gd name="T0" fmla="*/ 0 w 2540"/>
                <a:gd name="T1" fmla="*/ 666 h 666"/>
                <a:gd name="T2" fmla="*/ 0 w 2540"/>
                <a:gd name="T3" fmla="*/ 0 h 666"/>
                <a:gd name="T4" fmla="*/ 2540 w 2540"/>
                <a:gd name="T5" fmla="*/ 0 h 666"/>
                <a:gd name="T6" fmla="*/ 0 w 2540"/>
                <a:gd name="T7" fmla="*/ 666 h 666"/>
              </a:gdLst>
              <a:ahLst/>
              <a:cxnLst>
                <a:cxn ang="0">
                  <a:pos x="T0" y="T1"/>
                </a:cxn>
                <a:cxn ang="0">
                  <a:pos x="T2" y="T3"/>
                </a:cxn>
                <a:cxn ang="0">
                  <a:pos x="T4" y="T5"/>
                </a:cxn>
                <a:cxn ang="0">
                  <a:pos x="T6" y="T7"/>
                </a:cxn>
              </a:cxnLst>
              <a:rect l="0" t="0" r="r" b="b"/>
              <a:pathLst>
                <a:path w="2540" h="666">
                  <a:moveTo>
                    <a:pt x="0" y="666"/>
                  </a:moveTo>
                  <a:lnTo>
                    <a:pt x="0" y="0"/>
                  </a:lnTo>
                  <a:lnTo>
                    <a:pt x="2540" y="0"/>
                  </a:lnTo>
                  <a:lnTo>
                    <a:pt x="0" y="666"/>
                  </a:lnTo>
                  <a:close/>
                </a:path>
              </a:pathLst>
            </a:custGeom>
            <a:solidFill>
              <a:schemeClr val="accent2">
                <a:lumMod val="75000"/>
              </a:schemeClr>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17" name="Oval 9">
              <a:extLst>
                <a:ext uri="{FF2B5EF4-FFF2-40B4-BE49-F238E27FC236}">
                  <a16:creationId xmlns:a16="http://schemas.microsoft.com/office/drawing/2014/main" id="{82CD7C6B-3487-FF48-A915-EEDE8D3EFE62}"/>
                </a:ext>
              </a:extLst>
            </p:cNvPr>
            <p:cNvSpPr>
              <a:spLocks noChangeArrowheads="1"/>
            </p:cNvSpPr>
            <p:nvPr/>
          </p:nvSpPr>
          <p:spPr bwMode="auto">
            <a:xfrm>
              <a:off x="2286509" y="1051167"/>
              <a:ext cx="867966" cy="867966"/>
            </a:xfrm>
            <a:prstGeom prst="ellipse">
              <a:avLst/>
            </a:prstGeom>
            <a:solidFill>
              <a:schemeClr val="accent2"/>
            </a:solidFill>
            <a:ln>
              <a:noFill/>
            </a:ln>
            <a:effectLst>
              <a:outerShdw blurRad="533400" sx="102000" sy="102000" algn="ctr" rotWithShape="0">
                <a:prstClr val="black">
                  <a:alpha val="20000"/>
                </a:prstClr>
              </a:outerShdw>
            </a:effectLst>
          </p:spPr>
          <p:txBody>
            <a:bodyPr anchor="ctr"/>
            <a:lstStyle/>
            <a:p>
              <a:pPr algn="ctr">
                <a:defRPr/>
              </a:pPr>
              <a:r>
                <a:rPr lang="en-US" sz="4000">
                  <a:solidFill>
                    <a:schemeClr val="bg1"/>
                  </a:solidFill>
                  <a:latin typeface="Franklin Gothic Medium" panose="020B0603020102020204" pitchFamily="34" charset="0"/>
                </a:rPr>
                <a:t>A</a:t>
              </a:r>
              <a:endParaRPr lang="ru-RU" sz="4000">
                <a:solidFill>
                  <a:schemeClr val="bg1"/>
                </a:solidFill>
                <a:latin typeface="Franklin Gothic Medium" panose="020B0603020102020204" pitchFamily="34" charset="0"/>
              </a:endParaRPr>
            </a:p>
          </p:txBody>
        </p:sp>
        <p:sp>
          <p:nvSpPr>
            <p:cNvPr id="18" name="TextBox 17">
              <a:extLst>
                <a:ext uri="{FF2B5EF4-FFF2-40B4-BE49-F238E27FC236}">
                  <a16:creationId xmlns:a16="http://schemas.microsoft.com/office/drawing/2014/main" id="{0FD15DED-936E-0D42-9F1E-CE25A0CED0DE}"/>
                </a:ext>
              </a:extLst>
            </p:cNvPr>
            <p:cNvSpPr txBox="1"/>
            <p:nvPr/>
          </p:nvSpPr>
          <p:spPr>
            <a:xfrm>
              <a:off x="2833688" y="2012461"/>
              <a:ext cx="1704974" cy="1212640"/>
            </a:xfrm>
            <a:prstGeom prst="rect">
              <a:avLst/>
            </a:prstGeom>
            <a:noFill/>
          </p:spPr>
          <p:txBody>
            <a:bodyPr wrap="square">
              <a:spAutoFit/>
            </a:bodyPr>
            <a:lstStyle/>
            <a:p>
              <a:pPr>
                <a:lnSpc>
                  <a:spcPct val="150000"/>
                </a:lnSpc>
                <a:defRPr/>
              </a:pPr>
              <a:r>
                <a:rPr lang="en-US" sz="2063" baseline="30000">
                  <a:solidFill>
                    <a:schemeClr val="bg1"/>
                  </a:solidFill>
                  <a:latin typeface="Franklin Gothic Medium" panose="020B0603020102020204" pitchFamily="34" charset="0"/>
                  <a:ea typeface="Roboto Cn" pitchFamily="2" charset="0"/>
                </a:rPr>
                <a:t>Actions</a:t>
              </a:r>
            </a:p>
            <a:p>
              <a:pPr>
                <a:spcBef>
                  <a:spcPts val="450"/>
                </a:spcBef>
                <a:defRPr/>
              </a:pPr>
              <a:r>
                <a:rPr lang="en-US" sz="800">
                  <a:solidFill>
                    <a:schemeClr val="bg1"/>
                  </a:solidFill>
                  <a:latin typeface="Franklin Gothic Medium" panose="020B0603020102020204" pitchFamily="34" charset="0"/>
                  <a:ea typeface="Roboto Cn" pitchFamily="2" charset="0"/>
                </a:rPr>
                <a:t>These are strategies that companies can implement to address the drivers impact on the business. These are the integration of people, process and technology.</a:t>
              </a:r>
            </a:p>
          </p:txBody>
        </p:sp>
      </p:grpSp>
      <p:sp>
        <p:nvSpPr>
          <p:cNvPr id="19" name="AutoShape 3">
            <a:extLst>
              <a:ext uri="{FF2B5EF4-FFF2-40B4-BE49-F238E27FC236}">
                <a16:creationId xmlns:a16="http://schemas.microsoft.com/office/drawing/2014/main" id="{A8173846-1013-744B-89B5-931E717531C9}"/>
              </a:ext>
            </a:extLst>
          </p:cNvPr>
          <p:cNvSpPr>
            <a:spLocks noChangeAspect="1" noChangeArrowheads="1" noTextEdit="1"/>
          </p:cNvSpPr>
          <p:nvPr userDrawn="1"/>
        </p:nvSpPr>
        <p:spPr bwMode="auto">
          <a:xfrm>
            <a:off x="4372571" y="2136719"/>
            <a:ext cx="2391966" cy="262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506">
              <a:latin typeface="Franklin Gothic Medium" panose="020B0603020102020204" pitchFamily="34" charset="0"/>
            </a:endParaRPr>
          </a:p>
        </p:txBody>
      </p:sp>
      <p:grpSp>
        <p:nvGrpSpPr>
          <p:cNvPr id="20" name="Group 19">
            <a:extLst>
              <a:ext uri="{FF2B5EF4-FFF2-40B4-BE49-F238E27FC236}">
                <a16:creationId xmlns:a16="http://schemas.microsoft.com/office/drawing/2014/main" id="{D74F4CA1-B3E1-6641-8C23-C333E7DC659E}"/>
              </a:ext>
            </a:extLst>
          </p:cNvPr>
          <p:cNvGrpSpPr/>
          <p:nvPr userDrawn="1"/>
        </p:nvGrpSpPr>
        <p:grpSpPr>
          <a:xfrm>
            <a:off x="4286423" y="1053828"/>
            <a:ext cx="2353098" cy="3015709"/>
            <a:chOff x="4286423" y="1053828"/>
            <a:chExt cx="2353098" cy="3015709"/>
          </a:xfrm>
        </p:grpSpPr>
        <p:sp>
          <p:nvSpPr>
            <p:cNvPr id="21" name="Rectangle 5">
              <a:extLst>
                <a:ext uri="{FF2B5EF4-FFF2-40B4-BE49-F238E27FC236}">
                  <a16:creationId xmlns:a16="http://schemas.microsoft.com/office/drawing/2014/main" id="{3A154800-938D-794E-A65B-2F772EEC9FF4}"/>
                </a:ext>
              </a:extLst>
            </p:cNvPr>
            <p:cNvSpPr>
              <a:spLocks noChangeArrowheads="1"/>
            </p:cNvSpPr>
            <p:nvPr/>
          </p:nvSpPr>
          <p:spPr bwMode="auto">
            <a:xfrm>
              <a:off x="4687491" y="1451353"/>
              <a:ext cx="1952030" cy="1950839"/>
            </a:xfrm>
            <a:prstGeom prst="rect">
              <a:avLst/>
            </a:prstGeom>
            <a:solidFill>
              <a:schemeClr val="accent3"/>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22" name="Freeform 6">
              <a:extLst>
                <a:ext uri="{FF2B5EF4-FFF2-40B4-BE49-F238E27FC236}">
                  <a16:creationId xmlns:a16="http://schemas.microsoft.com/office/drawing/2014/main" id="{475E4B6E-6FE9-034D-832A-106E688E9835}"/>
                </a:ext>
              </a:extLst>
            </p:cNvPr>
            <p:cNvSpPr>
              <a:spLocks/>
            </p:cNvSpPr>
            <p:nvPr/>
          </p:nvSpPr>
          <p:spPr bwMode="auto">
            <a:xfrm>
              <a:off x="5127427" y="3575428"/>
              <a:ext cx="609005" cy="494109"/>
            </a:xfrm>
            <a:custGeom>
              <a:avLst/>
              <a:gdLst>
                <a:gd name="T0" fmla="*/ 1009 w 1023"/>
                <a:gd name="T1" fmla="*/ 0 h 830"/>
                <a:gd name="T2" fmla="*/ 1023 w 1023"/>
                <a:gd name="T3" fmla="*/ 830 h 830"/>
                <a:gd name="T4" fmla="*/ 0 w 1023"/>
                <a:gd name="T5" fmla="*/ 375 h 830"/>
                <a:gd name="T6" fmla="*/ 1009 w 1023"/>
                <a:gd name="T7" fmla="*/ 0 h 830"/>
              </a:gdLst>
              <a:ahLst/>
              <a:cxnLst>
                <a:cxn ang="0">
                  <a:pos x="T0" y="T1"/>
                </a:cxn>
                <a:cxn ang="0">
                  <a:pos x="T2" y="T3"/>
                </a:cxn>
                <a:cxn ang="0">
                  <a:pos x="T4" y="T5"/>
                </a:cxn>
                <a:cxn ang="0">
                  <a:pos x="T6" y="T7"/>
                </a:cxn>
              </a:cxnLst>
              <a:rect l="0" t="0" r="r" b="b"/>
              <a:pathLst>
                <a:path w="1023" h="830">
                  <a:moveTo>
                    <a:pt x="1009" y="0"/>
                  </a:moveTo>
                  <a:lnTo>
                    <a:pt x="1023" y="830"/>
                  </a:lnTo>
                  <a:lnTo>
                    <a:pt x="0" y="375"/>
                  </a:lnTo>
                  <a:lnTo>
                    <a:pt x="1009" y="0"/>
                  </a:lnTo>
                  <a:close/>
                </a:path>
              </a:pathLst>
            </a:custGeom>
            <a:solidFill>
              <a:schemeClr val="accent3"/>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23" name="Freeform 7">
              <a:extLst>
                <a:ext uri="{FF2B5EF4-FFF2-40B4-BE49-F238E27FC236}">
                  <a16:creationId xmlns:a16="http://schemas.microsoft.com/office/drawing/2014/main" id="{56FC0181-7A0F-A545-BD35-EF2C3E1AD039}"/>
                </a:ext>
              </a:extLst>
            </p:cNvPr>
            <p:cNvSpPr>
              <a:spLocks/>
            </p:cNvSpPr>
            <p:nvPr/>
          </p:nvSpPr>
          <p:spPr bwMode="auto">
            <a:xfrm>
              <a:off x="5127427" y="3402192"/>
              <a:ext cx="1512094" cy="396478"/>
            </a:xfrm>
            <a:custGeom>
              <a:avLst/>
              <a:gdLst>
                <a:gd name="T0" fmla="*/ 0 w 2540"/>
                <a:gd name="T1" fmla="*/ 666 h 666"/>
                <a:gd name="T2" fmla="*/ 0 w 2540"/>
                <a:gd name="T3" fmla="*/ 0 h 666"/>
                <a:gd name="T4" fmla="*/ 2540 w 2540"/>
                <a:gd name="T5" fmla="*/ 0 h 666"/>
                <a:gd name="T6" fmla="*/ 0 w 2540"/>
                <a:gd name="T7" fmla="*/ 666 h 666"/>
              </a:gdLst>
              <a:ahLst/>
              <a:cxnLst>
                <a:cxn ang="0">
                  <a:pos x="T0" y="T1"/>
                </a:cxn>
                <a:cxn ang="0">
                  <a:pos x="T2" y="T3"/>
                </a:cxn>
                <a:cxn ang="0">
                  <a:pos x="T4" y="T5"/>
                </a:cxn>
                <a:cxn ang="0">
                  <a:pos x="T6" y="T7"/>
                </a:cxn>
              </a:cxnLst>
              <a:rect l="0" t="0" r="r" b="b"/>
              <a:pathLst>
                <a:path w="2540" h="666">
                  <a:moveTo>
                    <a:pt x="0" y="666"/>
                  </a:moveTo>
                  <a:lnTo>
                    <a:pt x="0" y="0"/>
                  </a:lnTo>
                  <a:lnTo>
                    <a:pt x="2540" y="0"/>
                  </a:lnTo>
                  <a:lnTo>
                    <a:pt x="0" y="666"/>
                  </a:lnTo>
                  <a:close/>
                </a:path>
              </a:pathLst>
            </a:custGeom>
            <a:solidFill>
              <a:schemeClr val="accent3">
                <a:lumMod val="75000"/>
              </a:schemeClr>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24" name="Oval 9">
              <a:extLst>
                <a:ext uri="{FF2B5EF4-FFF2-40B4-BE49-F238E27FC236}">
                  <a16:creationId xmlns:a16="http://schemas.microsoft.com/office/drawing/2014/main" id="{3CD92FBC-1680-E54C-A814-824764448BA4}"/>
                </a:ext>
              </a:extLst>
            </p:cNvPr>
            <p:cNvSpPr>
              <a:spLocks noChangeArrowheads="1"/>
            </p:cNvSpPr>
            <p:nvPr/>
          </p:nvSpPr>
          <p:spPr bwMode="auto">
            <a:xfrm>
              <a:off x="4286423" y="1053828"/>
              <a:ext cx="867966" cy="867966"/>
            </a:xfrm>
            <a:prstGeom prst="ellipse">
              <a:avLst/>
            </a:prstGeom>
            <a:solidFill>
              <a:schemeClr val="accent3"/>
            </a:solidFill>
            <a:ln>
              <a:noFill/>
            </a:ln>
            <a:effectLst>
              <a:outerShdw blurRad="533400" sx="102000" sy="102000" algn="ctr" rotWithShape="0">
                <a:prstClr val="black">
                  <a:alpha val="20000"/>
                </a:prstClr>
              </a:outerShdw>
            </a:effectLst>
          </p:spPr>
          <p:txBody>
            <a:bodyPr anchor="ctr"/>
            <a:lstStyle/>
            <a:p>
              <a:pPr algn="ctr">
                <a:defRPr/>
              </a:pPr>
              <a:r>
                <a:rPr lang="en-US" sz="4000">
                  <a:solidFill>
                    <a:schemeClr val="bg1"/>
                  </a:solidFill>
                  <a:latin typeface="Franklin Gothic Medium" panose="020B0603020102020204" pitchFamily="34" charset="0"/>
                </a:rPr>
                <a:t>R</a:t>
              </a:r>
              <a:endParaRPr lang="ru-RU" sz="4000">
                <a:solidFill>
                  <a:schemeClr val="bg1"/>
                </a:solidFill>
                <a:latin typeface="Franklin Gothic Medium" panose="020B0603020102020204" pitchFamily="34" charset="0"/>
              </a:endParaRPr>
            </a:p>
          </p:txBody>
        </p:sp>
        <p:sp>
          <p:nvSpPr>
            <p:cNvPr id="25" name="TextBox 24">
              <a:extLst>
                <a:ext uri="{FF2B5EF4-FFF2-40B4-BE49-F238E27FC236}">
                  <a16:creationId xmlns:a16="http://schemas.microsoft.com/office/drawing/2014/main" id="{0395BE31-1792-E74A-866A-085257B93946}"/>
                </a:ext>
              </a:extLst>
            </p:cNvPr>
            <p:cNvSpPr txBox="1"/>
            <p:nvPr/>
          </p:nvSpPr>
          <p:spPr>
            <a:xfrm>
              <a:off x="4785719" y="2012300"/>
              <a:ext cx="1704974" cy="843308"/>
            </a:xfrm>
            <a:prstGeom prst="rect">
              <a:avLst/>
            </a:prstGeom>
            <a:noFill/>
          </p:spPr>
          <p:txBody>
            <a:bodyPr wrap="square">
              <a:spAutoFit/>
            </a:bodyPr>
            <a:lstStyle/>
            <a:p>
              <a:pPr>
                <a:lnSpc>
                  <a:spcPct val="150000"/>
                </a:lnSpc>
                <a:defRPr/>
              </a:pPr>
              <a:r>
                <a:rPr lang="en-US" sz="2063" baseline="30000">
                  <a:solidFill>
                    <a:schemeClr val="bg1"/>
                  </a:solidFill>
                  <a:latin typeface="Franklin Gothic Medium" panose="020B0603020102020204" pitchFamily="34" charset="0"/>
                  <a:ea typeface="Roboto Cn" pitchFamily="2" charset="0"/>
                </a:rPr>
                <a:t>Requirements</a:t>
              </a:r>
            </a:p>
            <a:p>
              <a:pPr>
                <a:spcBef>
                  <a:spcPts val="450"/>
                </a:spcBef>
                <a:defRPr/>
              </a:pPr>
              <a:r>
                <a:rPr lang="en-US" sz="800">
                  <a:solidFill>
                    <a:schemeClr val="bg1"/>
                  </a:solidFill>
                  <a:latin typeface="Franklin Gothic Medium" panose="020B0603020102020204" pitchFamily="34" charset="0"/>
                  <a:ea typeface="Roboto Cn" pitchFamily="2" charset="0"/>
                </a:rPr>
                <a:t>These are business and process level requirements to support the strategies.</a:t>
              </a:r>
            </a:p>
          </p:txBody>
        </p:sp>
      </p:grpSp>
      <p:sp>
        <p:nvSpPr>
          <p:cNvPr id="26" name="AutoShape 3">
            <a:extLst>
              <a:ext uri="{FF2B5EF4-FFF2-40B4-BE49-F238E27FC236}">
                <a16:creationId xmlns:a16="http://schemas.microsoft.com/office/drawing/2014/main" id="{26CED1C9-8C4D-4B43-B234-5BB63DC377E1}"/>
              </a:ext>
            </a:extLst>
          </p:cNvPr>
          <p:cNvSpPr>
            <a:spLocks noChangeAspect="1" noChangeArrowheads="1" noTextEdit="1"/>
          </p:cNvSpPr>
          <p:nvPr userDrawn="1"/>
        </p:nvSpPr>
        <p:spPr bwMode="auto">
          <a:xfrm>
            <a:off x="6218634" y="1444268"/>
            <a:ext cx="2391966" cy="262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506">
              <a:latin typeface="Franklin Gothic Medium" panose="020B0603020102020204" pitchFamily="34" charset="0"/>
            </a:endParaRPr>
          </a:p>
        </p:txBody>
      </p:sp>
      <p:grpSp>
        <p:nvGrpSpPr>
          <p:cNvPr id="27" name="Group 26">
            <a:extLst>
              <a:ext uri="{FF2B5EF4-FFF2-40B4-BE49-F238E27FC236}">
                <a16:creationId xmlns:a16="http://schemas.microsoft.com/office/drawing/2014/main" id="{9A349AFE-D65B-CA46-AFD2-66EFD84B2498}"/>
              </a:ext>
            </a:extLst>
          </p:cNvPr>
          <p:cNvGrpSpPr/>
          <p:nvPr userDrawn="1"/>
        </p:nvGrpSpPr>
        <p:grpSpPr>
          <a:xfrm>
            <a:off x="6220076" y="1047750"/>
            <a:ext cx="2371475" cy="3021787"/>
            <a:chOff x="6220076" y="1047750"/>
            <a:chExt cx="2371475" cy="3021787"/>
          </a:xfrm>
        </p:grpSpPr>
        <p:sp>
          <p:nvSpPr>
            <p:cNvPr id="28" name="Rectangle 5">
              <a:extLst>
                <a:ext uri="{FF2B5EF4-FFF2-40B4-BE49-F238E27FC236}">
                  <a16:creationId xmlns:a16="http://schemas.microsoft.com/office/drawing/2014/main" id="{9E882CD6-8D38-9242-81CA-041C7A794E1E}"/>
                </a:ext>
              </a:extLst>
            </p:cNvPr>
            <p:cNvSpPr>
              <a:spLocks noChangeArrowheads="1"/>
            </p:cNvSpPr>
            <p:nvPr/>
          </p:nvSpPr>
          <p:spPr bwMode="auto">
            <a:xfrm>
              <a:off x="6639521" y="1451353"/>
              <a:ext cx="1952030" cy="1950839"/>
            </a:xfrm>
            <a:prstGeom prst="rect">
              <a:avLst/>
            </a:prstGeom>
            <a:solidFill>
              <a:schemeClr val="accent4"/>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29" name="Freeform 6">
              <a:extLst>
                <a:ext uri="{FF2B5EF4-FFF2-40B4-BE49-F238E27FC236}">
                  <a16:creationId xmlns:a16="http://schemas.microsoft.com/office/drawing/2014/main" id="{75780C31-4AA2-F247-B274-55E96FA17292}"/>
                </a:ext>
              </a:extLst>
            </p:cNvPr>
            <p:cNvSpPr>
              <a:spLocks/>
            </p:cNvSpPr>
            <p:nvPr/>
          </p:nvSpPr>
          <p:spPr bwMode="auto">
            <a:xfrm>
              <a:off x="7079457" y="3575428"/>
              <a:ext cx="609005" cy="494109"/>
            </a:xfrm>
            <a:custGeom>
              <a:avLst/>
              <a:gdLst>
                <a:gd name="T0" fmla="*/ 1009 w 1023"/>
                <a:gd name="T1" fmla="*/ 0 h 830"/>
                <a:gd name="T2" fmla="*/ 1023 w 1023"/>
                <a:gd name="T3" fmla="*/ 830 h 830"/>
                <a:gd name="T4" fmla="*/ 0 w 1023"/>
                <a:gd name="T5" fmla="*/ 375 h 830"/>
                <a:gd name="T6" fmla="*/ 1009 w 1023"/>
                <a:gd name="T7" fmla="*/ 0 h 830"/>
              </a:gdLst>
              <a:ahLst/>
              <a:cxnLst>
                <a:cxn ang="0">
                  <a:pos x="T0" y="T1"/>
                </a:cxn>
                <a:cxn ang="0">
                  <a:pos x="T2" y="T3"/>
                </a:cxn>
                <a:cxn ang="0">
                  <a:pos x="T4" y="T5"/>
                </a:cxn>
                <a:cxn ang="0">
                  <a:pos x="T6" y="T7"/>
                </a:cxn>
              </a:cxnLst>
              <a:rect l="0" t="0" r="r" b="b"/>
              <a:pathLst>
                <a:path w="1023" h="830">
                  <a:moveTo>
                    <a:pt x="1009" y="0"/>
                  </a:moveTo>
                  <a:lnTo>
                    <a:pt x="1023" y="830"/>
                  </a:lnTo>
                  <a:lnTo>
                    <a:pt x="0" y="375"/>
                  </a:lnTo>
                  <a:lnTo>
                    <a:pt x="1009" y="0"/>
                  </a:lnTo>
                  <a:close/>
                </a:path>
              </a:pathLst>
            </a:custGeom>
            <a:solidFill>
              <a:schemeClr val="accent4"/>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30" name="Freeform 7">
              <a:extLst>
                <a:ext uri="{FF2B5EF4-FFF2-40B4-BE49-F238E27FC236}">
                  <a16:creationId xmlns:a16="http://schemas.microsoft.com/office/drawing/2014/main" id="{3E356E97-F098-3640-8109-D4D006AC8641}"/>
                </a:ext>
              </a:extLst>
            </p:cNvPr>
            <p:cNvSpPr>
              <a:spLocks/>
            </p:cNvSpPr>
            <p:nvPr/>
          </p:nvSpPr>
          <p:spPr bwMode="auto">
            <a:xfrm>
              <a:off x="7079457" y="3402192"/>
              <a:ext cx="1512094" cy="396478"/>
            </a:xfrm>
            <a:custGeom>
              <a:avLst/>
              <a:gdLst>
                <a:gd name="T0" fmla="*/ 0 w 2540"/>
                <a:gd name="T1" fmla="*/ 666 h 666"/>
                <a:gd name="T2" fmla="*/ 0 w 2540"/>
                <a:gd name="T3" fmla="*/ 0 h 666"/>
                <a:gd name="T4" fmla="*/ 2540 w 2540"/>
                <a:gd name="T5" fmla="*/ 0 h 666"/>
                <a:gd name="T6" fmla="*/ 0 w 2540"/>
                <a:gd name="T7" fmla="*/ 666 h 666"/>
              </a:gdLst>
              <a:ahLst/>
              <a:cxnLst>
                <a:cxn ang="0">
                  <a:pos x="T0" y="T1"/>
                </a:cxn>
                <a:cxn ang="0">
                  <a:pos x="T2" y="T3"/>
                </a:cxn>
                <a:cxn ang="0">
                  <a:pos x="T4" y="T5"/>
                </a:cxn>
                <a:cxn ang="0">
                  <a:pos x="T6" y="T7"/>
                </a:cxn>
              </a:cxnLst>
              <a:rect l="0" t="0" r="r" b="b"/>
              <a:pathLst>
                <a:path w="2540" h="666">
                  <a:moveTo>
                    <a:pt x="0" y="666"/>
                  </a:moveTo>
                  <a:lnTo>
                    <a:pt x="0" y="0"/>
                  </a:lnTo>
                  <a:lnTo>
                    <a:pt x="2540" y="0"/>
                  </a:lnTo>
                  <a:lnTo>
                    <a:pt x="0" y="666"/>
                  </a:lnTo>
                  <a:close/>
                </a:path>
              </a:pathLst>
            </a:custGeom>
            <a:solidFill>
              <a:schemeClr val="accent4">
                <a:lumMod val="75000"/>
              </a:schemeClr>
            </a:solidFill>
            <a:ln>
              <a:noFill/>
            </a:ln>
            <a:effectLst>
              <a:outerShdw blurRad="50800" dist="38100" dir="2700000" algn="tl" rotWithShape="0">
                <a:prstClr val="black">
                  <a:alpha val="40000"/>
                </a:prstClr>
              </a:outerShdw>
            </a:effectLst>
          </p:spPr>
          <p:txBody>
            <a:bodyPr/>
            <a:lstStyle/>
            <a:p>
              <a:pPr>
                <a:defRPr/>
              </a:pPr>
              <a:endParaRPr lang="ru-RU" sz="506">
                <a:latin typeface="Franklin Gothic Medium" panose="020B0603020102020204" pitchFamily="34" charset="0"/>
              </a:endParaRPr>
            </a:p>
          </p:txBody>
        </p:sp>
        <p:sp>
          <p:nvSpPr>
            <p:cNvPr id="31" name="Oval 9">
              <a:extLst>
                <a:ext uri="{FF2B5EF4-FFF2-40B4-BE49-F238E27FC236}">
                  <a16:creationId xmlns:a16="http://schemas.microsoft.com/office/drawing/2014/main" id="{CC305CBD-1253-5945-B5D1-2A18CB876A42}"/>
                </a:ext>
              </a:extLst>
            </p:cNvPr>
            <p:cNvSpPr>
              <a:spLocks noChangeArrowheads="1"/>
            </p:cNvSpPr>
            <p:nvPr/>
          </p:nvSpPr>
          <p:spPr bwMode="auto">
            <a:xfrm>
              <a:off x="6220076" y="1047750"/>
              <a:ext cx="867966" cy="867966"/>
            </a:xfrm>
            <a:prstGeom prst="ellipse">
              <a:avLst/>
            </a:prstGeom>
            <a:solidFill>
              <a:schemeClr val="accent4"/>
            </a:solidFill>
            <a:ln>
              <a:noFill/>
            </a:ln>
            <a:effectLst>
              <a:outerShdw blurRad="533400" sx="102000" sy="102000" algn="ctr" rotWithShape="0">
                <a:prstClr val="black">
                  <a:alpha val="20000"/>
                </a:prstClr>
              </a:outerShdw>
            </a:effectLst>
          </p:spPr>
          <p:txBody>
            <a:bodyPr anchor="ctr"/>
            <a:lstStyle/>
            <a:p>
              <a:pPr algn="ctr">
                <a:defRPr/>
              </a:pPr>
              <a:r>
                <a:rPr lang="en-US" sz="4000">
                  <a:solidFill>
                    <a:schemeClr val="accent2"/>
                  </a:solidFill>
                  <a:latin typeface="Franklin Gothic Medium" panose="020B0603020102020204" pitchFamily="34" charset="0"/>
                </a:rPr>
                <a:t>T</a:t>
              </a:r>
              <a:endParaRPr lang="ru-RU" sz="4000">
                <a:solidFill>
                  <a:schemeClr val="accent2"/>
                </a:solidFill>
                <a:latin typeface="Franklin Gothic Medium" panose="020B0603020102020204" pitchFamily="34" charset="0"/>
              </a:endParaRPr>
            </a:p>
          </p:txBody>
        </p:sp>
        <p:sp>
          <p:nvSpPr>
            <p:cNvPr id="32" name="TextBox 31">
              <a:extLst>
                <a:ext uri="{FF2B5EF4-FFF2-40B4-BE49-F238E27FC236}">
                  <a16:creationId xmlns:a16="http://schemas.microsoft.com/office/drawing/2014/main" id="{9E7B3336-506C-DE44-9603-20720D2AFB35}"/>
                </a:ext>
              </a:extLst>
            </p:cNvPr>
            <p:cNvSpPr txBox="1"/>
            <p:nvPr/>
          </p:nvSpPr>
          <p:spPr>
            <a:xfrm>
              <a:off x="6737749" y="2012299"/>
              <a:ext cx="1704974" cy="1089529"/>
            </a:xfrm>
            <a:prstGeom prst="rect">
              <a:avLst/>
            </a:prstGeom>
            <a:noFill/>
          </p:spPr>
          <p:txBody>
            <a:bodyPr wrap="square">
              <a:spAutoFit/>
            </a:bodyPr>
            <a:lstStyle/>
            <a:p>
              <a:pPr>
                <a:lnSpc>
                  <a:spcPct val="150000"/>
                </a:lnSpc>
                <a:defRPr/>
              </a:pPr>
              <a:r>
                <a:rPr lang="en-US" sz="2063" baseline="30000">
                  <a:latin typeface="Franklin Gothic Medium" panose="020B0603020102020204" pitchFamily="34" charset="0"/>
                  <a:ea typeface="Roboto Cn" pitchFamily="2" charset="0"/>
                </a:rPr>
                <a:t>Technologies</a:t>
              </a:r>
            </a:p>
            <a:p>
              <a:pPr>
                <a:spcBef>
                  <a:spcPts val="450"/>
                </a:spcBef>
                <a:defRPr/>
              </a:pPr>
              <a:r>
                <a:rPr lang="en-US" sz="800">
                  <a:latin typeface="Franklin Gothic Medium" panose="020B0603020102020204" pitchFamily="34" charset="0"/>
                  <a:ea typeface="Roboto Cn" pitchFamily="2" charset="0"/>
                </a:rPr>
                <a:t>These are technology and systems related requirements that enable the business requirements and support the overall strategies that the company is taking.</a:t>
              </a:r>
            </a:p>
          </p:txBody>
        </p:sp>
      </p:grpSp>
      <p:sp>
        <p:nvSpPr>
          <p:cNvPr id="33" name="Title 1">
            <a:extLst>
              <a:ext uri="{FF2B5EF4-FFF2-40B4-BE49-F238E27FC236}">
                <a16:creationId xmlns:a16="http://schemas.microsoft.com/office/drawing/2014/main" id="{880DF3E0-243C-D646-AC2B-3A1AA933FBA9}"/>
              </a:ext>
            </a:extLst>
          </p:cNvPr>
          <p:cNvSpPr txBox="1">
            <a:spLocks/>
          </p:cNvSpPr>
          <p:nvPr userDrawn="1"/>
        </p:nvSpPr>
        <p:spPr>
          <a:xfrm>
            <a:off x="137298" y="173832"/>
            <a:ext cx="6465464" cy="273844"/>
          </a:xfrm>
          <a:prstGeom prst="rect">
            <a:avLst/>
          </a:prstGeom>
        </p:spPr>
        <p:txBody>
          <a:bodyPr>
            <a:noAutofit/>
          </a:bodyPr>
          <a:lstStyle>
            <a:lvl1pPr algn="l" defTabSz="685800" rtl="0" eaLnBrk="1" latinLnBrk="0" hangingPunct="1">
              <a:lnSpc>
                <a:spcPct val="90000"/>
              </a:lnSpc>
              <a:spcBef>
                <a:spcPct val="0"/>
              </a:spcBef>
              <a:buNone/>
              <a:defRPr sz="2800" b="0" i="0" kern="1200">
                <a:solidFill>
                  <a:schemeClr val="accent1"/>
                </a:solidFill>
                <a:latin typeface="Franklin Gothic Medium" panose="020B0603020102020204" pitchFamily="34" charset="0"/>
                <a:ea typeface="+mj-ea"/>
                <a:cs typeface="+mj-cs"/>
              </a:defRPr>
            </a:lvl1pPr>
          </a:lstStyle>
          <a:p>
            <a:r>
              <a:rPr lang="en-US" sz="2500"/>
              <a:t>DART Methodology</a:t>
            </a:r>
          </a:p>
        </p:txBody>
      </p:sp>
    </p:spTree>
    <p:extLst>
      <p:ext uri="{BB962C8B-B14F-4D97-AF65-F5344CB8AC3E}">
        <p14:creationId xmlns:p14="http://schemas.microsoft.com/office/powerpoint/2010/main" val="1685378168"/>
      </p:ext>
    </p:extLst>
  </p:cSld>
  <p:clrMapOvr>
    <a:masterClrMapping/>
  </p:clrMapOvr>
  <p:transition spd="slow">
    <p:push/>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o Guidelines">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0ABE3F1B-4D41-ED43-8A82-6E893911AA20}"/>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5" name="Slide Number Placeholder 5">
            <a:extLst>
              <a:ext uri="{FF2B5EF4-FFF2-40B4-BE49-F238E27FC236}">
                <a16:creationId xmlns:a16="http://schemas.microsoft.com/office/drawing/2014/main" id="{3FA1CFCC-4B56-BA43-B625-A830399B0B50}"/>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pic>
        <p:nvPicPr>
          <p:cNvPr id="7" name="Picture 6" descr="Graphical user interface&#10;&#10;Description automatically generated">
            <a:extLst>
              <a:ext uri="{FF2B5EF4-FFF2-40B4-BE49-F238E27FC236}">
                <a16:creationId xmlns:a16="http://schemas.microsoft.com/office/drawing/2014/main" id="{A25D797C-0C83-5143-B3A2-CCC65903BB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00" y="-36771"/>
            <a:ext cx="9220200" cy="5196415"/>
          </a:xfrm>
          <a:prstGeom prst="rect">
            <a:avLst/>
          </a:prstGeom>
        </p:spPr>
      </p:pic>
    </p:spTree>
    <p:extLst>
      <p:ext uri="{BB962C8B-B14F-4D97-AF65-F5344CB8AC3E}">
        <p14:creationId xmlns:p14="http://schemas.microsoft.com/office/powerpoint/2010/main" val="3930013185"/>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accent4"/>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1816" y="1860601"/>
            <a:ext cx="2638911" cy="2661972"/>
          </a:xfrm>
        </p:spPr>
        <p:txBody>
          <a:bodyPr>
            <a:normAutofit/>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11816" y="1289101"/>
            <a:ext cx="2638911" cy="485214"/>
          </a:xfrm>
        </p:spPr>
        <p:txBody>
          <a:bodyPr anchor="b"/>
          <a:lstStyle>
            <a:lvl1pPr marL="0" indent="0">
              <a:buNone/>
              <a:defRPr sz="12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Footer Placeholder 10">
            <a:extLst>
              <a:ext uri="{FF2B5EF4-FFF2-40B4-BE49-F238E27FC236}">
                <a16:creationId xmlns:a16="http://schemas.microsoft.com/office/drawing/2014/main" id="{CB9E7B4C-1805-4B0A-9A21-E18F82A191AC}"/>
              </a:ext>
            </a:extLst>
          </p:cNvPr>
          <p:cNvSpPr>
            <a:spLocks noGrp="1"/>
          </p:cNvSpPr>
          <p:nvPr>
            <p:ph type="ftr" sz="quarter" idx="11"/>
          </p:nvPr>
        </p:nvSpPr>
        <p:spPr/>
        <p:txBody>
          <a:bodyPr/>
          <a:lstStyle/>
          <a:p>
            <a:pPr algn="l"/>
            <a:r>
              <a:rPr lang="en-US"/>
              <a:t>SAPINSIDERONLINE.COM</a:t>
            </a:r>
          </a:p>
        </p:txBody>
      </p:sp>
      <p:sp>
        <p:nvSpPr>
          <p:cNvPr id="12" name="Slide Number Placeholder 11">
            <a:extLst>
              <a:ext uri="{FF2B5EF4-FFF2-40B4-BE49-F238E27FC236}">
                <a16:creationId xmlns:a16="http://schemas.microsoft.com/office/drawing/2014/main" id="{D9D4EE04-57E9-4DA0-BB65-5A3534658B66}"/>
              </a:ext>
            </a:extLst>
          </p:cNvPr>
          <p:cNvSpPr>
            <a:spLocks noGrp="1"/>
          </p:cNvSpPr>
          <p:nvPr>
            <p:ph type="sldNum" sz="quarter" idx="12"/>
          </p:nvPr>
        </p:nvSpPr>
        <p:spPr/>
        <p:txBody>
          <a:bodyPr/>
          <a:lstStyle/>
          <a:p>
            <a:fld id="{C8C518D8-1706-4674-9310-73A5D24BF0EE}" type="slidenum">
              <a:rPr lang="en-US" smtClean="0"/>
              <a:pPr/>
              <a:t>‹#›</a:t>
            </a:fld>
            <a:endParaRPr lang="en-US"/>
          </a:p>
        </p:txBody>
      </p:sp>
      <p:sp>
        <p:nvSpPr>
          <p:cNvPr id="15" name="Content Placeholder 3">
            <a:extLst>
              <a:ext uri="{FF2B5EF4-FFF2-40B4-BE49-F238E27FC236}">
                <a16:creationId xmlns:a16="http://schemas.microsoft.com/office/drawing/2014/main" id="{3DB0475E-773A-4B22-89AC-DE08D81E2C53}"/>
              </a:ext>
            </a:extLst>
          </p:cNvPr>
          <p:cNvSpPr>
            <a:spLocks noGrp="1"/>
          </p:cNvSpPr>
          <p:nvPr>
            <p:ph sz="half" idx="13"/>
          </p:nvPr>
        </p:nvSpPr>
        <p:spPr>
          <a:xfrm>
            <a:off x="3270998" y="1860601"/>
            <a:ext cx="2638911" cy="2661972"/>
          </a:xfrm>
        </p:spPr>
        <p:txBody>
          <a:bodyPr>
            <a:normAutofit/>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F302F31B-9623-437E-A1E8-2F653D76F47F}"/>
              </a:ext>
            </a:extLst>
          </p:cNvPr>
          <p:cNvSpPr>
            <a:spLocks noGrp="1"/>
          </p:cNvSpPr>
          <p:nvPr>
            <p:ph type="body" sz="quarter" idx="14"/>
          </p:nvPr>
        </p:nvSpPr>
        <p:spPr>
          <a:xfrm>
            <a:off x="3270998" y="1289101"/>
            <a:ext cx="2638911" cy="485214"/>
          </a:xfrm>
        </p:spPr>
        <p:txBody>
          <a:bodyPr anchor="b"/>
          <a:lstStyle>
            <a:lvl1pPr marL="0" indent="0">
              <a:buNone/>
              <a:defRPr sz="12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Content Placeholder 3">
            <a:extLst>
              <a:ext uri="{FF2B5EF4-FFF2-40B4-BE49-F238E27FC236}">
                <a16:creationId xmlns:a16="http://schemas.microsoft.com/office/drawing/2014/main" id="{A89AAC56-BCF8-43ED-92DA-C3FABEB71DB1}"/>
              </a:ext>
            </a:extLst>
          </p:cNvPr>
          <p:cNvSpPr>
            <a:spLocks noGrp="1"/>
          </p:cNvSpPr>
          <p:nvPr>
            <p:ph sz="half" idx="15"/>
          </p:nvPr>
        </p:nvSpPr>
        <p:spPr>
          <a:xfrm>
            <a:off x="6098874" y="1860601"/>
            <a:ext cx="2638911" cy="2661972"/>
          </a:xfrm>
        </p:spPr>
        <p:txBody>
          <a:bodyPr>
            <a:normAutofit/>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2390C89-E05C-426D-BA33-3DA6FBC8ADE4}"/>
              </a:ext>
            </a:extLst>
          </p:cNvPr>
          <p:cNvSpPr>
            <a:spLocks noGrp="1"/>
          </p:cNvSpPr>
          <p:nvPr>
            <p:ph type="body" sz="quarter" idx="16"/>
          </p:nvPr>
        </p:nvSpPr>
        <p:spPr>
          <a:xfrm>
            <a:off x="6098874" y="1289101"/>
            <a:ext cx="2638911" cy="485214"/>
          </a:xfrm>
        </p:spPr>
        <p:txBody>
          <a:bodyPr anchor="b"/>
          <a:lstStyle>
            <a:lvl1pPr marL="0" indent="0">
              <a:buNone/>
              <a:defRPr sz="12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4" name="Content Placeholder 2">
            <a:extLst>
              <a:ext uri="{FF2B5EF4-FFF2-40B4-BE49-F238E27FC236}">
                <a16:creationId xmlns:a16="http://schemas.microsoft.com/office/drawing/2014/main" id="{5BF5B58D-A0A0-4DB9-8C80-20E0911ACA00}"/>
              </a:ext>
            </a:extLst>
          </p:cNvPr>
          <p:cNvSpPr>
            <a:spLocks noGrp="1"/>
          </p:cNvSpPr>
          <p:nvPr>
            <p:ph sz="half" idx="1"/>
          </p:nvPr>
        </p:nvSpPr>
        <p:spPr>
          <a:xfrm>
            <a:off x="411816" y="262066"/>
            <a:ext cx="8320367" cy="831780"/>
          </a:xfrm>
        </p:spPr>
        <p:txBody>
          <a:bodyPr anchor="ctr">
            <a:normAutofit/>
          </a:bodyPr>
          <a:lstStyle>
            <a:lvl1pPr marL="0" indent="0">
              <a:lnSpc>
                <a:spcPts val="1563"/>
              </a:lnSpc>
              <a:buNone/>
              <a:defRPr sz="2800">
                <a:solidFill>
                  <a:schemeClr val="accent1"/>
                </a:solidFill>
              </a:defRPr>
            </a:lvl1pPr>
            <a:lvl2pPr marL="179586" indent="0">
              <a:buNone/>
              <a:defRPr/>
            </a:lvl2pPr>
          </a:lstStyle>
          <a:p>
            <a:pPr lvl="0"/>
            <a:r>
              <a:rPr lang="en-US"/>
              <a:t>Click to edit Master text styles</a:t>
            </a:r>
          </a:p>
        </p:txBody>
      </p:sp>
    </p:spTree>
    <p:extLst>
      <p:ext uri="{BB962C8B-B14F-4D97-AF65-F5344CB8AC3E}">
        <p14:creationId xmlns:p14="http://schemas.microsoft.com/office/powerpoint/2010/main" val="941871258"/>
      </p:ext>
    </p:extLst>
  </p:cSld>
  <p:clrMapOvr>
    <a:masterClrMapping/>
  </p:clrMapOvr>
  <p:transition spd="slow">
    <p:push/>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shots &amp; Tit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096121-C28F-2C4B-B6B2-C65332BFC030}"/>
              </a:ext>
            </a:extLst>
          </p:cNvPr>
          <p:cNvSpPr/>
          <p:nvPr userDrawn="1"/>
        </p:nvSpPr>
        <p:spPr>
          <a:xfrm>
            <a:off x="16392" y="1143634"/>
            <a:ext cx="9144000" cy="36645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Picture Placeholder 28">
            <a:extLst>
              <a:ext uri="{FF2B5EF4-FFF2-40B4-BE49-F238E27FC236}">
                <a16:creationId xmlns:a16="http://schemas.microsoft.com/office/drawing/2014/main" id="{9094BB99-924C-794E-920F-0E175968DC8D}"/>
              </a:ext>
            </a:extLst>
          </p:cNvPr>
          <p:cNvSpPr>
            <a:spLocks noGrp="1"/>
          </p:cNvSpPr>
          <p:nvPr>
            <p:ph type="pic" sz="quarter" idx="15"/>
          </p:nvPr>
        </p:nvSpPr>
        <p:spPr>
          <a:xfrm>
            <a:off x="4902502" y="2617401"/>
            <a:ext cx="895350" cy="878425"/>
          </a:xfrm>
          <a:prstGeom prst="ellipse">
            <a:avLst/>
          </a:prstGeom>
        </p:spPr>
        <p:txBody>
          <a:bodyPr>
            <a:normAutofit/>
          </a:bodyPr>
          <a:lstStyle>
            <a:lvl1pPr>
              <a:defRPr sz="1200"/>
            </a:lvl1pPr>
          </a:lstStyle>
          <a:p>
            <a:endParaRPr lang="en-US"/>
          </a:p>
        </p:txBody>
      </p:sp>
      <p:sp>
        <p:nvSpPr>
          <p:cNvPr id="33" name="Picture Placeholder 28">
            <a:extLst>
              <a:ext uri="{FF2B5EF4-FFF2-40B4-BE49-F238E27FC236}">
                <a16:creationId xmlns:a16="http://schemas.microsoft.com/office/drawing/2014/main" id="{0AB730F9-9A62-F747-8331-56A4573FC504}"/>
              </a:ext>
            </a:extLst>
          </p:cNvPr>
          <p:cNvSpPr>
            <a:spLocks noGrp="1"/>
          </p:cNvSpPr>
          <p:nvPr>
            <p:ph type="pic" sz="quarter" idx="16"/>
          </p:nvPr>
        </p:nvSpPr>
        <p:spPr>
          <a:xfrm>
            <a:off x="4902502" y="1502257"/>
            <a:ext cx="895350" cy="878425"/>
          </a:xfrm>
          <a:prstGeom prst="ellipse">
            <a:avLst/>
          </a:prstGeom>
        </p:spPr>
        <p:txBody>
          <a:bodyPr>
            <a:normAutofit/>
          </a:bodyPr>
          <a:lstStyle>
            <a:lvl1pPr>
              <a:defRPr sz="1200"/>
            </a:lvl1pPr>
          </a:lstStyle>
          <a:p>
            <a:endParaRPr lang="en-US"/>
          </a:p>
        </p:txBody>
      </p:sp>
      <p:sp>
        <p:nvSpPr>
          <p:cNvPr id="29" name="Picture Placeholder 28">
            <a:extLst>
              <a:ext uri="{FF2B5EF4-FFF2-40B4-BE49-F238E27FC236}">
                <a16:creationId xmlns:a16="http://schemas.microsoft.com/office/drawing/2014/main" id="{410EB94A-38C6-C747-8CE2-5484CE1E0BDB}"/>
              </a:ext>
            </a:extLst>
          </p:cNvPr>
          <p:cNvSpPr>
            <a:spLocks noGrp="1"/>
          </p:cNvSpPr>
          <p:nvPr>
            <p:ph type="pic" sz="quarter" idx="12"/>
          </p:nvPr>
        </p:nvSpPr>
        <p:spPr>
          <a:xfrm>
            <a:off x="1490764" y="2617401"/>
            <a:ext cx="895350" cy="878425"/>
          </a:xfrm>
          <a:prstGeom prst="ellipse">
            <a:avLst/>
          </a:prstGeom>
        </p:spPr>
        <p:txBody>
          <a:bodyPr>
            <a:normAutofit/>
          </a:bodyPr>
          <a:lstStyle>
            <a:lvl1pPr>
              <a:defRPr sz="1200"/>
            </a:lvl1pPr>
          </a:lstStyle>
          <a:p>
            <a:endParaRPr lang="en-US"/>
          </a:p>
        </p:txBody>
      </p:sp>
      <p:sp>
        <p:nvSpPr>
          <p:cNvPr id="30" name="Picture Placeholder 28">
            <a:extLst>
              <a:ext uri="{FF2B5EF4-FFF2-40B4-BE49-F238E27FC236}">
                <a16:creationId xmlns:a16="http://schemas.microsoft.com/office/drawing/2014/main" id="{976CFA75-D9F5-D845-BC96-C470C9377E16}"/>
              </a:ext>
            </a:extLst>
          </p:cNvPr>
          <p:cNvSpPr>
            <a:spLocks noGrp="1"/>
          </p:cNvSpPr>
          <p:nvPr>
            <p:ph type="pic" sz="quarter" idx="13"/>
          </p:nvPr>
        </p:nvSpPr>
        <p:spPr>
          <a:xfrm>
            <a:off x="1490764" y="1492470"/>
            <a:ext cx="895350" cy="878425"/>
          </a:xfrm>
          <a:prstGeom prst="ellipse">
            <a:avLst/>
          </a:prstGeom>
        </p:spPr>
        <p:txBody>
          <a:bodyPr>
            <a:normAutofit/>
          </a:bodyPr>
          <a:lstStyle>
            <a:lvl1pPr>
              <a:defRPr sz="1200"/>
            </a:lvl1pPr>
          </a:lstStyle>
          <a:p>
            <a:endParaRPr lang="en-US"/>
          </a:p>
        </p:txBody>
      </p:sp>
      <p:sp>
        <p:nvSpPr>
          <p:cNvPr id="31" name="Picture Placeholder 28">
            <a:extLst>
              <a:ext uri="{FF2B5EF4-FFF2-40B4-BE49-F238E27FC236}">
                <a16:creationId xmlns:a16="http://schemas.microsoft.com/office/drawing/2014/main" id="{31AB738E-D15C-8C45-A93A-735A713C0A86}"/>
              </a:ext>
            </a:extLst>
          </p:cNvPr>
          <p:cNvSpPr>
            <a:spLocks noGrp="1"/>
          </p:cNvSpPr>
          <p:nvPr>
            <p:ph type="pic" sz="quarter" idx="14"/>
          </p:nvPr>
        </p:nvSpPr>
        <p:spPr>
          <a:xfrm>
            <a:off x="1490764" y="3660525"/>
            <a:ext cx="895350" cy="878425"/>
          </a:xfrm>
          <a:prstGeom prst="ellipse">
            <a:avLst/>
          </a:prstGeom>
        </p:spPr>
        <p:txBody>
          <a:bodyPr>
            <a:normAutofit/>
          </a:bodyPr>
          <a:lstStyle>
            <a:lvl1pPr>
              <a:defRPr sz="1200"/>
            </a:lvl1pPr>
          </a:lstStyle>
          <a:p>
            <a:endParaRPr lang="en-US"/>
          </a:p>
        </p:txBody>
      </p:sp>
      <p:sp>
        <p:nvSpPr>
          <p:cNvPr id="3" name="Footer Placeholder 2">
            <a:extLst>
              <a:ext uri="{FF2B5EF4-FFF2-40B4-BE49-F238E27FC236}">
                <a16:creationId xmlns:a16="http://schemas.microsoft.com/office/drawing/2014/main" id="{0FF133A4-5BE6-5A46-A903-091C813C011B}"/>
              </a:ext>
            </a:extLst>
          </p:cNvPr>
          <p:cNvSpPr>
            <a:spLocks noGrp="1"/>
          </p:cNvSpPr>
          <p:nvPr>
            <p:ph type="ftr" sz="quarter" idx="10"/>
          </p:nvPr>
        </p:nvSpPr>
        <p:spPr/>
        <p:txBody>
          <a:bodyPr/>
          <a:lstStyle/>
          <a:p>
            <a:r>
              <a:rPr lang="en-US"/>
              <a:t>SAPINSIDERONLINE.COM</a:t>
            </a:r>
          </a:p>
        </p:txBody>
      </p:sp>
      <p:sp>
        <p:nvSpPr>
          <p:cNvPr id="4" name="Slide Number Placeholder 3">
            <a:extLst>
              <a:ext uri="{FF2B5EF4-FFF2-40B4-BE49-F238E27FC236}">
                <a16:creationId xmlns:a16="http://schemas.microsoft.com/office/drawing/2014/main" id="{8C67DB19-42AB-0541-92BD-54FAAA245226}"/>
              </a:ext>
            </a:extLst>
          </p:cNvPr>
          <p:cNvSpPr>
            <a:spLocks noGrp="1"/>
          </p:cNvSpPr>
          <p:nvPr>
            <p:ph type="sldNum" sz="quarter" idx="11"/>
          </p:nvPr>
        </p:nvSpPr>
        <p:spPr/>
        <p:txBody>
          <a:bodyPr/>
          <a:lstStyle/>
          <a:p>
            <a:fld id="{48F63A3B-78C7-47BE-AE5E-E10140E04643}" type="slidenum">
              <a:rPr lang="en-US" smtClean="0"/>
              <a:pPr/>
              <a:t>‹#›</a:t>
            </a:fld>
            <a:endParaRPr lang="en-US"/>
          </a:p>
        </p:txBody>
      </p:sp>
      <p:sp>
        <p:nvSpPr>
          <p:cNvPr id="35" name="Content Placeholder 34">
            <a:extLst>
              <a:ext uri="{FF2B5EF4-FFF2-40B4-BE49-F238E27FC236}">
                <a16:creationId xmlns:a16="http://schemas.microsoft.com/office/drawing/2014/main" id="{0848F67D-1C71-0C47-9C74-E066B22953AD}"/>
              </a:ext>
            </a:extLst>
          </p:cNvPr>
          <p:cNvSpPr>
            <a:spLocks noGrp="1"/>
          </p:cNvSpPr>
          <p:nvPr>
            <p:ph sz="quarter" idx="17"/>
          </p:nvPr>
        </p:nvSpPr>
        <p:spPr>
          <a:xfrm>
            <a:off x="2693988" y="1660989"/>
            <a:ext cx="993775" cy="207962"/>
          </a:xfrm>
          <a:solidFill>
            <a:schemeClr val="accent1"/>
          </a:solidFill>
        </p:spPr>
        <p:txBody>
          <a:bodyPr>
            <a:noAutofit/>
          </a:bodyPr>
          <a:lstStyle>
            <a:lvl1pPr marL="0" indent="0">
              <a:buNone/>
              <a:defRPr sz="750">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36" name="Content Placeholder 34">
            <a:extLst>
              <a:ext uri="{FF2B5EF4-FFF2-40B4-BE49-F238E27FC236}">
                <a16:creationId xmlns:a16="http://schemas.microsoft.com/office/drawing/2014/main" id="{7914A04C-8432-4344-A2A2-DFC834E9B470}"/>
              </a:ext>
            </a:extLst>
          </p:cNvPr>
          <p:cNvSpPr>
            <a:spLocks noGrp="1"/>
          </p:cNvSpPr>
          <p:nvPr>
            <p:ph sz="quarter" idx="18"/>
          </p:nvPr>
        </p:nvSpPr>
        <p:spPr>
          <a:xfrm>
            <a:off x="2693988" y="2724787"/>
            <a:ext cx="993775" cy="207962"/>
          </a:xfrm>
          <a:solidFill>
            <a:schemeClr val="accent1"/>
          </a:solidFill>
        </p:spPr>
        <p:txBody>
          <a:bodyPr>
            <a:noAutofit/>
          </a:bodyPr>
          <a:lstStyle>
            <a:lvl1pPr marL="0" indent="0">
              <a:buNone/>
              <a:defRPr sz="750">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37" name="Content Placeholder 34">
            <a:extLst>
              <a:ext uri="{FF2B5EF4-FFF2-40B4-BE49-F238E27FC236}">
                <a16:creationId xmlns:a16="http://schemas.microsoft.com/office/drawing/2014/main" id="{BB0E3D3E-AEA1-F442-9830-F935520A7089}"/>
              </a:ext>
            </a:extLst>
          </p:cNvPr>
          <p:cNvSpPr>
            <a:spLocks noGrp="1"/>
          </p:cNvSpPr>
          <p:nvPr>
            <p:ph sz="quarter" idx="19"/>
          </p:nvPr>
        </p:nvSpPr>
        <p:spPr>
          <a:xfrm>
            <a:off x="2693988" y="3717016"/>
            <a:ext cx="993775" cy="207962"/>
          </a:xfrm>
          <a:solidFill>
            <a:schemeClr val="accent1"/>
          </a:solidFill>
        </p:spPr>
        <p:txBody>
          <a:bodyPr>
            <a:noAutofit/>
          </a:bodyPr>
          <a:lstStyle>
            <a:lvl1pPr marL="0" indent="0">
              <a:buNone/>
              <a:defRPr sz="750">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38" name="Content Placeholder 34">
            <a:extLst>
              <a:ext uri="{FF2B5EF4-FFF2-40B4-BE49-F238E27FC236}">
                <a16:creationId xmlns:a16="http://schemas.microsoft.com/office/drawing/2014/main" id="{E296369B-6A85-5246-84BB-4C4489A91814}"/>
              </a:ext>
            </a:extLst>
          </p:cNvPr>
          <p:cNvSpPr>
            <a:spLocks noGrp="1"/>
          </p:cNvSpPr>
          <p:nvPr>
            <p:ph sz="quarter" idx="20"/>
          </p:nvPr>
        </p:nvSpPr>
        <p:spPr>
          <a:xfrm>
            <a:off x="6010957" y="1664386"/>
            <a:ext cx="993775" cy="207962"/>
          </a:xfrm>
          <a:solidFill>
            <a:schemeClr val="accent1"/>
          </a:solidFill>
        </p:spPr>
        <p:txBody>
          <a:bodyPr>
            <a:noAutofit/>
          </a:bodyPr>
          <a:lstStyle>
            <a:lvl1pPr marL="0" indent="0">
              <a:buNone/>
              <a:defRPr sz="750">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39" name="Content Placeholder 34">
            <a:extLst>
              <a:ext uri="{FF2B5EF4-FFF2-40B4-BE49-F238E27FC236}">
                <a16:creationId xmlns:a16="http://schemas.microsoft.com/office/drawing/2014/main" id="{F5E3D1BA-4514-0E4A-BC96-8047CDD3E4E0}"/>
              </a:ext>
            </a:extLst>
          </p:cNvPr>
          <p:cNvSpPr>
            <a:spLocks noGrp="1"/>
          </p:cNvSpPr>
          <p:nvPr>
            <p:ph sz="quarter" idx="21"/>
          </p:nvPr>
        </p:nvSpPr>
        <p:spPr>
          <a:xfrm>
            <a:off x="6018816" y="2744083"/>
            <a:ext cx="993775" cy="207962"/>
          </a:xfrm>
          <a:solidFill>
            <a:schemeClr val="accent1"/>
          </a:solidFill>
        </p:spPr>
        <p:txBody>
          <a:bodyPr>
            <a:noAutofit/>
          </a:bodyPr>
          <a:lstStyle>
            <a:lvl1pPr marL="0" indent="0">
              <a:buNone/>
              <a:defRPr sz="750">
                <a:solidFill>
                  <a:schemeClr val="bg1"/>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40" name="Content Placeholder 34">
            <a:extLst>
              <a:ext uri="{FF2B5EF4-FFF2-40B4-BE49-F238E27FC236}">
                <a16:creationId xmlns:a16="http://schemas.microsoft.com/office/drawing/2014/main" id="{99C2B4E8-2DFB-2342-B4B2-59A7C2E30430}"/>
              </a:ext>
            </a:extLst>
          </p:cNvPr>
          <p:cNvSpPr>
            <a:spLocks noGrp="1"/>
          </p:cNvSpPr>
          <p:nvPr>
            <p:ph sz="quarter" idx="22"/>
          </p:nvPr>
        </p:nvSpPr>
        <p:spPr>
          <a:xfrm>
            <a:off x="2693899" y="1941470"/>
            <a:ext cx="1699679" cy="502100"/>
          </a:xfrm>
          <a:noFill/>
        </p:spPr>
        <p:txBody>
          <a:bodyPr>
            <a:noAutofit/>
          </a:bodyPr>
          <a:lstStyle>
            <a:lvl1pPr marL="0" indent="0" defTabSz="502920">
              <a:lnSpc>
                <a:spcPct val="100000"/>
              </a:lnSpc>
              <a:spcBef>
                <a:spcPts val="750"/>
              </a:spcBef>
              <a:buNone/>
              <a:defRPr sz="750">
                <a:solidFill>
                  <a:sysClr val="windowText" lastClr="000000"/>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41" name="Content Placeholder 34">
            <a:extLst>
              <a:ext uri="{FF2B5EF4-FFF2-40B4-BE49-F238E27FC236}">
                <a16:creationId xmlns:a16="http://schemas.microsoft.com/office/drawing/2014/main" id="{FAC641FA-0728-F145-94F5-783662B1EE78}"/>
              </a:ext>
            </a:extLst>
          </p:cNvPr>
          <p:cNvSpPr>
            <a:spLocks noGrp="1"/>
          </p:cNvSpPr>
          <p:nvPr>
            <p:ph sz="quarter" idx="23"/>
          </p:nvPr>
        </p:nvSpPr>
        <p:spPr>
          <a:xfrm>
            <a:off x="2693901" y="2993726"/>
            <a:ext cx="1699679" cy="502100"/>
          </a:xfrm>
          <a:noFill/>
        </p:spPr>
        <p:txBody>
          <a:bodyPr>
            <a:noAutofit/>
          </a:bodyPr>
          <a:lstStyle>
            <a:lvl1pPr marL="0" indent="0" defTabSz="502920">
              <a:lnSpc>
                <a:spcPct val="100000"/>
              </a:lnSpc>
              <a:spcBef>
                <a:spcPts val="750"/>
              </a:spcBef>
              <a:buNone/>
              <a:defRPr sz="750">
                <a:solidFill>
                  <a:sysClr val="windowText" lastClr="000000"/>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42" name="Content Placeholder 34">
            <a:extLst>
              <a:ext uri="{FF2B5EF4-FFF2-40B4-BE49-F238E27FC236}">
                <a16:creationId xmlns:a16="http://schemas.microsoft.com/office/drawing/2014/main" id="{F4CC77FB-A8B0-BE4B-AB96-F2D0121F88C1}"/>
              </a:ext>
            </a:extLst>
          </p:cNvPr>
          <p:cNvSpPr>
            <a:spLocks noGrp="1"/>
          </p:cNvSpPr>
          <p:nvPr>
            <p:ph sz="quarter" idx="24"/>
          </p:nvPr>
        </p:nvSpPr>
        <p:spPr>
          <a:xfrm>
            <a:off x="2693900" y="3995365"/>
            <a:ext cx="1699679" cy="502100"/>
          </a:xfrm>
          <a:noFill/>
        </p:spPr>
        <p:txBody>
          <a:bodyPr>
            <a:noAutofit/>
          </a:bodyPr>
          <a:lstStyle>
            <a:lvl1pPr marL="0" indent="0" defTabSz="502920" fontAlgn="t">
              <a:lnSpc>
                <a:spcPct val="100000"/>
              </a:lnSpc>
              <a:spcBef>
                <a:spcPts val="750"/>
              </a:spcBef>
              <a:buNone/>
              <a:defRPr sz="750">
                <a:solidFill>
                  <a:sysClr val="windowText" lastClr="000000"/>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43" name="Content Placeholder 34">
            <a:extLst>
              <a:ext uri="{FF2B5EF4-FFF2-40B4-BE49-F238E27FC236}">
                <a16:creationId xmlns:a16="http://schemas.microsoft.com/office/drawing/2014/main" id="{AA1C444E-81C4-7145-A62D-A17BB027CA4D}"/>
              </a:ext>
            </a:extLst>
          </p:cNvPr>
          <p:cNvSpPr>
            <a:spLocks noGrp="1"/>
          </p:cNvSpPr>
          <p:nvPr>
            <p:ph sz="quarter" idx="25"/>
          </p:nvPr>
        </p:nvSpPr>
        <p:spPr>
          <a:xfrm>
            <a:off x="6010957" y="1941470"/>
            <a:ext cx="1699679" cy="502100"/>
          </a:xfrm>
          <a:noFill/>
        </p:spPr>
        <p:txBody>
          <a:bodyPr>
            <a:noAutofit/>
          </a:bodyPr>
          <a:lstStyle>
            <a:lvl1pPr marL="0" indent="0" defTabSz="502920">
              <a:lnSpc>
                <a:spcPct val="100000"/>
              </a:lnSpc>
              <a:spcBef>
                <a:spcPts val="750"/>
              </a:spcBef>
              <a:buNone/>
              <a:defRPr sz="750">
                <a:solidFill>
                  <a:sysClr val="windowText" lastClr="000000"/>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44" name="Content Placeholder 34">
            <a:extLst>
              <a:ext uri="{FF2B5EF4-FFF2-40B4-BE49-F238E27FC236}">
                <a16:creationId xmlns:a16="http://schemas.microsoft.com/office/drawing/2014/main" id="{65EB067B-7929-7948-AAEE-CB7B8DFAC31F}"/>
              </a:ext>
            </a:extLst>
          </p:cNvPr>
          <p:cNvSpPr>
            <a:spLocks noGrp="1"/>
          </p:cNvSpPr>
          <p:nvPr>
            <p:ph sz="quarter" idx="26"/>
          </p:nvPr>
        </p:nvSpPr>
        <p:spPr>
          <a:xfrm>
            <a:off x="6010956" y="3021167"/>
            <a:ext cx="1699679" cy="502100"/>
          </a:xfrm>
          <a:noFill/>
        </p:spPr>
        <p:txBody>
          <a:bodyPr>
            <a:noAutofit/>
          </a:bodyPr>
          <a:lstStyle>
            <a:lvl1pPr marL="0" indent="0" defTabSz="502920">
              <a:lnSpc>
                <a:spcPct val="100000"/>
              </a:lnSpc>
              <a:spcBef>
                <a:spcPts val="750"/>
              </a:spcBef>
              <a:buNone/>
              <a:defRPr sz="750">
                <a:solidFill>
                  <a:sysClr val="windowText" lastClr="000000"/>
                </a:solidFill>
              </a:defRPr>
            </a:lvl1pPr>
            <a:lvl2pPr marL="342900" indent="0">
              <a:buNone/>
              <a:defRPr sz="750">
                <a:solidFill>
                  <a:schemeClr val="bg1"/>
                </a:solidFill>
              </a:defRPr>
            </a:lvl2pPr>
            <a:lvl3pPr marL="685800" indent="0">
              <a:buNone/>
              <a:defRPr sz="750">
                <a:solidFill>
                  <a:schemeClr val="bg1"/>
                </a:solidFill>
              </a:defRPr>
            </a:lvl3pPr>
            <a:lvl4pPr marL="1028700" indent="0">
              <a:buNone/>
              <a:defRPr sz="750">
                <a:solidFill>
                  <a:schemeClr val="bg1"/>
                </a:solidFill>
              </a:defRPr>
            </a:lvl4pPr>
            <a:lvl5pPr marL="1371600" indent="0">
              <a:buNone/>
              <a:defRPr sz="750">
                <a:solidFill>
                  <a:schemeClr val="bg1"/>
                </a:solidFill>
              </a:defRPr>
            </a:lvl5pPr>
          </a:lstStyle>
          <a:p>
            <a:pPr lvl="0"/>
            <a:r>
              <a:rPr lang="en-US"/>
              <a:t>Click to edit Master</a:t>
            </a:r>
          </a:p>
        </p:txBody>
      </p:sp>
      <p:sp>
        <p:nvSpPr>
          <p:cNvPr id="45" name="Title 44">
            <a:extLst>
              <a:ext uri="{FF2B5EF4-FFF2-40B4-BE49-F238E27FC236}">
                <a16:creationId xmlns:a16="http://schemas.microsoft.com/office/drawing/2014/main" id="{CA582D72-4D2B-FC40-8850-612439620437}"/>
              </a:ext>
            </a:extLst>
          </p:cNvPr>
          <p:cNvSpPr>
            <a:spLocks noGrp="1"/>
          </p:cNvSpPr>
          <p:nvPr>
            <p:ph type="title"/>
          </p:nvPr>
        </p:nvSpPr>
        <p:spPr>
          <a:xfrm>
            <a:off x="209550" y="87653"/>
            <a:ext cx="7886700" cy="994172"/>
          </a:xfrm>
        </p:spPr>
        <p:txBody>
          <a:bodyPr/>
          <a:lstStyle/>
          <a:p>
            <a:r>
              <a:rPr lang="en-US"/>
              <a:t>Click to edit Master title style</a:t>
            </a:r>
          </a:p>
        </p:txBody>
      </p:sp>
    </p:spTree>
    <p:extLst>
      <p:ext uri="{BB962C8B-B14F-4D97-AF65-F5344CB8AC3E}">
        <p14:creationId xmlns:p14="http://schemas.microsoft.com/office/powerpoint/2010/main" val="2145325961"/>
      </p:ext>
    </p:extLst>
  </p:cSld>
  <p:clrMapOvr>
    <a:masterClrMapping/>
  </p:clrMapOvr>
  <p:transition spd="slow">
    <p:push/>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eaker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013F-EF34-48FC-9E01-83D9E1C4D5F7}"/>
              </a:ext>
            </a:extLst>
          </p:cNvPr>
          <p:cNvSpPr>
            <a:spLocks noGrp="1"/>
          </p:cNvSpPr>
          <p:nvPr>
            <p:ph type="title" hasCustomPrompt="1"/>
          </p:nvPr>
        </p:nvSpPr>
        <p:spPr/>
        <p:txBody>
          <a:bodyPr/>
          <a:lstStyle>
            <a:lvl1pPr>
              <a:defRPr b="0" i="0">
                <a:solidFill>
                  <a:schemeClr val="accent1"/>
                </a:solidFill>
              </a:defRPr>
            </a:lvl1pPr>
          </a:lstStyle>
          <a:p>
            <a:r>
              <a:rPr lang="en-US"/>
              <a:t>SPEAKER NAME</a:t>
            </a:r>
          </a:p>
        </p:txBody>
      </p:sp>
      <p:sp>
        <p:nvSpPr>
          <p:cNvPr id="9" name="Rectangle 8">
            <a:extLst>
              <a:ext uri="{FF2B5EF4-FFF2-40B4-BE49-F238E27FC236}">
                <a16:creationId xmlns:a16="http://schemas.microsoft.com/office/drawing/2014/main" id="{D0469624-FCD9-314E-99DE-EAF18E4AE19F}"/>
              </a:ext>
            </a:extLst>
          </p:cNvPr>
          <p:cNvSpPr>
            <a:spLocks noChangeAspect="1"/>
          </p:cNvSpPr>
          <p:nvPr userDrawn="1"/>
        </p:nvSpPr>
        <p:spPr>
          <a:xfrm>
            <a:off x="4572001" y="964407"/>
            <a:ext cx="4129088" cy="3846909"/>
          </a:xfrm>
          <a:prstGeom prst="rect">
            <a:avLst/>
          </a:pr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a typeface="Roboto" panose="02000000000000000000" pitchFamily="2" charset="0"/>
            </a:endParaRPr>
          </a:p>
        </p:txBody>
      </p:sp>
      <p:sp>
        <p:nvSpPr>
          <p:cNvPr id="10" name="Text Placeholder 18">
            <a:extLst>
              <a:ext uri="{FF2B5EF4-FFF2-40B4-BE49-F238E27FC236}">
                <a16:creationId xmlns:a16="http://schemas.microsoft.com/office/drawing/2014/main" id="{5662B22E-4282-AD4C-BF65-6615433ABB84}"/>
              </a:ext>
            </a:extLst>
          </p:cNvPr>
          <p:cNvSpPr>
            <a:spLocks noGrp="1" noChangeAspect="1"/>
          </p:cNvSpPr>
          <p:nvPr>
            <p:ph type="body" sz="quarter" idx="14" hasCustomPrompt="1"/>
          </p:nvPr>
        </p:nvSpPr>
        <p:spPr>
          <a:xfrm>
            <a:off x="4768453" y="1253729"/>
            <a:ext cx="3684973" cy="3278981"/>
          </a:xfrm>
        </p:spPr>
        <p:txBody>
          <a:bodyPr anchor="ctr">
            <a:normAutofit/>
          </a:bodyPr>
          <a:lstStyle>
            <a:lvl1pPr marL="0" indent="0">
              <a:buNone/>
              <a:defRPr sz="1350" b="0" i="0">
                <a:solidFill>
                  <a:schemeClr val="tx1"/>
                </a:solidFill>
                <a:latin typeface="Franklin Gothic Medium" panose="020B0603020102020204" pitchFamily="34" charset="0"/>
                <a:ea typeface="Roboto" panose="02000000000000000000" pitchFamily="2" charset="0"/>
              </a:defRPr>
            </a:lvl1pPr>
          </a:lstStyle>
          <a:p>
            <a:pPr lvl="0"/>
            <a:r>
              <a:rPr lang="en-US"/>
              <a:t>Bio</a:t>
            </a:r>
          </a:p>
        </p:txBody>
      </p:sp>
      <p:sp>
        <p:nvSpPr>
          <p:cNvPr id="12" name="Oval 11">
            <a:extLst>
              <a:ext uri="{FF2B5EF4-FFF2-40B4-BE49-F238E27FC236}">
                <a16:creationId xmlns:a16="http://schemas.microsoft.com/office/drawing/2014/main" id="{CD22FBB3-C012-4945-816F-648F68EC2EF8}"/>
              </a:ext>
            </a:extLst>
          </p:cNvPr>
          <p:cNvSpPr>
            <a:spLocks noChangeAspect="1"/>
          </p:cNvSpPr>
          <p:nvPr userDrawn="1"/>
        </p:nvSpPr>
        <p:spPr>
          <a:xfrm>
            <a:off x="808672" y="1406184"/>
            <a:ext cx="2988357" cy="2988357"/>
          </a:xfrm>
          <a:prstGeom prst="ellipse">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ndParaRPr>
          </a:p>
        </p:txBody>
      </p:sp>
      <p:sp>
        <p:nvSpPr>
          <p:cNvPr id="14" name="Picture Placeholder 7">
            <a:extLst>
              <a:ext uri="{FF2B5EF4-FFF2-40B4-BE49-F238E27FC236}">
                <a16:creationId xmlns:a16="http://schemas.microsoft.com/office/drawing/2014/main" id="{B2FFF146-1C0C-5A4F-9AF9-9DF4ECD302DC}"/>
              </a:ext>
            </a:extLst>
          </p:cNvPr>
          <p:cNvSpPr>
            <a:spLocks noGrp="1" noChangeAspect="1"/>
          </p:cNvSpPr>
          <p:nvPr>
            <p:ph type="pic" sz="quarter" idx="15"/>
          </p:nvPr>
        </p:nvSpPr>
        <p:spPr>
          <a:xfrm>
            <a:off x="954637" y="1542298"/>
            <a:ext cx="2716128" cy="2716128"/>
          </a:xfrm>
          <a:prstGeom prst="ellipse">
            <a:avLst/>
          </a:prstGeom>
        </p:spPr>
        <p:txBody>
          <a:bodyPr/>
          <a:lstStyle>
            <a:lvl1pPr marL="0" indent="0">
              <a:buNone/>
              <a:defRPr b="0" i="0"/>
            </a:lvl1pPr>
          </a:lstStyle>
          <a:p>
            <a:endParaRPr lang="en-US"/>
          </a:p>
        </p:txBody>
      </p:sp>
    </p:spTree>
    <p:extLst>
      <p:ext uri="{BB962C8B-B14F-4D97-AF65-F5344CB8AC3E}">
        <p14:creationId xmlns:p14="http://schemas.microsoft.com/office/powerpoint/2010/main" val="1336834066"/>
      </p:ext>
    </p:extLst>
  </p:cSld>
  <p:clrMapOvr>
    <a:masterClrMapping/>
  </p:clrMapOvr>
  <p:transition spd="slow">
    <p:push/>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Speaker 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3DD17B-E2C2-4415-972E-D1D89BB53A95}"/>
              </a:ext>
            </a:extLst>
          </p:cNvPr>
          <p:cNvSpPr>
            <a:spLocks noChangeAspect="1"/>
          </p:cNvSpPr>
          <p:nvPr userDrawn="1"/>
        </p:nvSpPr>
        <p:spPr>
          <a:xfrm>
            <a:off x="2486026" y="1033191"/>
            <a:ext cx="6236494" cy="1629677"/>
          </a:xfrm>
          <a:prstGeom prst="rect">
            <a:avLst/>
          </a:pr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a typeface="Roboto" panose="02000000000000000000" pitchFamily="2" charset="0"/>
            </a:endParaRPr>
          </a:p>
        </p:txBody>
      </p:sp>
      <p:sp>
        <p:nvSpPr>
          <p:cNvPr id="2" name="Title 1">
            <a:extLst>
              <a:ext uri="{FF2B5EF4-FFF2-40B4-BE49-F238E27FC236}">
                <a16:creationId xmlns:a16="http://schemas.microsoft.com/office/drawing/2014/main" id="{6AFF6A4A-2A7C-4CD0-B201-326C5DA6C9C1}"/>
              </a:ext>
            </a:extLst>
          </p:cNvPr>
          <p:cNvSpPr>
            <a:spLocks noGrp="1"/>
          </p:cNvSpPr>
          <p:nvPr>
            <p:ph type="title" hasCustomPrompt="1"/>
          </p:nvPr>
        </p:nvSpPr>
        <p:spPr>
          <a:xfrm>
            <a:off x="207991" y="162602"/>
            <a:ext cx="6705614" cy="514350"/>
          </a:xfrm>
        </p:spPr>
        <p:txBody>
          <a:bodyPr/>
          <a:lstStyle>
            <a:lvl1pPr>
              <a:defRPr b="0" i="0">
                <a:solidFill>
                  <a:schemeClr val="accent1"/>
                </a:solidFill>
              </a:defRPr>
            </a:lvl1pPr>
          </a:lstStyle>
          <a:p>
            <a:r>
              <a:rPr lang="en-US"/>
              <a:t>SPEAKER NAMES</a:t>
            </a:r>
          </a:p>
        </p:txBody>
      </p:sp>
      <p:sp>
        <p:nvSpPr>
          <p:cNvPr id="20" name="Text Placeholder 18">
            <a:extLst>
              <a:ext uri="{FF2B5EF4-FFF2-40B4-BE49-F238E27FC236}">
                <a16:creationId xmlns:a16="http://schemas.microsoft.com/office/drawing/2014/main" id="{4C0186C0-9C2C-41E0-ABE8-EBAC62443707}"/>
              </a:ext>
            </a:extLst>
          </p:cNvPr>
          <p:cNvSpPr>
            <a:spLocks noGrp="1" noChangeAspect="1"/>
          </p:cNvSpPr>
          <p:nvPr>
            <p:ph type="body" sz="quarter" idx="13"/>
          </p:nvPr>
        </p:nvSpPr>
        <p:spPr>
          <a:xfrm>
            <a:off x="2678907" y="1248059"/>
            <a:ext cx="5795951" cy="1205820"/>
          </a:xfrm>
        </p:spPr>
        <p:txBody>
          <a:bodyPr anchor="ctr">
            <a:normAutofit/>
          </a:bodyPr>
          <a:lstStyle>
            <a:lvl1pPr marL="0" indent="0">
              <a:buNone/>
              <a:defRPr sz="1350" b="0" i="0">
                <a:solidFill>
                  <a:schemeClr val="tx1"/>
                </a:solidFill>
                <a:latin typeface="Franklin Gothic Medium" panose="020B0603020102020204" pitchFamily="34" charset="0"/>
                <a:ea typeface="Roboto" panose="02000000000000000000" pitchFamily="2" charset="0"/>
              </a:defRPr>
            </a:lvl1pPr>
          </a:lstStyle>
          <a:p>
            <a:pPr lvl="0"/>
            <a:endParaRPr lang="en-US"/>
          </a:p>
        </p:txBody>
      </p:sp>
      <p:sp>
        <p:nvSpPr>
          <p:cNvPr id="21" name="Oval 20">
            <a:extLst>
              <a:ext uri="{FF2B5EF4-FFF2-40B4-BE49-F238E27FC236}">
                <a16:creationId xmlns:a16="http://schemas.microsoft.com/office/drawing/2014/main" id="{FC695829-816F-46F5-80F5-33A93531D8BF}"/>
              </a:ext>
            </a:extLst>
          </p:cNvPr>
          <p:cNvSpPr>
            <a:spLocks noChangeAspect="1"/>
          </p:cNvSpPr>
          <p:nvPr userDrawn="1"/>
        </p:nvSpPr>
        <p:spPr>
          <a:xfrm>
            <a:off x="347674" y="948389"/>
            <a:ext cx="1793015" cy="1793015"/>
          </a:xfrm>
          <a:prstGeom prst="ellipse">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ndParaRPr>
          </a:p>
        </p:txBody>
      </p:sp>
      <p:sp>
        <p:nvSpPr>
          <p:cNvPr id="23" name="Picture Placeholder 7">
            <a:extLst>
              <a:ext uri="{FF2B5EF4-FFF2-40B4-BE49-F238E27FC236}">
                <a16:creationId xmlns:a16="http://schemas.microsoft.com/office/drawing/2014/main" id="{9E4020F8-55BB-4837-919A-0830430EDC74}"/>
              </a:ext>
            </a:extLst>
          </p:cNvPr>
          <p:cNvSpPr>
            <a:spLocks noGrp="1" noChangeAspect="1"/>
          </p:cNvSpPr>
          <p:nvPr>
            <p:ph type="pic" sz="quarter" idx="10"/>
          </p:nvPr>
        </p:nvSpPr>
        <p:spPr>
          <a:xfrm>
            <a:off x="429344" y="1033191"/>
            <a:ext cx="1629677" cy="1629677"/>
          </a:xfrm>
          <a:prstGeom prst="ellipse">
            <a:avLst/>
          </a:prstGeom>
        </p:spPr>
        <p:txBody>
          <a:bodyPr/>
          <a:lstStyle>
            <a:lvl1pPr marL="0" indent="0">
              <a:buNone/>
              <a:defRPr b="0" i="0"/>
            </a:lvl1pPr>
          </a:lstStyle>
          <a:p>
            <a:endParaRPr lang="en-US"/>
          </a:p>
        </p:txBody>
      </p:sp>
      <p:sp>
        <p:nvSpPr>
          <p:cNvPr id="28" name="Rectangle 27">
            <a:extLst>
              <a:ext uri="{FF2B5EF4-FFF2-40B4-BE49-F238E27FC236}">
                <a16:creationId xmlns:a16="http://schemas.microsoft.com/office/drawing/2014/main" id="{1C8CA68F-B56C-7044-AB59-BF3D1A5C3D16}"/>
              </a:ext>
            </a:extLst>
          </p:cNvPr>
          <p:cNvSpPr>
            <a:spLocks noChangeAspect="1"/>
          </p:cNvSpPr>
          <p:nvPr userDrawn="1"/>
        </p:nvSpPr>
        <p:spPr>
          <a:xfrm>
            <a:off x="2486026" y="3051933"/>
            <a:ext cx="6236494" cy="1629677"/>
          </a:xfrm>
          <a:prstGeom prst="rect">
            <a:avLst/>
          </a:pr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a typeface="Roboto" panose="02000000000000000000" pitchFamily="2" charset="0"/>
            </a:endParaRPr>
          </a:p>
        </p:txBody>
      </p:sp>
      <p:sp>
        <p:nvSpPr>
          <p:cNvPr id="35" name="Oval 34">
            <a:extLst>
              <a:ext uri="{FF2B5EF4-FFF2-40B4-BE49-F238E27FC236}">
                <a16:creationId xmlns:a16="http://schemas.microsoft.com/office/drawing/2014/main" id="{8AD9363B-F79A-1944-81D2-4C49CB4BB038}"/>
              </a:ext>
            </a:extLst>
          </p:cNvPr>
          <p:cNvSpPr>
            <a:spLocks noChangeAspect="1"/>
          </p:cNvSpPr>
          <p:nvPr userDrawn="1"/>
        </p:nvSpPr>
        <p:spPr>
          <a:xfrm>
            <a:off x="347674" y="2967131"/>
            <a:ext cx="1793015" cy="1793015"/>
          </a:xfrm>
          <a:prstGeom prst="ellipse">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ndParaRPr>
          </a:p>
        </p:txBody>
      </p:sp>
      <p:sp>
        <p:nvSpPr>
          <p:cNvPr id="38" name="Text Placeholder 18">
            <a:extLst>
              <a:ext uri="{FF2B5EF4-FFF2-40B4-BE49-F238E27FC236}">
                <a16:creationId xmlns:a16="http://schemas.microsoft.com/office/drawing/2014/main" id="{AFCC645A-A8B3-8C4A-B3DF-6959E484806B}"/>
              </a:ext>
            </a:extLst>
          </p:cNvPr>
          <p:cNvSpPr>
            <a:spLocks noGrp="1" noChangeAspect="1"/>
          </p:cNvSpPr>
          <p:nvPr>
            <p:ph type="body" sz="quarter" idx="16" hasCustomPrompt="1"/>
          </p:nvPr>
        </p:nvSpPr>
        <p:spPr>
          <a:xfrm>
            <a:off x="2678907" y="3260729"/>
            <a:ext cx="5795951" cy="1205820"/>
          </a:xfrm>
        </p:spPr>
        <p:txBody>
          <a:bodyPr anchor="ctr">
            <a:normAutofit/>
          </a:bodyPr>
          <a:lstStyle>
            <a:lvl1pPr marL="0" indent="0">
              <a:buNone/>
              <a:defRPr sz="1350" b="0" i="0">
                <a:solidFill>
                  <a:schemeClr val="tx1"/>
                </a:solidFill>
                <a:latin typeface="Franklin Gothic Medium" panose="020B0603020102020204" pitchFamily="34" charset="0"/>
                <a:ea typeface="Roboto" panose="02000000000000000000" pitchFamily="2" charset="0"/>
              </a:defRPr>
            </a:lvl1pPr>
          </a:lstStyle>
          <a:p>
            <a:pPr lvl="0"/>
            <a:r>
              <a:rPr lang="en-US"/>
              <a:t>Bio</a:t>
            </a:r>
          </a:p>
        </p:txBody>
      </p:sp>
      <p:sp>
        <p:nvSpPr>
          <p:cNvPr id="39" name="Picture Placeholder 7">
            <a:extLst>
              <a:ext uri="{FF2B5EF4-FFF2-40B4-BE49-F238E27FC236}">
                <a16:creationId xmlns:a16="http://schemas.microsoft.com/office/drawing/2014/main" id="{2FBADE72-380D-584E-B6EC-65CF34AF652E}"/>
              </a:ext>
            </a:extLst>
          </p:cNvPr>
          <p:cNvSpPr>
            <a:spLocks noGrp="1" noChangeAspect="1"/>
          </p:cNvSpPr>
          <p:nvPr>
            <p:ph type="pic" sz="quarter" idx="17"/>
          </p:nvPr>
        </p:nvSpPr>
        <p:spPr>
          <a:xfrm>
            <a:off x="429344" y="3065827"/>
            <a:ext cx="1629677" cy="1629677"/>
          </a:xfrm>
          <a:prstGeom prst="ellipse">
            <a:avLst/>
          </a:prstGeom>
        </p:spPr>
        <p:txBody>
          <a:bodyPr/>
          <a:lstStyle>
            <a:lvl1pPr marL="0" indent="0">
              <a:buNone/>
              <a:defRPr b="0" i="0"/>
            </a:lvl1pPr>
          </a:lstStyle>
          <a:p>
            <a:endParaRPr lang="en-US"/>
          </a:p>
        </p:txBody>
      </p:sp>
    </p:spTree>
    <p:extLst>
      <p:ext uri="{BB962C8B-B14F-4D97-AF65-F5344CB8AC3E}">
        <p14:creationId xmlns:p14="http://schemas.microsoft.com/office/powerpoint/2010/main" val="3438122259"/>
      </p:ext>
    </p:extLst>
  </p:cSld>
  <p:clrMapOvr>
    <a:masterClrMapping/>
  </p:clrMapOvr>
  <p:transition spd="slow">
    <p:push/>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EB1C71F-F1D1-47BD-B89A-37E81829F5B2}"/>
              </a:ext>
            </a:extLst>
          </p:cNvPr>
          <p:cNvSpPr>
            <a:spLocks noGrp="1"/>
          </p:cNvSpPr>
          <p:nvPr>
            <p:ph idx="11" hasCustomPrompt="1"/>
          </p:nvPr>
        </p:nvSpPr>
        <p:spPr>
          <a:xfrm>
            <a:off x="4710017" y="981075"/>
            <a:ext cx="3962400" cy="1103591"/>
          </a:xfrm>
          <a:prstGeom prst="rect">
            <a:avLst/>
          </a:prstGeom>
        </p:spPr>
        <p:txBody>
          <a:bodyPr anchor="ctr"/>
          <a:lstStyle>
            <a:lvl1pPr marL="0" indent="0">
              <a:buNone/>
              <a:defRPr sz="1350" b="0" i="0">
                <a:solidFill>
                  <a:schemeClr val="tx1"/>
                </a:solidFill>
                <a:latin typeface="Franklin Gothic Medium" panose="020B0603020102020204" pitchFamily="34" charset="0"/>
                <a:ea typeface="Roboto" panose="02000000000000000000" pitchFamily="2" charset="0"/>
                <a:cs typeface="Arial" panose="020B0604020202020204" pitchFamily="34" charset="0"/>
              </a:defRPr>
            </a:lvl1pPr>
            <a:lvl2pPr marL="214313" indent="0">
              <a:buNone/>
              <a:defRPr>
                <a:solidFill>
                  <a:schemeClr val="tx1">
                    <a:lumMod val="75000"/>
                    <a:lumOff val="25000"/>
                  </a:schemeClr>
                </a:solidFill>
              </a:defRPr>
            </a:lvl2pPr>
            <a:lvl3pPr marL="428625" indent="0">
              <a:buNone/>
              <a:defRPr>
                <a:solidFill>
                  <a:schemeClr val="tx1">
                    <a:lumMod val="75000"/>
                    <a:lumOff val="25000"/>
                  </a:schemeClr>
                </a:solidFill>
              </a:defRPr>
            </a:lvl3pPr>
            <a:lvl4pPr marL="641747" indent="0">
              <a:buNone/>
              <a:defRPr>
                <a:solidFill>
                  <a:schemeClr val="tx1">
                    <a:lumMod val="75000"/>
                    <a:lumOff val="25000"/>
                  </a:schemeClr>
                </a:solidFill>
              </a:defRPr>
            </a:lvl4pPr>
            <a:lvl5pPr marL="863203" indent="0">
              <a:buNone/>
              <a:defRPr>
                <a:solidFill>
                  <a:schemeClr val="tx1">
                    <a:lumMod val="75000"/>
                    <a:lumOff val="25000"/>
                  </a:schemeClr>
                </a:solidFill>
              </a:defRPr>
            </a:lvl5pPr>
          </a:lstStyle>
          <a:p>
            <a:pPr lvl="0"/>
            <a:r>
              <a:rPr lang="en-US"/>
              <a:t>Name of solution or process being shown in the demo</a:t>
            </a:r>
          </a:p>
        </p:txBody>
      </p:sp>
      <p:sp>
        <p:nvSpPr>
          <p:cNvPr id="11" name="Content Placeholder 2">
            <a:extLst>
              <a:ext uri="{FF2B5EF4-FFF2-40B4-BE49-F238E27FC236}">
                <a16:creationId xmlns:a16="http://schemas.microsoft.com/office/drawing/2014/main" id="{5DA5D057-8F30-456C-886B-575D867C9C08}"/>
              </a:ext>
            </a:extLst>
          </p:cNvPr>
          <p:cNvSpPr>
            <a:spLocks noGrp="1"/>
          </p:cNvSpPr>
          <p:nvPr>
            <p:ph idx="10" hasCustomPrompt="1"/>
          </p:nvPr>
        </p:nvSpPr>
        <p:spPr>
          <a:xfrm>
            <a:off x="4710017" y="2323181"/>
            <a:ext cx="3962400" cy="2284071"/>
          </a:xfrm>
          <a:prstGeom prst="rect">
            <a:avLst/>
          </a:prstGeom>
        </p:spPr>
        <p:txBody>
          <a:bodyPr anchor="t">
            <a:normAutofit/>
          </a:bodyPr>
          <a:lstStyle>
            <a:lvl1pPr marL="212598" indent="-212598">
              <a:buFont typeface="Arial" panose="020B0604020202020204" pitchFamily="34" charset="0"/>
              <a:buChar char="•"/>
              <a:defRPr sz="1350" b="0" i="0">
                <a:solidFill>
                  <a:schemeClr val="tx1"/>
                </a:solidFill>
                <a:latin typeface="Franklin Gothic Medium" panose="020B0603020102020204" pitchFamily="34" charset="0"/>
                <a:ea typeface="Roboto" panose="02000000000000000000" pitchFamily="2" charset="0"/>
                <a:cs typeface="Arial" panose="020B0604020202020204" pitchFamily="34" charset="0"/>
              </a:defRPr>
            </a:lvl1pPr>
            <a:lvl2pPr marL="425196" indent="-212598">
              <a:spcBef>
                <a:spcPts val="432"/>
              </a:spcBef>
              <a:buFont typeface="Arial" panose="020B0604020202020204" pitchFamily="34" charset="0"/>
              <a:buChar char="•"/>
              <a:defRPr sz="1350" b="0" i="0">
                <a:solidFill>
                  <a:schemeClr val="tx1"/>
                </a:solidFill>
                <a:latin typeface="Franklin Gothic Medium" panose="020B0603020102020204" pitchFamily="34" charset="0"/>
                <a:ea typeface="Roboto" panose="02000000000000000000" pitchFamily="2" charset="0"/>
                <a:cs typeface="Arial" panose="020B0604020202020204" pitchFamily="34" charset="0"/>
              </a:defRPr>
            </a:lvl2pPr>
            <a:lvl3pPr marL="637794" indent="-212598">
              <a:spcBef>
                <a:spcPts val="432"/>
              </a:spcBef>
              <a:buFont typeface="Arial" panose="020B0604020202020204" pitchFamily="34" charset="0"/>
              <a:buChar char="•"/>
              <a:defRPr sz="1350" b="0" i="0">
                <a:solidFill>
                  <a:schemeClr val="tx1"/>
                </a:solidFill>
                <a:latin typeface="Franklin Gothic Medium" panose="020B0603020102020204" pitchFamily="34" charset="0"/>
                <a:ea typeface="Roboto" panose="02000000000000000000" pitchFamily="2" charset="0"/>
                <a:cs typeface="Arial" panose="020B0604020202020204" pitchFamily="34" charset="0"/>
              </a:defRPr>
            </a:lvl3pPr>
            <a:lvl4pPr marL="641747" indent="0">
              <a:buNone/>
              <a:defRPr>
                <a:solidFill>
                  <a:schemeClr val="tx1">
                    <a:lumMod val="75000"/>
                    <a:lumOff val="25000"/>
                  </a:schemeClr>
                </a:solidFill>
              </a:defRPr>
            </a:lvl4pPr>
            <a:lvl5pPr marL="863203" indent="0">
              <a:buNone/>
              <a:defRPr>
                <a:solidFill>
                  <a:schemeClr val="tx1">
                    <a:lumMod val="75000"/>
                    <a:lumOff val="25000"/>
                  </a:schemeClr>
                </a:solidFill>
              </a:defRPr>
            </a:lvl5pPr>
          </a:lstStyle>
          <a:p>
            <a:pPr lvl="0"/>
            <a:r>
              <a:rPr lang="en-US"/>
              <a:t>Brief description of what will be covered in the demo</a:t>
            </a:r>
          </a:p>
          <a:p>
            <a:pPr lvl="1"/>
            <a:r>
              <a:rPr lang="en-US"/>
              <a:t>Level 2</a:t>
            </a:r>
          </a:p>
          <a:p>
            <a:pPr lvl="2"/>
            <a:r>
              <a:rPr lang="en-US"/>
              <a:t>Level 3</a:t>
            </a:r>
          </a:p>
        </p:txBody>
      </p:sp>
      <p:sp>
        <p:nvSpPr>
          <p:cNvPr id="2" name="Oval 1">
            <a:extLst>
              <a:ext uri="{FF2B5EF4-FFF2-40B4-BE49-F238E27FC236}">
                <a16:creationId xmlns:a16="http://schemas.microsoft.com/office/drawing/2014/main" id="{3BBAC082-C8A6-C845-B4D2-0C2C68D0828E}"/>
              </a:ext>
            </a:extLst>
          </p:cNvPr>
          <p:cNvSpPr/>
          <p:nvPr userDrawn="1"/>
        </p:nvSpPr>
        <p:spPr>
          <a:xfrm>
            <a:off x="557309" y="1425893"/>
            <a:ext cx="2743200" cy="2743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ndParaRPr>
          </a:p>
        </p:txBody>
      </p:sp>
      <p:pic>
        <p:nvPicPr>
          <p:cNvPr id="4" name="Graphic 3" descr="Classroom with solid fill">
            <a:extLst>
              <a:ext uri="{FF2B5EF4-FFF2-40B4-BE49-F238E27FC236}">
                <a16:creationId xmlns:a16="http://schemas.microsoft.com/office/drawing/2014/main" id="{3711A16C-835B-F24B-989C-3125821BE82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0209" y="1768793"/>
            <a:ext cx="2057400" cy="2057400"/>
          </a:xfrm>
          <a:prstGeom prst="rect">
            <a:avLst/>
          </a:prstGeom>
        </p:spPr>
      </p:pic>
      <p:sp>
        <p:nvSpPr>
          <p:cNvPr id="7" name="Chevron 6">
            <a:extLst>
              <a:ext uri="{FF2B5EF4-FFF2-40B4-BE49-F238E27FC236}">
                <a16:creationId xmlns:a16="http://schemas.microsoft.com/office/drawing/2014/main" id="{5AF65A41-D2E2-7C49-8BD9-0F51FC10AE7E}"/>
              </a:ext>
            </a:extLst>
          </p:cNvPr>
          <p:cNvSpPr/>
          <p:nvPr userDrawn="1"/>
        </p:nvSpPr>
        <p:spPr>
          <a:xfrm>
            <a:off x="3676359" y="2469970"/>
            <a:ext cx="438150" cy="82867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solidFill>
                <a:schemeClr val="tx1"/>
              </a:solidFill>
              <a:latin typeface="Franklin Gothic Medium" panose="020B0603020102020204" pitchFamily="34" charset="0"/>
            </a:endParaRPr>
          </a:p>
        </p:txBody>
      </p:sp>
      <p:sp>
        <p:nvSpPr>
          <p:cNvPr id="18" name="Chevron 17">
            <a:extLst>
              <a:ext uri="{FF2B5EF4-FFF2-40B4-BE49-F238E27FC236}">
                <a16:creationId xmlns:a16="http://schemas.microsoft.com/office/drawing/2014/main" id="{6A964994-A902-EB4B-9394-CBECBC14CBA9}"/>
              </a:ext>
            </a:extLst>
          </p:cNvPr>
          <p:cNvSpPr/>
          <p:nvPr userDrawn="1"/>
        </p:nvSpPr>
        <p:spPr>
          <a:xfrm>
            <a:off x="3967260" y="2469970"/>
            <a:ext cx="438150" cy="82867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solidFill>
                <a:schemeClr val="tx1"/>
              </a:solidFill>
              <a:latin typeface="Franklin Gothic Medium" panose="020B0603020102020204" pitchFamily="34" charset="0"/>
            </a:endParaRPr>
          </a:p>
        </p:txBody>
      </p:sp>
      <p:sp>
        <p:nvSpPr>
          <p:cNvPr id="19" name="TextBox 18">
            <a:extLst>
              <a:ext uri="{FF2B5EF4-FFF2-40B4-BE49-F238E27FC236}">
                <a16:creationId xmlns:a16="http://schemas.microsoft.com/office/drawing/2014/main" id="{41DB0806-7C90-C646-B902-AADBA4F21375}"/>
              </a:ext>
            </a:extLst>
          </p:cNvPr>
          <p:cNvSpPr txBox="1"/>
          <p:nvPr userDrawn="1"/>
        </p:nvSpPr>
        <p:spPr>
          <a:xfrm>
            <a:off x="198722" y="375828"/>
            <a:ext cx="2199904"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eaLnBrk="0" fontAlgn="base" hangingPunct="0">
              <a:lnSpc>
                <a:spcPct val="80000"/>
              </a:lnSpc>
              <a:spcBef>
                <a:spcPct val="0"/>
              </a:spcBef>
              <a:spcAft>
                <a:spcPct val="0"/>
              </a:spcAft>
              <a:buNone/>
              <a:defRPr lang="en-US" altLang="en-US" sz="2800" b="1" cap="none" baseline="0" dirty="0">
                <a:solidFill>
                  <a:srgbClr val="0054A6"/>
                </a:solidFill>
                <a:latin typeface="Arial" panose="020B0604020202020204" pitchFamily="34" charset="0"/>
                <a:ea typeface="+mj-ea"/>
                <a:cs typeface="Arial" panose="020B0604020202020204" pitchFamily="34" charset="0"/>
              </a:defRPr>
            </a:lvl1pPr>
          </a:lstStyle>
          <a:p>
            <a:pPr lvl="0"/>
            <a:r>
              <a:rPr lang="en-US" sz="2100" b="0" i="0">
                <a:solidFill>
                  <a:schemeClr val="accent1"/>
                </a:solidFill>
                <a:latin typeface="Franklin Gothic Medium" panose="020B0603020102020204" pitchFamily="34" charset="0"/>
                <a:ea typeface="Roboto" panose="02000000000000000000" pitchFamily="2" charset="0"/>
              </a:rPr>
              <a:t>Demonstration</a:t>
            </a:r>
          </a:p>
        </p:txBody>
      </p:sp>
    </p:spTree>
    <p:extLst>
      <p:ext uri="{BB962C8B-B14F-4D97-AF65-F5344CB8AC3E}">
        <p14:creationId xmlns:p14="http://schemas.microsoft.com/office/powerpoint/2010/main" val="3700989804"/>
      </p:ext>
    </p:extLst>
  </p:cSld>
  <p:clrMapOvr>
    <a:masterClrMapping/>
  </p:clrMapOvr>
  <p:transition spd="slow">
    <p:push/>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_Speaker 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B2EBE5-6707-7B46-BD7B-3AE42D9869D1}"/>
              </a:ext>
            </a:extLst>
          </p:cNvPr>
          <p:cNvSpPr/>
          <p:nvPr userDrawn="1"/>
        </p:nvSpPr>
        <p:spPr>
          <a:xfrm>
            <a:off x="0" y="0"/>
            <a:ext cx="9144000" cy="51398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ndParaRPr>
          </a:p>
        </p:txBody>
      </p:sp>
      <p:sp>
        <p:nvSpPr>
          <p:cNvPr id="18" name="Text Placeholder 17">
            <a:extLst>
              <a:ext uri="{FF2B5EF4-FFF2-40B4-BE49-F238E27FC236}">
                <a16:creationId xmlns:a16="http://schemas.microsoft.com/office/drawing/2014/main" id="{1B835AD2-8741-494C-958F-1C5E44933C31}"/>
              </a:ext>
            </a:extLst>
          </p:cNvPr>
          <p:cNvSpPr>
            <a:spLocks noGrp="1"/>
          </p:cNvSpPr>
          <p:nvPr>
            <p:ph type="body" sz="quarter" idx="11" hasCustomPrompt="1"/>
          </p:nvPr>
        </p:nvSpPr>
        <p:spPr>
          <a:xfrm>
            <a:off x="1932385" y="3761941"/>
            <a:ext cx="5154215" cy="384572"/>
          </a:xfrm>
        </p:spPr>
        <p:txBody>
          <a:bodyPr/>
          <a:lstStyle>
            <a:lvl1pPr algn="ctr">
              <a:buNone/>
              <a:defRPr sz="1800" b="0" i="0">
                <a:solidFill>
                  <a:schemeClr val="bg1"/>
                </a:solidFill>
              </a:defRPr>
            </a:lvl1pPr>
          </a:lstStyle>
          <a:p>
            <a:pPr lvl="0"/>
            <a:r>
              <a:rPr lang="en-US"/>
              <a:t>Enter Company Name</a:t>
            </a:r>
          </a:p>
        </p:txBody>
      </p:sp>
      <p:sp>
        <p:nvSpPr>
          <p:cNvPr id="20" name="Text Placeholder 19">
            <a:extLst>
              <a:ext uri="{FF2B5EF4-FFF2-40B4-BE49-F238E27FC236}">
                <a16:creationId xmlns:a16="http://schemas.microsoft.com/office/drawing/2014/main" id="{5AE62B69-D603-5C48-AA82-3BA275A39733}"/>
              </a:ext>
            </a:extLst>
          </p:cNvPr>
          <p:cNvSpPr>
            <a:spLocks noGrp="1"/>
          </p:cNvSpPr>
          <p:nvPr>
            <p:ph type="body" sz="quarter" idx="12" hasCustomPrompt="1"/>
          </p:nvPr>
        </p:nvSpPr>
        <p:spPr>
          <a:xfrm>
            <a:off x="1932385" y="3158728"/>
            <a:ext cx="5154215" cy="603647"/>
          </a:xfrm>
        </p:spPr>
        <p:txBody>
          <a:bodyPr anchor="ctr">
            <a:normAutofit/>
          </a:bodyPr>
          <a:lstStyle>
            <a:lvl1pPr algn="ctr">
              <a:buNone/>
              <a:defRPr sz="1800" b="0" i="0">
                <a:solidFill>
                  <a:schemeClr val="bg1"/>
                </a:solidFill>
              </a:defRPr>
            </a:lvl1pPr>
          </a:lstStyle>
          <a:p>
            <a:pPr lvl="0"/>
            <a:r>
              <a:rPr lang="en-US"/>
              <a:t>Enter Speaker Name</a:t>
            </a:r>
          </a:p>
        </p:txBody>
      </p:sp>
      <p:sp>
        <p:nvSpPr>
          <p:cNvPr id="21" name="Rectangle 3">
            <a:extLst>
              <a:ext uri="{FF2B5EF4-FFF2-40B4-BE49-F238E27FC236}">
                <a16:creationId xmlns:a16="http://schemas.microsoft.com/office/drawing/2014/main" id="{ADF5BF19-3732-E245-8FDA-D6A0A57322F2}"/>
              </a:ext>
            </a:extLst>
          </p:cNvPr>
          <p:cNvSpPr txBox="1">
            <a:spLocks noChangeArrowheads="1"/>
          </p:cNvSpPr>
          <p:nvPr userDrawn="1"/>
        </p:nvSpPr>
        <p:spPr bwMode="auto">
          <a:xfrm>
            <a:off x="1909551" y="4892935"/>
            <a:ext cx="5324899"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002680"/>
                </a:solidFill>
                <a:latin typeface="Arial" charset="0"/>
              </a:defRPr>
            </a:lvl1pPr>
            <a:lvl2pPr marL="742950" indent="-285750" eaLnBrk="0" hangingPunct="0">
              <a:defRPr sz="2800" b="1">
                <a:solidFill>
                  <a:srgbClr val="002680"/>
                </a:solidFill>
                <a:latin typeface="Arial" charset="0"/>
              </a:defRPr>
            </a:lvl2pPr>
            <a:lvl3pPr marL="1143000" indent="-228600" eaLnBrk="0" hangingPunct="0">
              <a:defRPr sz="2800" b="1">
                <a:solidFill>
                  <a:srgbClr val="002680"/>
                </a:solidFill>
                <a:latin typeface="Arial" charset="0"/>
              </a:defRPr>
            </a:lvl3pPr>
            <a:lvl4pPr marL="1600200" indent="-228600" eaLnBrk="0" hangingPunct="0">
              <a:defRPr sz="2800" b="1">
                <a:solidFill>
                  <a:srgbClr val="002680"/>
                </a:solidFill>
                <a:latin typeface="Arial" charset="0"/>
              </a:defRPr>
            </a:lvl4pPr>
            <a:lvl5pPr marL="2057400" indent="-228600" eaLnBrk="0" hangingPunct="0">
              <a:defRPr sz="2800" b="1">
                <a:solidFill>
                  <a:srgbClr val="002680"/>
                </a:solidFill>
                <a:latin typeface="Arial" charset="0"/>
              </a:defRPr>
            </a:lvl5pPr>
            <a:lvl6pPr marL="2514600" indent="-228600" algn="ctr" eaLnBrk="0" fontAlgn="base" hangingPunct="0">
              <a:spcBef>
                <a:spcPct val="20000"/>
              </a:spcBef>
              <a:spcAft>
                <a:spcPct val="0"/>
              </a:spcAft>
              <a:buFont typeface="Wingdings" pitchFamily="2" charset="2"/>
              <a:defRPr sz="2800" b="1">
                <a:solidFill>
                  <a:srgbClr val="002680"/>
                </a:solidFill>
                <a:latin typeface="Arial" charset="0"/>
              </a:defRPr>
            </a:lvl6pPr>
            <a:lvl7pPr marL="2971800" indent="-228600" algn="ctr" eaLnBrk="0" fontAlgn="base" hangingPunct="0">
              <a:spcBef>
                <a:spcPct val="20000"/>
              </a:spcBef>
              <a:spcAft>
                <a:spcPct val="0"/>
              </a:spcAft>
              <a:buFont typeface="Wingdings" pitchFamily="2" charset="2"/>
              <a:defRPr sz="2800" b="1">
                <a:solidFill>
                  <a:srgbClr val="002680"/>
                </a:solidFill>
                <a:latin typeface="Arial" charset="0"/>
              </a:defRPr>
            </a:lvl7pPr>
            <a:lvl8pPr marL="3429000" indent="-228600" algn="ctr" eaLnBrk="0" fontAlgn="base" hangingPunct="0">
              <a:spcBef>
                <a:spcPct val="20000"/>
              </a:spcBef>
              <a:spcAft>
                <a:spcPct val="0"/>
              </a:spcAft>
              <a:buFont typeface="Wingdings" pitchFamily="2" charset="2"/>
              <a:defRPr sz="2800" b="1">
                <a:solidFill>
                  <a:srgbClr val="002680"/>
                </a:solidFill>
                <a:latin typeface="Arial" charset="0"/>
              </a:defRPr>
            </a:lvl8pPr>
            <a:lvl9pPr marL="3886200" indent="-228600" algn="ctr" eaLnBrk="0" fontAlgn="base" hangingPunct="0">
              <a:spcBef>
                <a:spcPct val="20000"/>
              </a:spcBef>
              <a:spcAft>
                <a:spcPct val="0"/>
              </a:spcAft>
              <a:buFont typeface="Wingdings" pitchFamily="2" charset="2"/>
              <a:defRPr sz="2800" b="1">
                <a:solidFill>
                  <a:srgbClr val="002680"/>
                </a:solidFill>
                <a:latin typeface="Arial" charset="0"/>
              </a:defRPr>
            </a:lvl9pPr>
          </a:lstStyle>
          <a:p>
            <a:pPr algn="r">
              <a:lnSpc>
                <a:spcPct val="80000"/>
              </a:lnSpc>
              <a:spcBef>
                <a:spcPct val="20000"/>
              </a:spcBef>
              <a:buSzPct val="70000"/>
              <a:defRPr/>
            </a:pPr>
            <a:r>
              <a:rPr lang="en-US" sz="675" b="0" i="0" baseline="0" dirty="0">
                <a:solidFill>
                  <a:schemeClr val="bg1"/>
                </a:solidFill>
                <a:latin typeface="Franklin Gothic Medium" panose="020B0603020102020204" pitchFamily="34" charset="0"/>
                <a:cs typeface="Arial" panose="020B0604020202020204" pitchFamily="34" charset="0"/>
              </a:rPr>
              <a:t>Produced by Wellesley Information Services, LLC, publisher of SAPinsider. © 2021 Wellesley Information Services. All rights reserved.</a:t>
            </a:r>
          </a:p>
        </p:txBody>
      </p:sp>
      <p:sp>
        <p:nvSpPr>
          <p:cNvPr id="23" name="Text Placeholder 22">
            <a:extLst>
              <a:ext uri="{FF2B5EF4-FFF2-40B4-BE49-F238E27FC236}">
                <a16:creationId xmlns:a16="http://schemas.microsoft.com/office/drawing/2014/main" id="{5ED891EE-30FC-9E4B-B6E5-A9667049AA29}"/>
              </a:ext>
            </a:extLst>
          </p:cNvPr>
          <p:cNvSpPr>
            <a:spLocks noGrp="1"/>
          </p:cNvSpPr>
          <p:nvPr>
            <p:ph type="body" sz="quarter" idx="13" hasCustomPrompt="1"/>
          </p:nvPr>
        </p:nvSpPr>
        <p:spPr>
          <a:xfrm>
            <a:off x="1932385" y="4146947"/>
            <a:ext cx="5154215" cy="394097"/>
          </a:xfrm>
        </p:spPr>
        <p:txBody>
          <a:bodyPr/>
          <a:lstStyle>
            <a:lvl1pPr algn="ctr">
              <a:buNone/>
              <a:defRPr b="0" i="0" u="sng">
                <a:solidFill>
                  <a:schemeClr val="bg1"/>
                </a:solidFill>
              </a:defRPr>
            </a:lvl1pPr>
          </a:lstStyle>
          <a:p>
            <a:pPr lvl="0"/>
            <a:r>
              <a:rPr lang="en-US"/>
              <a:t>Enter Email Address</a:t>
            </a:r>
          </a:p>
        </p:txBody>
      </p:sp>
      <p:sp>
        <p:nvSpPr>
          <p:cNvPr id="5" name="Rectangle 4">
            <a:extLst>
              <a:ext uri="{FF2B5EF4-FFF2-40B4-BE49-F238E27FC236}">
                <a16:creationId xmlns:a16="http://schemas.microsoft.com/office/drawing/2014/main" id="{0F191336-7237-7342-8D62-28E6240CE50E}"/>
              </a:ext>
            </a:extLst>
          </p:cNvPr>
          <p:cNvSpPr/>
          <p:nvPr userDrawn="1"/>
        </p:nvSpPr>
        <p:spPr>
          <a:xfrm>
            <a:off x="3711315" y="2433251"/>
            <a:ext cx="1721369" cy="461665"/>
          </a:xfrm>
          <a:prstGeom prst="rect">
            <a:avLst/>
          </a:prstGeom>
        </p:spPr>
        <p:txBody>
          <a:bodyPr wrap="none">
            <a:spAutoFit/>
          </a:bodyPr>
          <a:lstStyle/>
          <a:p>
            <a:pPr algn="ctr"/>
            <a:r>
              <a:rPr lang="en-US" sz="2400" b="0" i="0">
                <a:solidFill>
                  <a:schemeClr val="bg1"/>
                </a:solidFill>
                <a:latin typeface="Franklin Gothic Medium" panose="020B0603020102020204" pitchFamily="34" charset="0"/>
                <a:ea typeface="Roboto" panose="02000000000000000000" pitchFamily="2" charset="0"/>
              </a:rPr>
              <a:t>THANK YOU</a:t>
            </a:r>
          </a:p>
        </p:txBody>
      </p:sp>
      <p:pic>
        <p:nvPicPr>
          <p:cNvPr id="9" name="Picture 8">
            <a:extLst>
              <a:ext uri="{FF2B5EF4-FFF2-40B4-BE49-F238E27FC236}">
                <a16:creationId xmlns:a16="http://schemas.microsoft.com/office/drawing/2014/main" id="{A4E686D4-DC21-5C40-A573-55C522BE4E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69200" y="98215"/>
            <a:ext cx="1507067" cy="297545"/>
          </a:xfrm>
          <a:prstGeom prst="rect">
            <a:avLst/>
          </a:prstGeom>
        </p:spPr>
      </p:pic>
    </p:spTree>
    <p:extLst>
      <p:ext uri="{BB962C8B-B14F-4D97-AF65-F5344CB8AC3E}">
        <p14:creationId xmlns:p14="http://schemas.microsoft.com/office/powerpoint/2010/main" val="1558292405"/>
      </p:ext>
    </p:extLst>
  </p:cSld>
  <p:clrMapOvr>
    <a:masterClrMapping/>
  </p:clrMapOvr>
  <p:transition spd="slow">
    <p:push/>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APinsider 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53ED56-6EBE-0B4F-B1BE-9247FE6A6C73}"/>
              </a:ext>
            </a:extLst>
          </p:cNvPr>
          <p:cNvSpPr/>
          <p:nvPr userDrawn="1"/>
        </p:nvSpPr>
        <p:spPr>
          <a:xfrm>
            <a:off x="0" y="-1"/>
            <a:ext cx="9144000" cy="514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Franklin Gothic Medium" panose="020B0603020102020204" pitchFamily="34" charset="0"/>
            </a:endParaRPr>
          </a:p>
        </p:txBody>
      </p:sp>
      <p:sp>
        <p:nvSpPr>
          <p:cNvPr id="4" name="Subtitle 2"/>
          <p:cNvSpPr txBox="1">
            <a:spLocks/>
          </p:cNvSpPr>
          <p:nvPr userDrawn="1"/>
        </p:nvSpPr>
        <p:spPr>
          <a:xfrm>
            <a:off x="1134622" y="4052474"/>
            <a:ext cx="6859787" cy="57097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br>
              <a:rPr kumimoji="0" lang="en-US" sz="900" b="0" i="0" u="none" strike="noStrike" kern="1200" cap="none" spc="0" normalizeH="0" baseline="0" noProof="0">
                <a:ln>
                  <a:noFill/>
                </a:ln>
                <a:solidFill>
                  <a:schemeClr val="bg1"/>
                </a:solidFill>
                <a:effectLst/>
                <a:uLnTx/>
                <a:uFillTx/>
                <a:latin typeface="Franklin Gothic Medium" panose="020B0603020102020204" pitchFamily="34" charset="0"/>
                <a:ea typeface="Roboto" panose="02000000000000000000" pitchFamily="2" charset="0"/>
                <a:cs typeface="+mn-cs"/>
              </a:rPr>
            </a:br>
            <a:r>
              <a:rPr kumimoji="0" lang="en-US" sz="900" b="0" i="0" u="none" strike="noStrike" kern="1200" cap="none" spc="0" normalizeH="0" baseline="0" noProof="0">
                <a:ln>
                  <a:noFill/>
                </a:ln>
                <a:solidFill>
                  <a:schemeClr val="bg1"/>
                </a:solidFill>
                <a:effectLst/>
                <a:uLnTx/>
                <a:uFillTx/>
                <a:latin typeface="Franklin Gothic Medium" panose="020B0603020102020204" pitchFamily="34" charset="0"/>
                <a:ea typeface="Roboto" panose="02000000000000000000" pitchFamily="2" charset="0"/>
                <a:cs typeface="+mn-cs"/>
              </a:rPr>
              <a:t>Copyright © 2021 Wellesley Information Services. All rights reserved. </a:t>
            </a:r>
          </a:p>
        </p:txBody>
      </p:sp>
      <p:sp>
        <p:nvSpPr>
          <p:cNvPr id="7" name="TextBox 6">
            <a:extLst>
              <a:ext uri="{FF2B5EF4-FFF2-40B4-BE49-F238E27FC236}">
                <a16:creationId xmlns:a16="http://schemas.microsoft.com/office/drawing/2014/main" id="{94340981-B49C-6C4C-9022-264B34DFE178}"/>
              </a:ext>
            </a:extLst>
          </p:cNvPr>
          <p:cNvSpPr txBox="1"/>
          <p:nvPr userDrawn="1"/>
        </p:nvSpPr>
        <p:spPr>
          <a:xfrm>
            <a:off x="261802" y="4536795"/>
            <a:ext cx="8605427" cy="563231"/>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20000"/>
              </a:spcBef>
              <a:spcAft>
                <a:spcPct val="0"/>
              </a:spcAft>
              <a:buClrTx/>
              <a:buSzPct val="70000"/>
              <a:buFontTx/>
              <a:buNone/>
              <a:tabLst/>
              <a:defRPr/>
            </a:pPr>
            <a:r>
              <a:rPr kumimoji="0" lang="en-US" altLang="en-US" sz="900" b="0" i="0" u="none" strike="noStrike" kern="1000" cap="none" spc="0" normalizeH="0" baseline="0" noProof="0">
                <a:ln>
                  <a:noFill/>
                </a:ln>
                <a:solidFill>
                  <a:schemeClr val="bg1"/>
                </a:solidFill>
                <a:effectLst/>
                <a:uLnTx/>
                <a:uFillTx/>
                <a:latin typeface="Franklin Gothic Medium" panose="020B0603020102020204" pitchFamily="34" charset="0"/>
                <a:ea typeface="Roboto" panose="02000000000000000000" pitchFamily="2" charset="0"/>
                <a:cs typeface="+mn-cs"/>
              </a:rPr>
              <a:t>SAP and other SAP products and services mentioned herein as well as their respective logos are trademarks or registered trademarks of SAP SE </a:t>
            </a:r>
          </a:p>
          <a:p>
            <a:pPr marL="0" marR="0" lvl="0" indent="0" algn="ctr" defTabSz="685800" rtl="0" eaLnBrk="1" fontAlgn="base" latinLnBrk="0" hangingPunct="1">
              <a:lnSpc>
                <a:spcPct val="100000"/>
              </a:lnSpc>
              <a:spcBef>
                <a:spcPct val="20000"/>
              </a:spcBef>
              <a:spcAft>
                <a:spcPct val="0"/>
              </a:spcAft>
              <a:buClrTx/>
              <a:buSzPct val="70000"/>
              <a:buFontTx/>
              <a:buNone/>
              <a:tabLst/>
              <a:defRPr/>
            </a:pPr>
            <a:r>
              <a:rPr kumimoji="0" lang="en-US" altLang="en-US" sz="900" b="0" i="0" u="none" strike="noStrike" kern="1000" cap="none" spc="0" normalizeH="0" baseline="0" noProof="0">
                <a:ln>
                  <a:noFill/>
                </a:ln>
                <a:solidFill>
                  <a:schemeClr val="bg1"/>
                </a:solidFill>
                <a:effectLst/>
                <a:uLnTx/>
                <a:uFillTx/>
                <a:latin typeface="Franklin Gothic Medium" panose="020B0603020102020204" pitchFamily="34" charset="0"/>
                <a:ea typeface="Roboto" panose="02000000000000000000" pitchFamily="2" charset="0"/>
                <a:cs typeface="+mn-cs"/>
              </a:rPr>
              <a:t>(or an SAP affiliate company) in Germany and other countries. All other product and service names mentioned are the trademarks </a:t>
            </a:r>
          </a:p>
          <a:p>
            <a:pPr marL="0" marR="0" lvl="0" indent="0" algn="ctr" defTabSz="685800" rtl="0" eaLnBrk="1" fontAlgn="base" latinLnBrk="0" hangingPunct="1">
              <a:lnSpc>
                <a:spcPct val="100000"/>
              </a:lnSpc>
              <a:spcBef>
                <a:spcPct val="20000"/>
              </a:spcBef>
              <a:spcAft>
                <a:spcPct val="0"/>
              </a:spcAft>
              <a:buClrTx/>
              <a:buSzPct val="70000"/>
              <a:buFontTx/>
              <a:buNone/>
              <a:tabLst/>
              <a:defRPr/>
            </a:pPr>
            <a:r>
              <a:rPr kumimoji="0" lang="en-US" altLang="en-US" sz="900" b="0" i="0" u="none" strike="noStrike" kern="1000" cap="none" spc="0" normalizeH="0" baseline="0" noProof="0">
                <a:ln>
                  <a:noFill/>
                </a:ln>
                <a:solidFill>
                  <a:schemeClr val="bg1"/>
                </a:solidFill>
                <a:effectLst/>
                <a:uLnTx/>
                <a:uFillTx/>
                <a:latin typeface="Franklin Gothic Medium" panose="020B0603020102020204" pitchFamily="34" charset="0"/>
                <a:ea typeface="Roboto" panose="02000000000000000000" pitchFamily="2" charset="0"/>
                <a:cs typeface="+mn-cs"/>
              </a:rPr>
              <a:t>of their respective companies. Wellesley Information Services is neither owned nor controlled by SAP SE.</a:t>
            </a:r>
          </a:p>
        </p:txBody>
      </p:sp>
      <p:pic>
        <p:nvPicPr>
          <p:cNvPr id="9" name="Picture 8">
            <a:extLst>
              <a:ext uri="{FF2B5EF4-FFF2-40B4-BE49-F238E27FC236}">
                <a16:creationId xmlns:a16="http://schemas.microsoft.com/office/drawing/2014/main" id="{3E4E90E6-6A35-6242-A295-A50A2A3360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69682" y="3417486"/>
            <a:ext cx="1989667" cy="392826"/>
          </a:xfrm>
          <a:prstGeom prst="rect">
            <a:avLst/>
          </a:prstGeom>
        </p:spPr>
      </p:pic>
    </p:spTree>
    <p:extLst>
      <p:ext uri="{BB962C8B-B14F-4D97-AF65-F5344CB8AC3E}">
        <p14:creationId xmlns:p14="http://schemas.microsoft.com/office/powerpoint/2010/main" val="3383108728"/>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vernance, Risk &amp; Compliance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896"/>
          <a:stretch/>
        </p:blipFill>
        <p:spPr>
          <a:xfrm>
            <a:off x="4684059" y="1939"/>
            <a:ext cx="4454338" cy="5139621"/>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99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4E53DBE2-55FE-6F48-A804-13243244360F}"/>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B0316E25-BF4E-5A48-A6D4-BF87B1E669B6}"/>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1414453101"/>
      </p:ext>
    </p:extLst>
  </p:cSld>
  <p:clrMapOvr>
    <a:masterClrMapping/>
  </p:clrMapOvr>
  <p:transition spd="slow">
    <p:push/>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B57464-25A3-8240-82D1-5C96B601D973}"/>
              </a:ext>
            </a:extLst>
          </p:cNvPr>
          <p:cNvSpPr txBox="1"/>
          <p:nvPr userDrawn="1"/>
        </p:nvSpPr>
        <p:spPr>
          <a:xfrm>
            <a:off x="181841" y="1454727"/>
            <a:ext cx="0" cy="0"/>
          </a:xfrm>
          <a:prstGeom prst="rect">
            <a:avLst/>
          </a:prstGeom>
          <a:noFill/>
        </p:spPr>
        <p:txBody>
          <a:bodyPr wrap="none" lIns="0" tIns="0" rIns="0" bIns="0" rtlCol="0">
            <a:noAutofit/>
          </a:bodyPr>
          <a:lstStyle/>
          <a:p>
            <a:pPr algn="l">
              <a:lnSpc>
                <a:spcPts val="1438"/>
              </a:lnSpc>
            </a:pPr>
            <a:endParaRPr lang="en-US" sz="1000"/>
          </a:p>
        </p:txBody>
      </p:sp>
      <p:sp>
        <p:nvSpPr>
          <p:cNvPr id="8" name="Footer Placeholder 4">
            <a:extLst>
              <a:ext uri="{FF2B5EF4-FFF2-40B4-BE49-F238E27FC236}">
                <a16:creationId xmlns:a16="http://schemas.microsoft.com/office/drawing/2014/main" id="{1F2BCE8B-BF2F-7B45-A153-47766FADE669}"/>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11" name="Slide Number Placeholder 5">
            <a:extLst>
              <a:ext uri="{FF2B5EF4-FFF2-40B4-BE49-F238E27FC236}">
                <a16:creationId xmlns:a16="http://schemas.microsoft.com/office/drawing/2014/main" id="{DD2C3F63-80C3-CA49-A64C-7FA464623884}"/>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21523776"/>
      </p:ext>
    </p:extLst>
  </p:cSld>
  <p:clrMapOvr>
    <a:masterClrMapping/>
  </p:clrMapOvr>
  <p:transition spd="slow">
    <p:push/>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Description Whit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823" y="807641"/>
            <a:ext cx="8320367" cy="470648"/>
          </a:xfrm>
        </p:spPr>
        <p:txBody>
          <a:bodyPr>
            <a:normAutofit/>
          </a:bodyPr>
          <a:lstStyle>
            <a:lvl1pPr marL="0" indent="0">
              <a:lnSpc>
                <a:spcPts val="1563"/>
              </a:lnSpc>
              <a:buNone/>
              <a:defRPr sz="2800">
                <a:solidFill>
                  <a:schemeClr val="accent1"/>
                </a:solidFill>
              </a:defRPr>
            </a:lvl1pPr>
            <a:lvl2pPr marL="179586" indent="0">
              <a:buNone/>
              <a:defRPr/>
            </a:lvl2pPr>
          </a:lstStyle>
          <a:p>
            <a:pPr lvl="0"/>
            <a:r>
              <a:rPr lang="en-US"/>
              <a:t>Click to edit Master text styles</a:t>
            </a:r>
          </a:p>
        </p:txBody>
      </p:sp>
      <p:sp>
        <p:nvSpPr>
          <p:cNvPr id="6" name="Footer Placeholder 4">
            <a:extLst>
              <a:ext uri="{FF2B5EF4-FFF2-40B4-BE49-F238E27FC236}">
                <a16:creationId xmlns:a16="http://schemas.microsoft.com/office/drawing/2014/main" id="{419FF175-F52F-3747-AD82-83FA39B67EA4}"/>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7" name="Slide Number Placeholder 5">
            <a:extLst>
              <a:ext uri="{FF2B5EF4-FFF2-40B4-BE49-F238E27FC236}">
                <a16:creationId xmlns:a16="http://schemas.microsoft.com/office/drawing/2014/main" id="{620355D2-567C-824A-B83D-15F9C2DAE421}"/>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25920680"/>
      </p:ext>
    </p:extLst>
  </p:cSld>
  <p:clrMapOvr>
    <a:masterClrMapping/>
  </p:clrMapOvr>
  <p:transition spd="slow">
    <p:push/>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Description Light Blue">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823" y="807641"/>
            <a:ext cx="8320367" cy="470648"/>
          </a:xfrm>
        </p:spPr>
        <p:txBody>
          <a:bodyPr>
            <a:normAutofit/>
          </a:bodyPr>
          <a:lstStyle>
            <a:lvl1pPr marL="0" indent="0">
              <a:lnSpc>
                <a:spcPts val="1563"/>
              </a:lnSpc>
              <a:buNone/>
              <a:defRPr sz="2800">
                <a:solidFill>
                  <a:schemeClr val="accent1"/>
                </a:solidFill>
              </a:defRPr>
            </a:lvl1pPr>
            <a:lvl2pPr marL="179586" indent="0">
              <a:buNone/>
              <a:defRPr/>
            </a:lvl2pPr>
          </a:lstStyle>
          <a:p>
            <a:pPr lvl="0"/>
            <a:r>
              <a:rPr lang="en-US"/>
              <a:t>Click to edit Master text styles</a:t>
            </a:r>
          </a:p>
        </p:txBody>
      </p:sp>
      <p:sp>
        <p:nvSpPr>
          <p:cNvPr id="6" name="Footer Placeholder 4">
            <a:extLst>
              <a:ext uri="{FF2B5EF4-FFF2-40B4-BE49-F238E27FC236}">
                <a16:creationId xmlns:a16="http://schemas.microsoft.com/office/drawing/2014/main" id="{419FF175-F52F-3747-AD82-83FA39B67EA4}"/>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7" name="Slide Number Placeholder 5">
            <a:extLst>
              <a:ext uri="{FF2B5EF4-FFF2-40B4-BE49-F238E27FC236}">
                <a16:creationId xmlns:a16="http://schemas.microsoft.com/office/drawing/2014/main" id="{620355D2-567C-824A-B83D-15F9C2DAE421}"/>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50679990"/>
      </p:ext>
    </p:extLst>
  </p:cSld>
  <p:clrMapOvr>
    <a:masterClrMapping/>
  </p:clrMapOvr>
  <p:transition spd="slow">
    <p:push/>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Description Grey">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823" y="807641"/>
            <a:ext cx="8320367" cy="470648"/>
          </a:xfrm>
        </p:spPr>
        <p:txBody>
          <a:bodyPr>
            <a:normAutofit/>
          </a:bodyPr>
          <a:lstStyle>
            <a:lvl1pPr marL="0" indent="0">
              <a:lnSpc>
                <a:spcPts val="1563"/>
              </a:lnSpc>
              <a:buNone/>
              <a:defRPr sz="2800">
                <a:solidFill>
                  <a:schemeClr val="accent1"/>
                </a:solidFill>
              </a:defRPr>
            </a:lvl1pPr>
            <a:lvl2pPr marL="179586" indent="0">
              <a:buNone/>
              <a:defRPr/>
            </a:lvl2pPr>
          </a:lstStyle>
          <a:p>
            <a:pPr lvl="0"/>
            <a:r>
              <a:rPr lang="en-US"/>
              <a:t>Click to edit Master text styles</a:t>
            </a:r>
          </a:p>
        </p:txBody>
      </p:sp>
      <p:sp>
        <p:nvSpPr>
          <p:cNvPr id="6" name="Footer Placeholder 4">
            <a:extLst>
              <a:ext uri="{FF2B5EF4-FFF2-40B4-BE49-F238E27FC236}">
                <a16:creationId xmlns:a16="http://schemas.microsoft.com/office/drawing/2014/main" id="{ED2B5A7F-2AF3-9347-8CE6-09FF2E81150F}"/>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7" name="Slide Number Placeholder 5">
            <a:extLst>
              <a:ext uri="{FF2B5EF4-FFF2-40B4-BE49-F238E27FC236}">
                <a16:creationId xmlns:a16="http://schemas.microsoft.com/office/drawing/2014/main" id="{E83BF41E-5D9F-1541-AE23-45B0310D237B}"/>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56145920"/>
      </p:ext>
    </p:extLst>
  </p:cSld>
  <p:clrMapOvr>
    <a:masterClrMapping/>
  </p:clrMapOvr>
  <p:transition spd="slow">
    <p:push/>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Layou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SAPINSIDERONLINE.COM</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2" name="Title 1">
            <a:extLst>
              <a:ext uri="{FF2B5EF4-FFF2-40B4-BE49-F238E27FC236}">
                <a16:creationId xmlns:a16="http://schemas.microsoft.com/office/drawing/2014/main" id="{41C78831-4DBE-F246-A55B-F97DC0DB9C50}"/>
              </a:ext>
            </a:extLst>
          </p:cNvPr>
          <p:cNvSpPr>
            <a:spLocks noGrp="1"/>
          </p:cNvSpPr>
          <p:nvPr>
            <p:ph type="title"/>
          </p:nvPr>
        </p:nvSpPr>
        <p:spPr>
          <a:xfrm>
            <a:off x="628650" y="224149"/>
            <a:ext cx="7886700" cy="581110"/>
          </a:xfrm>
        </p:spPr>
        <p:txBody>
          <a:bodyPr/>
          <a:lstStyle/>
          <a:p>
            <a:r>
              <a:rPr lang="en-US"/>
              <a:t>Click to edit Master title style</a:t>
            </a:r>
          </a:p>
        </p:txBody>
      </p:sp>
      <p:sp>
        <p:nvSpPr>
          <p:cNvPr id="6" name="Chart Placeholder 5">
            <a:extLst>
              <a:ext uri="{FF2B5EF4-FFF2-40B4-BE49-F238E27FC236}">
                <a16:creationId xmlns:a16="http://schemas.microsoft.com/office/drawing/2014/main" id="{70957C25-3FE1-D141-838F-59CDDE953E54}"/>
              </a:ext>
            </a:extLst>
          </p:cNvPr>
          <p:cNvSpPr>
            <a:spLocks noGrp="1"/>
          </p:cNvSpPr>
          <p:nvPr>
            <p:ph type="chart" sz="quarter" idx="13"/>
          </p:nvPr>
        </p:nvSpPr>
        <p:spPr>
          <a:xfrm>
            <a:off x="628650" y="1576917"/>
            <a:ext cx="5814483" cy="3261135"/>
          </a:xfrm>
        </p:spPr>
        <p:txBody>
          <a:bodyPr/>
          <a:lstStyle>
            <a:lvl1pPr marL="0" indent="0">
              <a:buNone/>
              <a:defRPr/>
            </a:lvl1pPr>
          </a:lstStyle>
          <a:p>
            <a:endParaRPr lang="en-US"/>
          </a:p>
        </p:txBody>
      </p:sp>
      <p:sp>
        <p:nvSpPr>
          <p:cNvPr id="8" name="Content Placeholder 2">
            <a:extLst>
              <a:ext uri="{FF2B5EF4-FFF2-40B4-BE49-F238E27FC236}">
                <a16:creationId xmlns:a16="http://schemas.microsoft.com/office/drawing/2014/main" id="{17882D44-3A7E-FB42-8EC8-9B4E74D9BBB0}"/>
              </a:ext>
            </a:extLst>
          </p:cNvPr>
          <p:cNvSpPr>
            <a:spLocks noGrp="1"/>
          </p:cNvSpPr>
          <p:nvPr>
            <p:ph sz="half" idx="1"/>
          </p:nvPr>
        </p:nvSpPr>
        <p:spPr>
          <a:xfrm>
            <a:off x="628651" y="900992"/>
            <a:ext cx="7886700" cy="470648"/>
          </a:xfrm>
        </p:spPr>
        <p:txBody>
          <a:bodyPr>
            <a:noAutofit/>
          </a:bodyPr>
          <a:lstStyle>
            <a:lvl1pPr marL="0" indent="0">
              <a:buNone/>
              <a:defRPr sz="1100">
                <a:solidFill>
                  <a:schemeClr val="accent1"/>
                </a:solidFill>
              </a:defRPr>
            </a:lvl1pPr>
          </a:lstStyle>
          <a:p>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sed </a:t>
            </a:r>
            <a:br>
              <a:rPr lang="en-US" sz="1400"/>
            </a:br>
            <a:r>
              <a:rPr lang="en-US" sz="1400"/>
              <a:t>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a:t>
            </a:r>
          </a:p>
        </p:txBody>
      </p:sp>
      <p:sp>
        <p:nvSpPr>
          <p:cNvPr id="12" name="Text Placeholder 11">
            <a:extLst>
              <a:ext uri="{FF2B5EF4-FFF2-40B4-BE49-F238E27FC236}">
                <a16:creationId xmlns:a16="http://schemas.microsoft.com/office/drawing/2014/main" id="{21CE53CB-B7E2-494B-868F-79043BE8202F}"/>
              </a:ext>
            </a:extLst>
          </p:cNvPr>
          <p:cNvSpPr>
            <a:spLocks noGrp="1"/>
          </p:cNvSpPr>
          <p:nvPr>
            <p:ph type="body" sz="quarter" idx="14"/>
          </p:nvPr>
        </p:nvSpPr>
        <p:spPr>
          <a:xfrm>
            <a:off x="6629399" y="1576917"/>
            <a:ext cx="1885951" cy="914400"/>
          </a:xfrm>
        </p:spPr>
        <p:txBody>
          <a:bodyPr>
            <a:noAutofit/>
          </a:bodyPr>
          <a:lstStyle>
            <a:lvl1pPr marL="0" indent="0">
              <a:buNone/>
              <a:defRPr sz="1100"/>
            </a:lvl1pPr>
            <a:lvl2pPr marL="342900" indent="0">
              <a:buNone/>
              <a:defRPr sz="1100"/>
            </a:lvl2pPr>
            <a:lvl3pPr marL="685800" indent="0">
              <a:buNone/>
              <a:defRPr sz="1100"/>
            </a:lvl3pPr>
            <a:lvl4pPr marL="1028700" indent="0">
              <a:buNone/>
              <a:defRPr sz="1100"/>
            </a:lvl4pPr>
            <a:lvl5pPr marL="1371600" indent="0">
              <a:buNone/>
              <a:defRPr sz="1100"/>
            </a:lvl5pPr>
          </a:lstStyle>
          <a:p>
            <a:pPr lvl="0"/>
            <a:r>
              <a:rPr lang="en-US"/>
              <a:t>Click to edit Master text styles</a:t>
            </a:r>
          </a:p>
        </p:txBody>
      </p:sp>
    </p:spTree>
    <p:extLst>
      <p:ext uri="{BB962C8B-B14F-4D97-AF65-F5344CB8AC3E}">
        <p14:creationId xmlns:p14="http://schemas.microsoft.com/office/powerpoint/2010/main" val="1984310002"/>
      </p:ext>
    </p:extLst>
  </p:cSld>
  <p:clrMapOvr>
    <a:masterClrMapping/>
  </p:clrMapOvr>
  <p:transition spd="slow">
    <p:push/>
  </p:transition>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_Light Blue Background">
    <p:bg>
      <p:bgPr>
        <a:solidFill>
          <a:schemeClr val="accent4"/>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EDBF9E8-3820-6C41-9904-577AF19349F7}"/>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3" name="Slide Number Placeholder 5">
            <a:extLst>
              <a:ext uri="{FF2B5EF4-FFF2-40B4-BE49-F238E27FC236}">
                <a16:creationId xmlns:a16="http://schemas.microsoft.com/office/drawing/2014/main" id="{FF965E56-EEFE-4347-AB5C-8F5DAA80D238}"/>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29542879"/>
      </p:ext>
    </p:extLst>
  </p:cSld>
  <p:clrMapOvr>
    <a:masterClrMapping/>
  </p:clrMapOvr>
  <p:transition spd="slow">
    <p:push/>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_Light Grey Background">
    <p:bg>
      <p:bgPr>
        <a:solidFill>
          <a:schemeClr val="bg1">
            <a:lumMod val="9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EDBF9E8-3820-6C41-9904-577AF19349F7}"/>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3" name="Slide Number Placeholder 5">
            <a:extLst>
              <a:ext uri="{FF2B5EF4-FFF2-40B4-BE49-F238E27FC236}">
                <a16:creationId xmlns:a16="http://schemas.microsoft.com/office/drawing/2014/main" id="{FF965E56-EEFE-4347-AB5C-8F5DAA80D238}"/>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04459672"/>
      </p:ext>
    </p:extLst>
  </p:cSld>
  <p:clrMapOvr>
    <a:masterClrMapping/>
  </p:clrMapOvr>
  <p:transition spd="slow">
    <p:push/>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lank_White">
    <p:bg>
      <p:bgPr>
        <a:solidFill>
          <a:schemeClr val="bg1"/>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EDBF9E8-3820-6C41-9904-577AF19349F7}"/>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3" name="Slide Number Placeholder 5">
            <a:extLst>
              <a:ext uri="{FF2B5EF4-FFF2-40B4-BE49-F238E27FC236}">
                <a16:creationId xmlns:a16="http://schemas.microsoft.com/office/drawing/2014/main" id="{FF965E56-EEFE-4347-AB5C-8F5DAA80D238}"/>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87001372"/>
      </p:ext>
    </p:extLst>
  </p:cSld>
  <p:clrMapOvr>
    <a:masterClrMapping/>
  </p:clrMapOvr>
  <p:transition spd="slow">
    <p:push/>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le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661D-ED4E-814E-91D0-F2D6C872081B}"/>
              </a:ext>
            </a:extLst>
          </p:cNvPr>
          <p:cNvSpPr>
            <a:spLocks noGrp="1"/>
          </p:cNvSpPr>
          <p:nvPr>
            <p:ph type="title"/>
          </p:nvPr>
        </p:nvSpPr>
        <p:spPr>
          <a:xfrm>
            <a:off x="437498" y="215721"/>
            <a:ext cx="8280678" cy="749479"/>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9A277BEA-5886-1D4E-919E-79CD94246E91}"/>
              </a:ext>
            </a:extLst>
          </p:cNvPr>
          <p:cNvSpPr>
            <a:spLocks noGrp="1"/>
          </p:cNvSpPr>
          <p:nvPr>
            <p:ph type="ftr" sz="quarter" idx="10"/>
          </p:nvPr>
        </p:nvSpPr>
        <p:spPr/>
        <p:txBody>
          <a:bodyPr/>
          <a:lstStyle/>
          <a:p>
            <a:r>
              <a:rPr lang="en-US"/>
              <a:t>SAPINSIDERONLINE.COM</a:t>
            </a:r>
          </a:p>
        </p:txBody>
      </p:sp>
      <p:sp>
        <p:nvSpPr>
          <p:cNvPr id="4" name="Slide Number Placeholder 3">
            <a:extLst>
              <a:ext uri="{FF2B5EF4-FFF2-40B4-BE49-F238E27FC236}">
                <a16:creationId xmlns:a16="http://schemas.microsoft.com/office/drawing/2014/main" id="{23330A1F-6115-4146-BA78-2D628C424884}"/>
              </a:ext>
            </a:extLst>
          </p:cNvPr>
          <p:cNvSpPr>
            <a:spLocks noGrp="1"/>
          </p:cNvSpPr>
          <p:nvPr>
            <p:ph type="sldNum" sz="quarter" idx="11"/>
          </p:nvPr>
        </p:nvSpPr>
        <p:spPr/>
        <p:txBody>
          <a:bodyPr/>
          <a:lstStyle/>
          <a:p>
            <a:fld id="{48F63A3B-78C7-47BE-AE5E-E10140E04643}" type="slidenum">
              <a:rPr lang="en-US" smtClean="0"/>
              <a:pPr/>
              <a:t>‹#›</a:t>
            </a:fld>
            <a:endParaRPr lang="en-US"/>
          </a:p>
        </p:txBody>
      </p:sp>
      <p:sp>
        <p:nvSpPr>
          <p:cNvPr id="6" name="Table Placeholder 5">
            <a:extLst>
              <a:ext uri="{FF2B5EF4-FFF2-40B4-BE49-F238E27FC236}">
                <a16:creationId xmlns:a16="http://schemas.microsoft.com/office/drawing/2014/main" id="{05D24BAA-952F-494E-B7E8-6072555BDF01}"/>
              </a:ext>
            </a:extLst>
          </p:cNvPr>
          <p:cNvSpPr>
            <a:spLocks noGrp="1"/>
          </p:cNvSpPr>
          <p:nvPr>
            <p:ph type="tbl" sz="quarter" idx="12"/>
          </p:nvPr>
        </p:nvSpPr>
        <p:spPr>
          <a:xfrm>
            <a:off x="437498" y="1718310"/>
            <a:ext cx="8280678" cy="2940776"/>
          </a:xfrm>
        </p:spPr>
        <p:txBody>
          <a:bodyPr/>
          <a:lstStyle/>
          <a:p>
            <a:endParaRPr lang="en-US"/>
          </a:p>
        </p:txBody>
      </p:sp>
      <p:sp>
        <p:nvSpPr>
          <p:cNvPr id="17" name="Text Placeholder 16">
            <a:extLst>
              <a:ext uri="{FF2B5EF4-FFF2-40B4-BE49-F238E27FC236}">
                <a16:creationId xmlns:a16="http://schemas.microsoft.com/office/drawing/2014/main" id="{248A6938-54EA-4C42-83CC-8835C92A9BC2}"/>
              </a:ext>
            </a:extLst>
          </p:cNvPr>
          <p:cNvSpPr>
            <a:spLocks noGrp="1"/>
          </p:cNvSpPr>
          <p:nvPr>
            <p:ph type="body" sz="quarter" idx="13"/>
          </p:nvPr>
        </p:nvSpPr>
        <p:spPr>
          <a:xfrm>
            <a:off x="438150" y="1036638"/>
            <a:ext cx="8280400" cy="400050"/>
          </a:xfrm>
        </p:spPr>
        <p:txBody>
          <a:bodyPr>
            <a:normAutofit/>
          </a:bodyPr>
          <a:lstStyle>
            <a:lvl1pPr marL="0" indent="0">
              <a:buNone/>
              <a:defRPr sz="11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790503105"/>
      </p:ext>
    </p:extLst>
  </p:cSld>
  <p:clrMapOvr>
    <a:masterClrMapping/>
  </p:clrMapOvr>
  <p:transition spd="slow">
    <p:push/>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_Whit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7EB6F97-F1F8-334B-93D4-33252251AB26}"/>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8" name="Slide Number Placeholder 5">
            <a:extLst>
              <a:ext uri="{FF2B5EF4-FFF2-40B4-BE49-F238E27FC236}">
                <a16:creationId xmlns:a16="http://schemas.microsoft.com/office/drawing/2014/main" id="{A4744BDD-4585-7D4E-8497-A3C3CFC360ED}"/>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89034118"/>
      </p:ext>
    </p:extLst>
  </p:cSld>
  <p:clrMapOvr>
    <a:masterClrMapping/>
  </p:clrMapOvr>
  <p:transition spd="slow">
    <p:push/>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uman Capital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84059" y="1939"/>
            <a:ext cx="4454338" cy="5139621"/>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99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EE5EAEE1-4B19-BB4C-89A3-D6254F195C88}"/>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59F3DEC2-A367-9349-A928-059FE24FB84E}"/>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2436181336"/>
      </p:ext>
    </p:extLst>
  </p:cSld>
  <p:clrMapOvr>
    <a:masterClrMapping/>
  </p:clrMapOvr>
  <p:transition spd="slow">
    <p:push/>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7EB6F97-F1F8-334B-93D4-33252251AB26}"/>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8" name="Slide Number Placeholder 5">
            <a:extLst>
              <a:ext uri="{FF2B5EF4-FFF2-40B4-BE49-F238E27FC236}">
                <a16:creationId xmlns:a16="http://schemas.microsoft.com/office/drawing/2014/main" id="{A4744BDD-4585-7D4E-8497-A3C3CFC360ED}"/>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02527799"/>
      </p:ext>
    </p:extLst>
  </p:cSld>
  <p:clrMapOvr>
    <a:masterClrMapping/>
  </p:clrMapOvr>
  <p:transition spd="slow">
    <p:push/>
  </p:transition>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_Gre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7EB6F97-F1F8-334B-93D4-33252251AB26}"/>
              </a:ext>
            </a:extLst>
          </p:cNvPr>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8" name="Slide Number Placeholder 5">
            <a:extLst>
              <a:ext uri="{FF2B5EF4-FFF2-40B4-BE49-F238E27FC236}">
                <a16:creationId xmlns:a16="http://schemas.microsoft.com/office/drawing/2014/main" id="{A4744BDD-4585-7D4E-8497-A3C3CFC360ED}"/>
              </a:ext>
            </a:extLst>
          </p:cNvPr>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60813832"/>
      </p:ext>
    </p:extLst>
  </p:cSld>
  <p:clrMapOvr>
    <a:masterClrMapping/>
  </p:clrMapOvr>
  <p:transition spd="slow">
    <p:push/>
  </p:transition>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343513"/>
            <a:ext cx="7886700" cy="617934"/>
          </a:xfrm>
        </p:spPr>
        <p:txBody>
          <a:bodyPr/>
          <a:lstStyle/>
          <a:p>
            <a:r>
              <a:rPr lang="en-US"/>
              <a:t>Click to edit Master title style</a:t>
            </a:r>
          </a:p>
        </p:txBody>
      </p:sp>
      <p:sp>
        <p:nvSpPr>
          <p:cNvPr id="3" name="Text Placeholder 2"/>
          <p:cNvSpPr>
            <a:spLocks noGrp="1"/>
          </p:cNvSpPr>
          <p:nvPr>
            <p:ph type="body" idx="1"/>
          </p:nvPr>
        </p:nvSpPr>
        <p:spPr>
          <a:xfrm>
            <a:off x="629842" y="1148359"/>
            <a:ext cx="3868340" cy="44531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8650" y="1780581"/>
            <a:ext cx="3868340" cy="2895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148359"/>
            <a:ext cx="3887391" cy="44531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7958" y="1780581"/>
            <a:ext cx="3887391" cy="2895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SAPINSIDERONLINE.COM</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12303336"/>
      </p:ext>
    </p:extLst>
  </p:cSld>
  <p:clrMapOvr>
    <a:masterClrMapping/>
  </p:clrMapOvr>
  <p:transition spd="slow">
    <p:push/>
  </p:transition>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SAPINSIDERONLINE.COM</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15434587"/>
      </p:ext>
    </p:extLst>
  </p:cSld>
  <p:clrMapOvr>
    <a:masterClrMapping/>
  </p:clrMapOvr>
  <p:transition spd="slow">
    <p:push/>
  </p:transition>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SAPINSIDERONLINE.COM</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51741368"/>
      </p:ext>
    </p:extLst>
  </p:cSld>
  <p:clrMapOvr>
    <a:masterClrMapping/>
  </p:clrMapOvr>
  <p:transition spd="slow">
    <p:push/>
  </p:transition>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61D5-14B5-5749-B71A-D78E64CFC8C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85751" y="1000125"/>
            <a:ext cx="4557004" cy="1219399"/>
          </a:xfrm>
          <a:prstGeom prst="rect">
            <a:avLst/>
          </a:prstGeom>
        </p:spPr>
        <p:txBody>
          <a:bodyPr anchor="b"/>
          <a:lstStyle>
            <a:lvl1pPr algn="l">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285751" y="2222501"/>
            <a:ext cx="4557004" cy="649686"/>
          </a:xfrm>
          <a:prstGeom prst="rect">
            <a:avLst/>
          </a:prstGeom>
        </p:spPr>
        <p:txBody>
          <a:bodyPr/>
          <a:lstStyle>
            <a:lvl1pPr marL="0" indent="0" algn="l">
              <a:lnSpc>
                <a:spcPct val="100000"/>
              </a:lnSpc>
              <a:buNone/>
              <a:defRPr sz="1500" b="0" cap="none" baseline="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pic>
        <p:nvPicPr>
          <p:cNvPr id="13" name="Picture 12">
            <a:extLst>
              <a:ext uri="{FF2B5EF4-FFF2-40B4-BE49-F238E27FC236}">
                <a16:creationId xmlns:a16="http://schemas.microsoft.com/office/drawing/2014/main" id="{A15EA87B-EF35-EF4D-A1EE-0C14145FB26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5750" y="4373598"/>
            <a:ext cx="2190750" cy="514261"/>
          </a:xfrm>
          <a:prstGeom prst="rect">
            <a:avLst/>
          </a:prstGeom>
        </p:spPr>
      </p:pic>
    </p:spTree>
    <p:extLst>
      <p:ext uri="{BB962C8B-B14F-4D97-AF65-F5344CB8AC3E}">
        <p14:creationId xmlns:p14="http://schemas.microsoft.com/office/powerpoint/2010/main" val="3300272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61D5-14B5-5749-B71A-D78E64CFC8C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85751" y="1000125"/>
            <a:ext cx="4557004" cy="1219399"/>
          </a:xfrm>
          <a:prstGeom prst="rect">
            <a:avLst/>
          </a:prstGeom>
        </p:spPr>
        <p:txBody>
          <a:bodyPr anchor="b"/>
          <a:lstStyle>
            <a:lvl1pPr algn="l">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285751" y="2222501"/>
            <a:ext cx="4557004" cy="649686"/>
          </a:xfrm>
          <a:prstGeom prst="rect">
            <a:avLst/>
          </a:prstGeom>
        </p:spPr>
        <p:txBody>
          <a:bodyPr/>
          <a:lstStyle>
            <a:lvl1pPr marL="0" indent="0" algn="l">
              <a:lnSpc>
                <a:spcPct val="100000"/>
              </a:lnSpc>
              <a:buNone/>
              <a:defRPr sz="1500" b="0" cap="none" baseline="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pic>
        <p:nvPicPr>
          <p:cNvPr id="6" name="Picture 5">
            <a:extLst>
              <a:ext uri="{FF2B5EF4-FFF2-40B4-BE49-F238E27FC236}">
                <a16:creationId xmlns:a16="http://schemas.microsoft.com/office/drawing/2014/main" id="{AE178451-AC10-F143-A3F0-797A7C9E6C8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72297" y="4476750"/>
            <a:ext cx="2028828" cy="476250"/>
          </a:xfrm>
          <a:prstGeom prst="rect">
            <a:avLst/>
          </a:prstGeom>
        </p:spPr>
      </p:pic>
    </p:spTree>
    <p:extLst>
      <p:ext uri="{BB962C8B-B14F-4D97-AF65-F5344CB8AC3E}">
        <p14:creationId xmlns:p14="http://schemas.microsoft.com/office/powerpoint/2010/main" val="766656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79068E-D586-7048-9519-A8CEA8C6C4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85751" y="1000125"/>
            <a:ext cx="4557004" cy="1219399"/>
          </a:xfrm>
          <a:prstGeom prst="rect">
            <a:avLst/>
          </a:prstGeom>
        </p:spPr>
        <p:txBody>
          <a:bodyPr anchor="b"/>
          <a:lstStyle>
            <a:lvl1pPr algn="l">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285751" y="2222501"/>
            <a:ext cx="4557004" cy="649686"/>
          </a:xfrm>
          <a:prstGeom prst="rect">
            <a:avLst/>
          </a:prstGeom>
        </p:spPr>
        <p:txBody>
          <a:bodyPr/>
          <a:lstStyle>
            <a:lvl1pPr marL="0" indent="0" algn="l">
              <a:lnSpc>
                <a:spcPct val="100000"/>
              </a:lnSpc>
              <a:buNone/>
              <a:defRPr sz="1500" b="0" cap="none" baseline="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pic>
        <p:nvPicPr>
          <p:cNvPr id="13" name="Picture 12">
            <a:extLst>
              <a:ext uri="{FF2B5EF4-FFF2-40B4-BE49-F238E27FC236}">
                <a16:creationId xmlns:a16="http://schemas.microsoft.com/office/drawing/2014/main" id="{A15EA87B-EF35-EF4D-A1EE-0C14145FB26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5750" y="4373598"/>
            <a:ext cx="2190750" cy="514261"/>
          </a:xfrm>
          <a:prstGeom prst="rect">
            <a:avLst/>
          </a:prstGeom>
        </p:spPr>
      </p:pic>
    </p:spTree>
    <p:extLst>
      <p:ext uri="{BB962C8B-B14F-4D97-AF65-F5344CB8AC3E}">
        <p14:creationId xmlns:p14="http://schemas.microsoft.com/office/powerpoint/2010/main" val="2150750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AC0555-DDEC-E944-A262-14C5311E451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7" name="TextBox 6">
            <a:extLst>
              <a:ext uri="{FF2B5EF4-FFF2-40B4-BE49-F238E27FC236}">
                <a16:creationId xmlns:a16="http://schemas.microsoft.com/office/drawing/2014/main" id="{D88B0B9E-CCEC-E44D-BBDA-15DAE186F823}"/>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8" name="Picture 7">
            <a:extLst>
              <a:ext uri="{FF2B5EF4-FFF2-40B4-BE49-F238E27FC236}">
                <a16:creationId xmlns:a16="http://schemas.microsoft.com/office/drawing/2014/main" id="{D8F4C94D-D690-4F43-8F72-59B594572A8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38015488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6BB003-2FBE-9146-A235-CE1A65CC19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8" name="TextBox 7">
            <a:extLst>
              <a:ext uri="{FF2B5EF4-FFF2-40B4-BE49-F238E27FC236}">
                <a16:creationId xmlns:a16="http://schemas.microsoft.com/office/drawing/2014/main" id="{85620516-AF95-DD42-99CC-48C646CF60A7}"/>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9" name="Picture 8">
            <a:extLst>
              <a:ext uri="{FF2B5EF4-FFF2-40B4-BE49-F238E27FC236}">
                <a16:creationId xmlns:a16="http://schemas.microsoft.com/office/drawing/2014/main" id="{2697AD83-EF7B-CE44-A716-5334B9EF2F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266639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RP Platform &amp; Infastructure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944CC-C368-4E5C-8986-E26FB1B31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1"/>
          <a:stretch/>
        </p:blipFill>
        <p:spPr>
          <a:xfrm>
            <a:off x="4689662" y="0"/>
            <a:ext cx="4454338" cy="4797121"/>
          </a:xfrm>
          <a:prstGeom prst="rect">
            <a:avLst/>
          </a:prstGeom>
        </p:spPr>
      </p:pic>
      <p:sp>
        <p:nvSpPr>
          <p:cNvPr id="12" name="Rectangle 11">
            <a:extLst>
              <a:ext uri="{FF2B5EF4-FFF2-40B4-BE49-F238E27FC236}">
                <a16:creationId xmlns:a16="http://schemas.microsoft.com/office/drawing/2014/main" id="{C6369CA8-DE97-4F11-BA3D-BD7B8D702771}"/>
              </a:ext>
            </a:extLst>
          </p:cNvPr>
          <p:cNvSpPr/>
          <p:nvPr userDrawn="1"/>
        </p:nvSpPr>
        <p:spPr>
          <a:xfrm>
            <a:off x="4684058" y="4248150"/>
            <a:ext cx="4459941"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a:latin typeface="Franklin Gothic Medium" panose="020B0603020102020204" pitchFamily="34" charset="0"/>
            </a:endParaRPr>
          </a:p>
        </p:txBody>
      </p:sp>
      <p:pic>
        <p:nvPicPr>
          <p:cNvPr id="11" name="Picture 10" descr="Shape&#10;&#10;Description automatically generated">
            <a:extLst>
              <a:ext uri="{FF2B5EF4-FFF2-40B4-BE49-F238E27FC236}">
                <a16:creationId xmlns:a16="http://schemas.microsoft.com/office/drawing/2014/main" id="{C0E7CF04-017A-4723-BB1C-E4BD4249B2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563" y="0"/>
            <a:ext cx="1211583" cy="1211583"/>
          </a:xfrm>
          <a:prstGeom prst="rect">
            <a:avLst/>
          </a:prstGeom>
        </p:spPr>
      </p:pic>
      <p:sp>
        <p:nvSpPr>
          <p:cNvPr id="2" name="Title 1"/>
          <p:cNvSpPr>
            <a:spLocks noGrp="1"/>
          </p:cNvSpPr>
          <p:nvPr>
            <p:ph type="ctrTitle"/>
          </p:nvPr>
        </p:nvSpPr>
        <p:spPr>
          <a:xfrm>
            <a:off x="437029" y="1316691"/>
            <a:ext cx="4134971" cy="1417441"/>
          </a:xfrm>
        </p:spPr>
        <p:txBody>
          <a:bodyPr anchor="b">
            <a:noAutofit/>
          </a:bodyPr>
          <a:lstStyle>
            <a:lvl1pPr algn="l">
              <a:defRPr sz="2125"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7029" y="2828472"/>
            <a:ext cx="4111168" cy="939856"/>
          </a:xfrm>
        </p:spPr>
        <p:txBody>
          <a:bodyPr/>
          <a:lstStyle>
            <a:lvl1pPr marL="0" indent="0" algn="l">
              <a:buNone/>
              <a:defRPr sz="12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0" name="Picture 19" descr="Shape&#10;&#10;Description automatically generated with medium confidence">
            <a:extLst>
              <a:ext uri="{FF2B5EF4-FFF2-40B4-BE49-F238E27FC236}">
                <a16:creationId xmlns:a16="http://schemas.microsoft.com/office/drawing/2014/main" id="{BDE6EDCC-C9FC-403D-B896-2976E63CF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672" y="429912"/>
            <a:ext cx="1234443" cy="200026"/>
          </a:xfrm>
          <a:prstGeom prst="rect">
            <a:avLst/>
          </a:prstGeom>
        </p:spPr>
      </p:pic>
      <p:sp>
        <p:nvSpPr>
          <p:cNvPr id="13" name="Text Placeholder 15">
            <a:extLst>
              <a:ext uri="{FF2B5EF4-FFF2-40B4-BE49-F238E27FC236}">
                <a16:creationId xmlns:a16="http://schemas.microsoft.com/office/drawing/2014/main" id="{80A10701-2D3B-1741-9848-86E218AF0F56}"/>
              </a:ext>
            </a:extLst>
          </p:cNvPr>
          <p:cNvSpPr>
            <a:spLocks noGrp="1"/>
          </p:cNvSpPr>
          <p:nvPr>
            <p:ph type="body" sz="quarter" idx="10" hasCustomPrompt="1"/>
          </p:nvPr>
        </p:nvSpPr>
        <p:spPr>
          <a:xfrm>
            <a:off x="437029" y="4398676"/>
            <a:ext cx="2140324"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THE MOST TRUSTED INDEPENDENT</a:t>
            </a:r>
            <a:br>
              <a:rPr lang="en-US" b="0"/>
            </a:br>
            <a:r>
              <a:rPr lang="en-US" b="0"/>
              <a:t>INFORMATION SOURCE FOR SAP </a:t>
            </a:r>
            <a:br>
              <a:rPr lang="en-US" b="0"/>
            </a:br>
            <a:r>
              <a:rPr lang="en-US" b="0"/>
              <a:t>ENTERPRISE SOFTWARE CONTENT</a:t>
            </a:r>
          </a:p>
        </p:txBody>
      </p:sp>
      <p:sp>
        <p:nvSpPr>
          <p:cNvPr id="14" name="Text Placeholder 15">
            <a:extLst>
              <a:ext uri="{FF2B5EF4-FFF2-40B4-BE49-F238E27FC236}">
                <a16:creationId xmlns:a16="http://schemas.microsoft.com/office/drawing/2014/main" id="{ED3DEB52-E84D-034B-8E40-FAFB409DA155}"/>
              </a:ext>
            </a:extLst>
          </p:cNvPr>
          <p:cNvSpPr>
            <a:spLocks noGrp="1"/>
          </p:cNvSpPr>
          <p:nvPr>
            <p:ph type="body" sz="quarter" idx="11" hasCustomPrompt="1"/>
          </p:nvPr>
        </p:nvSpPr>
        <p:spPr>
          <a:xfrm>
            <a:off x="3272117" y="4398676"/>
            <a:ext cx="1916207" cy="363824"/>
          </a:xfrm>
        </p:spPr>
        <p:txBody>
          <a:bodyPr/>
          <a:lstStyle>
            <a:lvl1pPr marL="0" indent="0">
              <a:lnSpc>
                <a:spcPct val="100000"/>
              </a:lnSpc>
              <a:spcBef>
                <a:spcPts val="0"/>
              </a:spcBef>
              <a:buNone/>
              <a:defRPr sz="750" b="1">
                <a:solidFill>
                  <a:schemeClr val="accent1"/>
                </a:solidFill>
              </a:defRPr>
            </a:lvl1pPr>
            <a:lvl2pPr marL="0" indent="0">
              <a:lnSpc>
                <a:spcPct val="100000"/>
              </a:lnSpc>
              <a:spcBef>
                <a:spcPts val="0"/>
              </a:spcBef>
              <a:buNone/>
              <a:defRPr sz="750" b="1">
                <a:solidFill>
                  <a:schemeClr val="accent1"/>
                </a:solidFill>
              </a:defRPr>
            </a:lvl2pPr>
            <a:lvl3pPr marL="0" indent="0">
              <a:lnSpc>
                <a:spcPct val="100000"/>
              </a:lnSpc>
              <a:spcBef>
                <a:spcPts val="0"/>
              </a:spcBef>
              <a:buNone/>
              <a:defRPr sz="750" b="1">
                <a:solidFill>
                  <a:schemeClr val="accent1"/>
                </a:solidFill>
              </a:defRPr>
            </a:lvl3pPr>
            <a:lvl4pPr marL="0" indent="0">
              <a:lnSpc>
                <a:spcPct val="100000"/>
              </a:lnSpc>
              <a:spcBef>
                <a:spcPts val="0"/>
              </a:spcBef>
              <a:buNone/>
              <a:defRPr sz="750" b="1">
                <a:solidFill>
                  <a:schemeClr val="accent1"/>
                </a:solidFill>
              </a:defRPr>
            </a:lvl4pPr>
            <a:lvl5pPr marL="0" indent="0">
              <a:lnSpc>
                <a:spcPct val="100000"/>
              </a:lnSpc>
              <a:spcBef>
                <a:spcPts val="0"/>
              </a:spcBef>
              <a:buNone/>
              <a:defRPr sz="750" b="1">
                <a:solidFill>
                  <a:schemeClr val="accent1"/>
                </a:solidFill>
              </a:defRPr>
            </a:lvl5pPr>
          </a:lstStyle>
          <a:p>
            <a:r>
              <a:rPr lang="en-US" b="0"/>
              <a:t>SAPINSIDER COMMUNITY</a:t>
            </a:r>
            <a:br>
              <a:rPr lang="en-US" b="0"/>
            </a:br>
            <a:r>
              <a:rPr lang="en-US" b="0"/>
              <a:t>500,000+ STRONG</a:t>
            </a:r>
          </a:p>
        </p:txBody>
      </p:sp>
    </p:spTree>
    <p:extLst>
      <p:ext uri="{BB962C8B-B14F-4D97-AF65-F5344CB8AC3E}">
        <p14:creationId xmlns:p14="http://schemas.microsoft.com/office/powerpoint/2010/main" val="4102484826"/>
      </p:ext>
    </p:extLst>
  </p:cSld>
  <p:clrMapOvr>
    <a:masterClrMapping/>
  </p:clrMapOvr>
  <p:transition spd="slow">
    <p:push/>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12BDF9-DB1F-6348-8FB6-7B96908669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8" name="TextBox 7">
            <a:extLst>
              <a:ext uri="{FF2B5EF4-FFF2-40B4-BE49-F238E27FC236}">
                <a16:creationId xmlns:a16="http://schemas.microsoft.com/office/drawing/2014/main" id="{85620516-AF95-DD42-99CC-48C646CF60A7}"/>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9" name="Picture 8">
            <a:extLst>
              <a:ext uri="{FF2B5EF4-FFF2-40B4-BE49-F238E27FC236}">
                <a16:creationId xmlns:a16="http://schemas.microsoft.com/office/drawing/2014/main" id="{2697AD83-EF7B-CE44-A716-5334B9EF2F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31217935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AD0E63-DDD3-454C-96FE-F4B943CD88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76250" y="952500"/>
            <a:ext cx="5000625" cy="1790899"/>
          </a:xfrm>
          <a:prstGeom prst="rect">
            <a:avLst/>
          </a:prstGeom>
        </p:spPr>
        <p:txBody>
          <a:bodyPr anchor="b"/>
          <a:lstStyle>
            <a:lvl1pPr algn="l">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476250" y="2812852"/>
            <a:ext cx="5000625" cy="1241226"/>
          </a:xfrm>
          <a:prstGeom prst="rect">
            <a:avLst/>
          </a:prstGeom>
        </p:spPr>
        <p:txBody>
          <a:bodyPr/>
          <a:lstStyle>
            <a:lvl1pPr marL="0" indent="0" algn="l">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8" name="TextBox 7">
            <a:extLst>
              <a:ext uri="{FF2B5EF4-FFF2-40B4-BE49-F238E27FC236}">
                <a16:creationId xmlns:a16="http://schemas.microsoft.com/office/drawing/2014/main" id="{089E7D70-A5C2-BB45-B2B3-396A8C042F4A}"/>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9" name="Picture 8">
            <a:extLst>
              <a:ext uri="{FF2B5EF4-FFF2-40B4-BE49-F238E27FC236}">
                <a16:creationId xmlns:a16="http://schemas.microsoft.com/office/drawing/2014/main" id="{15F42896-2B4D-054D-9E40-CE32D4E547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13077190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F4582-9958-1642-9312-783A045FA9E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6" name="TextBox 5">
            <a:extLst>
              <a:ext uri="{FF2B5EF4-FFF2-40B4-BE49-F238E27FC236}">
                <a16:creationId xmlns:a16="http://schemas.microsoft.com/office/drawing/2014/main" id="{956174C0-F5EC-914B-9C9F-421614A2C084}"/>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7" name="Picture 6">
            <a:extLst>
              <a:ext uri="{FF2B5EF4-FFF2-40B4-BE49-F238E27FC236}">
                <a16:creationId xmlns:a16="http://schemas.microsoft.com/office/drawing/2014/main" id="{52BBF4CC-1FDF-2441-B75C-2086ECF995E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21990743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506393-ACD0-1344-B84A-1851374767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6" name="TextBox 5">
            <a:extLst>
              <a:ext uri="{FF2B5EF4-FFF2-40B4-BE49-F238E27FC236}">
                <a16:creationId xmlns:a16="http://schemas.microsoft.com/office/drawing/2014/main" id="{47847F2F-3615-1D48-92E1-9D24D9AC7916}"/>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7" name="Picture 6">
            <a:extLst>
              <a:ext uri="{FF2B5EF4-FFF2-40B4-BE49-F238E27FC236}">
                <a16:creationId xmlns:a16="http://schemas.microsoft.com/office/drawing/2014/main" id="{EC0D8C3E-B7EA-9A45-AF1D-770157F9999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37968353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146D52-BB1E-9142-8794-C20647142B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375"/>
            <a:ext cx="6858000" cy="1790899"/>
          </a:xfrm>
          <a:prstGeom prst="rect">
            <a:avLst/>
          </a:prstGeom>
        </p:spPr>
        <p:txBody>
          <a:bodyPr anchor="b"/>
          <a:lstStyle>
            <a:lvl1pPr algn="ctr">
              <a:defRPr sz="3750" b="1"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2701727"/>
            <a:ext cx="6858000" cy="1241226"/>
          </a:xfrm>
          <a:prstGeom prst="rect">
            <a:avLst/>
          </a:prstGeom>
        </p:spPr>
        <p:txBody>
          <a:bodyPr/>
          <a:lstStyle>
            <a:lvl1pPr marL="0" indent="0" algn="ctr">
              <a:buNone/>
              <a:defRPr sz="1500">
                <a:solidFill>
                  <a:schemeClr val="bg1"/>
                </a:solidFill>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Click to edit Master subtitle style</a:t>
            </a:r>
          </a:p>
        </p:txBody>
      </p:sp>
      <p:sp>
        <p:nvSpPr>
          <p:cNvPr id="6" name="TextBox 5">
            <a:extLst>
              <a:ext uri="{FF2B5EF4-FFF2-40B4-BE49-F238E27FC236}">
                <a16:creationId xmlns:a16="http://schemas.microsoft.com/office/drawing/2014/main" id="{47847F2F-3615-1D48-92E1-9D24D9AC7916}"/>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7" name="Picture 6">
            <a:extLst>
              <a:ext uri="{FF2B5EF4-FFF2-40B4-BE49-F238E27FC236}">
                <a16:creationId xmlns:a16="http://schemas.microsoft.com/office/drawing/2014/main" id="{EC0D8C3E-B7EA-9A45-AF1D-770157F9999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Tree>
    <p:extLst>
      <p:ext uri="{BB962C8B-B14F-4D97-AF65-F5344CB8AC3E}">
        <p14:creationId xmlns:p14="http://schemas.microsoft.com/office/powerpoint/2010/main" val="37377649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73844"/>
            <a:ext cx="8572500" cy="994172"/>
          </a:xfrm>
          <a:prstGeom prst="rect">
            <a:avLst/>
          </a:prstGeom>
        </p:spPr>
        <p:txBody>
          <a:bodyPr anchor="ctr" anchorCtr="0"/>
          <a:lstStyle>
            <a:lvl1pPr>
              <a:defRPr sz="3000" b="1" cap="all"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285750" y="1369219"/>
            <a:ext cx="8572500" cy="326330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30712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142875"/>
            <a:ext cx="8572500" cy="994172"/>
          </a:xfrm>
          <a:prstGeom prst="rect">
            <a:avLst/>
          </a:prstGeom>
        </p:spPr>
        <p:txBody>
          <a:bodyPr anchor="ctr" anchorCtr="0"/>
          <a:lstStyle>
            <a:lvl1pPr algn="ctr">
              <a:defRPr sz="3000" b="1"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7964400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994A35D7-8ED1-6042-AD91-C806B28639D5}"/>
              </a:ext>
            </a:extLst>
          </p:cNvPr>
          <p:cNvSpPr/>
          <p:nvPr userDrawn="1"/>
        </p:nvSpPr>
        <p:spPr>
          <a:xfrm flipH="1">
            <a:off x="0" y="0"/>
            <a:ext cx="9144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142875"/>
            <a:ext cx="8572500" cy="994172"/>
          </a:xfrm>
          <a:prstGeom prst="rect">
            <a:avLst/>
          </a:prstGeom>
        </p:spPr>
        <p:txBody>
          <a:bodyPr anchor="ctr" anchorCtr="0"/>
          <a:lstStyle>
            <a:lvl1pPr algn="ctr">
              <a:defRPr sz="3000" b="1" cap="all" baseline="0">
                <a:solidFill>
                  <a:schemeClr val="accent3"/>
                </a:solidFill>
              </a:defRPr>
            </a:lvl1pPr>
          </a:lstStyle>
          <a:p>
            <a:r>
              <a:rPr lang="en-US"/>
              <a:t>Click to edit Master title style</a:t>
            </a:r>
          </a:p>
        </p:txBody>
      </p:sp>
      <p:pic>
        <p:nvPicPr>
          <p:cNvPr id="7" name="Picture 6">
            <a:extLst>
              <a:ext uri="{FF2B5EF4-FFF2-40B4-BE49-F238E27FC236}">
                <a16:creationId xmlns:a16="http://schemas.microsoft.com/office/drawing/2014/main" id="{CCB4D6F2-F3DD-524B-AC4F-BABF840BE4C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
        <p:nvSpPr>
          <p:cNvPr id="9" name="TextBox 8">
            <a:extLst>
              <a:ext uri="{FF2B5EF4-FFF2-40B4-BE49-F238E27FC236}">
                <a16:creationId xmlns:a16="http://schemas.microsoft.com/office/drawing/2014/main" id="{B998D4FB-4046-FE41-A60B-E79D58854D48}"/>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
        <p:nvSpPr>
          <p:cNvPr id="10" name="Content Placeholder 2">
            <a:extLst>
              <a:ext uri="{FF2B5EF4-FFF2-40B4-BE49-F238E27FC236}">
                <a16:creationId xmlns:a16="http://schemas.microsoft.com/office/drawing/2014/main" id="{45ED2970-8463-FA4E-A246-DB1CE2C44370}"/>
              </a:ext>
            </a:extLst>
          </p:cNvPr>
          <p:cNvSpPr>
            <a:spLocks noGrp="1"/>
          </p:cNvSpPr>
          <p:nvPr>
            <p:ph idx="1"/>
          </p:nvPr>
        </p:nvSpPr>
        <p:spPr>
          <a:xfrm>
            <a:off x="285750" y="1369219"/>
            <a:ext cx="8572500" cy="3263305"/>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8697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AE4D8C5-39C0-7749-9A9F-72C6276C4B1E}"/>
              </a:ext>
            </a:extLst>
          </p:cNvPr>
          <p:cNvSpPr/>
          <p:nvPr userDrawn="1"/>
        </p:nvSpPr>
        <p:spPr>
          <a:xfrm flipH="1">
            <a:off x="0" y="0"/>
            <a:ext cx="9144000" cy="51435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2" name="Title 1"/>
          <p:cNvSpPr>
            <a:spLocks noGrp="1"/>
          </p:cNvSpPr>
          <p:nvPr>
            <p:ph type="title"/>
          </p:nvPr>
        </p:nvSpPr>
        <p:spPr>
          <a:xfrm>
            <a:off x="285750" y="273844"/>
            <a:ext cx="8572500" cy="994172"/>
          </a:xfrm>
          <a:prstGeom prst="rect">
            <a:avLst/>
          </a:prstGeom>
        </p:spPr>
        <p:txBody>
          <a:bodyPr anchor="ctr" anchorCtr="0"/>
          <a:lstStyle>
            <a:lvl1pPr>
              <a:defRPr sz="3000" b="1" cap="all" baseline="0">
                <a:solidFill>
                  <a:schemeClr val="accent3"/>
                </a:solidFill>
              </a:defRPr>
            </a:lvl1pPr>
          </a:lstStyle>
          <a:p>
            <a:r>
              <a:rPr lang="en-US"/>
              <a:t>Click to edit Master title style</a:t>
            </a:r>
          </a:p>
        </p:txBody>
      </p:sp>
      <p:sp>
        <p:nvSpPr>
          <p:cNvPr id="3" name="Content Placeholder 2"/>
          <p:cNvSpPr>
            <a:spLocks noGrp="1"/>
          </p:cNvSpPr>
          <p:nvPr>
            <p:ph idx="1"/>
          </p:nvPr>
        </p:nvSpPr>
        <p:spPr>
          <a:xfrm>
            <a:off x="285750" y="1369219"/>
            <a:ext cx="8572500" cy="3263305"/>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248B4DE-49BD-854A-8A7E-DEE1664697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
        <p:nvSpPr>
          <p:cNvPr id="10" name="TextBox 9">
            <a:extLst>
              <a:ext uri="{FF2B5EF4-FFF2-40B4-BE49-F238E27FC236}">
                <a16:creationId xmlns:a16="http://schemas.microsoft.com/office/drawing/2014/main" id="{F49CBD18-FD2C-8B4F-99E4-3CD9012B9832}"/>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Tree>
    <p:extLst>
      <p:ext uri="{BB962C8B-B14F-4D97-AF65-F5344CB8AC3E}">
        <p14:creationId xmlns:p14="http://schemas.microsoft.com/office/powerpoint/2010/main" val="41355420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8CAD5DFB-58F4-6D41-8C45-BDF367CB3D9B}"/>
              </a:ext>
            </a:extLst>
          </p:cNvPr>
          <p:cNvSpPr/>
          <p:nvPr userDrawn="1"/>
        </p:nvSpPr>
        <p:spPr>
          <a:xfrm flipH="1">
            <a:off x="0" y="0"/>
            <a:ext cx="9144000" cy="5143500"/>
          </a:xfrm>
          <a:prstGeom prst="parallelogram">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solidFill>
                <a:schemeClr val="bg2"/>
              </a:solidFill>
            </a:endParaRPr>
          </a:p>
        </p:txBody>
      </p:sp>
      <p:sp>
        <p:nvSpPr>
          <p:cNvPr id="2" name="Title 1"/>
          <p:cNvSpPr>
            <a:spLocks noGrp="1"/>
          </p:cNvSpPr>
          <p:nvPr>
            <p:ph type="title"/>
          </p:nvPr>
        </p:nvSpPr>
        <p:spPr>
          <a:xfrm>
            <a:off x="285750" y="273844"/>
            <a:ext cx="8572500" cy="994172"/>
          </a:xfrm>
          <a:prstGeom prst="rect">
            <a:avLst/>
          </a:prstGeom>
        </p:spPr>
        <p:txBody>
          <a:bodyPr anchor="ctr" anchorCtr="0"/>
          <a:lstStyle>
            <a:lvl1pPr>
              <a:defRPr sz="3000" b="1" cap="all" baseline="0">
                <a:solidFill>
                  <a:schemeClr val="accent3"/>
                </a:solidFill>
              </a:defRPr>
            </a:lvl1pPr>
          </a:lstStyle>
          <a:p>
            <a:r>
              <a:rPr lang="en-US"/>
              <a:t>Click to edit Master title style</a:t>
            </a:r>
          </a:p>
        </p:txBody>
      </p:sp>
      <p:sp>
        <p:nvSpPr>
          <p:cNvPr id="3" name="Content Placeholder 2"/>
          <p:cNvSpPr>
            <a:spLocks noGrp="1"/>
          </p:cNvSpPr>
          <p:nvPr>
            <p:ph idx="1"/>
          </p:nvPr>
        </p:nvSpPr>
        <p:spPr>
          <a:xfrm>
            <a:off x="285750" y="1369219"/>
            <a:ext cx="8572500" cy="3263305"/>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248B4DE-49BD-854A-8A7E-DEE1664697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sp>
        <p:nvSpPr>
          <p:cNvPr id="10" name="TextBox 9">
            <a:extLst>
              <a:ext uri="{FF2B5EF4-FFF2-40B4-BE49-F238E27FC236}">
                <a16:creationId xmlns:a16="http://schemas.microsoft.com/office/drawing/2014/main" id="{F49CBD18-FD2C-8B4F-99E4-3CD9012B9832}"/>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2">
                    <a:lumMod val="25000"/>
                    <a:alpha val="40000"/>
                  </a:schemeClr>
                </a:solidFill>
              </a:rPr>
              <a:t> </a:t>
            </a:r>
            <a:r>
              <a:rPr lang="en-US" sz="625" b="0">
                <a:solidFill>
                  <a:schemeClr val="bg2">
                    <a:lumMod val="25000"/>
                    <a:alpha val="40000"/>
                  </a:schemeClr>
                </a:solidFill>
              </a:rPr>
              <a:t>Copyright 2020 Change Logic  </a:t>
            </a:r>
            <a:r>
              <a:rPr lang="en-US" sz="875" b="0">
                <a:solidFill>
                  <a:schemeClr val="bg2">
                    <a:lumMod val="25000"/>
                    <a:alpha val="40000"/>
                  </a:schemeClr>
                </a:solidFill>
              </a:rPr>
              <a:t>|  </a:t>
            </a:r>
            <a:fld id="{62771177-8B07-3A47-9F9A-D3D1883CE695}" type="slidenum">
              <a:rPr lang="en-US" sz="875" b="0" smtClean="0">
                <a:solidFill>
                  <a:schemeClr val="bg2">
                    <a:lumMod val="25000"/>
                    <a:alpha val="40000"/>
                  </a:schemeClr>
                </a:solidFill>
              </a:rPr>
              <a:t>‹#›</a:t>
            </a:fld>
            <a:endParaRPr lang="en-US" sz="875" b="0">
              <a:solidFill>
                <a:schemeClr val="bg2">
                  <a:lumMod val="25000"/>
                  <a:alpha val="40000"/>
                </a:schemeClr>
              </a:solidFill>
            </a:endParaRPr>
          </a:p>
        </p:txBody>
      </p:sp>
    </p:spTree>
    <p:extLst>
      <p:ext uri="{BB962C8B-B14F-4D97-AF65-F5344CB8AC3E}">
        <p14:creationId xmlns:p14="http://schemas.microsoft.com/office/powerpoint/2010/main" val="31660482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theme" Target="../theme/theme2.xml"/><Relationship Id="rId20" Type="http://schemas.openxmlformats.org/officeDocument/2006/relationships/slideLayout" Target="../slideLayouts/slideLayout59.xml"/><Relationship Id="rId41"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34" Type="http://schemas.openxmlformats.org/officeDocument/2006/relationships/image" Target="../media/image41.png"/><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image" Target="../media/image40.png"/><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theme" Target="../theme/theme3.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8" Type="http://schemas.openxmlformats.org/officeDocument/2006/relationships/slideLayout" Target="../slideLayouts/slideLayout9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34" Type="http://schemas.openxmlformats.org/officeDocument/2006/relationships/image" Target="../media/image54.png"/><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theme" Target="../theme/theme4.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image" Target="../media/image56.png"/><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image" Target="../media/image55.jpg"/><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image" Target="../media/image41.png"/><Relationship Id="rId8" Type="http://schemas.openxmlformats.org/officeDocument/2006/relationships/slideLayout" Target="../slideLayouts/slideLayout123.xml"/><Relationship Id="rId3" Type="http://schemas.openxmlformats.org/officeDocument/2006/relationships/slideLayout" Target="../slideLayouts/slideLayout1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image" Target="../media/image6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image" Target="../media/image60.png"/><Relationship Id="rId2" Type="http://schemas.openxmlformats.org/officeDocument/2006/relationships/slideLayout" Target="../slideLayouts/slideLayout149.xml"/><Relationship Id="rId16" Type="http://schemas.openxmlformats.org/officeDocument/2006/relationships/theme" Target="../theme/theme5.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6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image" Target="../media/image28.png"/><Relationship Id="rId5" Type="http://schemas.openxmlformats.org/officeDocument/2006/relationships/image" Target="../media/image70.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theme" Target="../theme/theme7.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6" name="Slide Number Placeholder 5"/>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94932299"/>
      </p:ext>
    </p:extLst>
  </p:cSld>
  <p:clrMap bg1="lt1" tx1="dk1" bg2="lt2" tx2="dk2" accent1="accent1" accent2="accent2" accent3="accent3" accent4="accent4" accent5="accent5" accent6="accent6" hlink="hlink" folHlink="folHlink"/>
  <p:sldLayoutIdLst>
    <p:sldLayoutId id="2147483663"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7" r:id="rId11"/>
    <p:sldLayoutId id="2147483669" r:id="rId12"/>
    <p:sldLayoutId id="2147483799" r:id="rId13"/>
    <p:sldLayoutId id="2147483698" r:id="rId14"/>
    <p:sldLayoutId id="2147483697" r:id="rId15"/>
    <p:sldLayoutId id="2147483700" r:id="rId16"/>
    <p:sldLayoutId id="2147483701" r:id="rId17"/>
    <p:sldLayoutId id="2147483690" r:id="rId18"/>
    <p:sldLayoutId id="2147483707" r:id="rId19"/>
    <p:sldLayoutId id="2147483686" r:id="rId20"/>
    <p:sldLayoutId id="2147483691" r:id="rId21"/>
    <p:sldLayoutId id="2147483692" r:id="rId22"/>
    <p:sldLayoutId id="2147483693" r:id="rId23"/>
    <p:sldLayoutId id="2147483694" r:id="rId24"/>
    <p:sldLayoutId id="2147483695" r:id="rId25"/>
    <p:sldLayoutId id="2147483671" r:id="rId26"/>
    <p:sldLayoutId id="2147483673" r:id="rId27"/>
    <p:sldLayoutId id="2147483702" r:id="rId28"/>
    <p:sldLayoutId id="2147483674" r:id="rId29"/>
    <p:sldLayoutId id="2147483657" r:id="rId30"/>
    <p:sldLayoutId id="2147483703" r:id="rId31"/>
    <p:sldLayoutId id="2147483709" r:id="rId32"/>
    <p:sldLayoutId id="2147483706" r:id="rId33"/>
    <p:sldLayoutId id="2147483652" r:id="rId34"/>
    <p:sldLayoutId id="2147483704" r:id="rId35"/>
    <p:sldLayoutId id="2147483705" r:id="rId36"/>
    <p:sldLayoutId id="2147483655" r:id="rId37"/>
    <p:sldLayoutId id="2147483658" r:id="rId38"/>
    <p:sldLayoutId id="2147483659" r:id="rId39"/>
  </p:sldLayoutIdLst>
  <p:transition spd="slow">
    <p:push/>
  </p:transition>
  <p:hf hdr="0" ftr="0" dt="0"/>
  <p:txStyles>
    <p:titleStyle>
      <a:lvl1pPr algn="l" defTabSz="685800" rtl="0" eaLnBrk="1" latinLnBrk="0" hangingPunct="1">
        <a:lnSpc>
          <a:spcPct val="90000"/>
        </a:lnSpc>
        <a:spcBef>
          <a:spcPct val="0"/>
        </a:spcBef>
        <a:buNone/>
        <a:defRPr sz="2800" b="0" i="0" kern="1200">
          <a:solidFill>
            <a:schemeClr val="accent1"/>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629400" y="4867274"/>
            <a:ext cx="21717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i="0">
                <a:solidFill>
                  <a:schemeClr val="accent1"/>
                </a:solidFill>
                <a:latin typeface="Franklin Gothic Medium" panose="020B0603020102020204" pitchFamily="34" charset="0"/>
              </a:defRPr>
            </a:lvl1pPr>
          </a:lstStyle>
          <a:p>
            <a:r>
              <a:rPr lang="en-US"/>
              <a:t>SAPINSIDERONLINE.COM</a:t>
            </a:r>
          </a:p>
        </p:txBody>
      </p:sp>
      <p:sp>
        <p:nvSpPr>
          <p:cNvPr id="6" name="Slide Number Placeholder 5"/>
          <p:cNvSpPr>
            <a:spLocks noGrp="1"/>
          </p:cNvSpPr>
          <p:nvPr>
            <p:ph type="sldNum" sz="quarter" idx="4"/>
          </p:nvPr>
        </p:nvSpPr>
        <p:spPr>
          <a:xfrm>
            <a:off x="7067550" y="4869656"/>
            <a:ext cx="2057400" cy="273844"/>
          </a:xfrm>
          <a:prstGeom prst="rect">
            <a:avLst/>
          </a:prstGeom>
        </p:spPr>
        <p:txBody>
          <a:bodyPr vert="horz" lIns="91440" tIns="45720" rIns="91440" bIns="45720" rtlCol="0" anchor="ctr"/>
          <a:lstStyle>
            <a:lvl1pPr algn="r">
              <a:defRPr sz="900" b="0" i="0">
                <a:solidFill>
                  <a:schemeClr val="accent1"/>
                </a:solidFill>
                <a:latin typeface="Franklin Gothic Medium" panose="020B06030201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8963000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 id="2147483845" r:id="rId45"/>
  </p:sldLayoutIdLst>
  <p:transition spd="slow">
    <p:push/>
  </p:transition>
  <p:hf hdr="0" ftr="0" dt="0"/>
  <p:txStyles>
    <p:titleStyle>
      <a:lvl1pPr algn="l" defTabSz="685800" rtl="0" eaLnBrk="1" latinLnBrk="0" hangingPunct="1">
        <a:lnSpc>
          <a:spcPct val="90000"/>
        </a:lnSpc>
        <a:spcBef>
          <a:spcPct val="0"/>
        </a:spcBef>
        <a:buNone/>
        <a:defRPr sz="2800" b="0" i="0" kern="1200">
          <a:solidFill>
            <a:schemeClr val="accent1"/>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5BF746FD-7018-B34C-A9AB-29904F53A915}"/>
              </a:ext>
            </a:extLst>
          </p:cNvPr>
          <p:cNvSpPr/>
          <p:nvPr userDrawn="1"/>
        </p:nvSpPr>
        <p:spPr>
          <a:xfrm flipH="1">
            <a:off x="-1" y="-2585"/>
            <a:ext cx="9144001" cy="5148672"/>
          </a:xfrm>
          <a:prstGeom prst="parallelogram">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13" name="TextBox 12">
            <a:extLst>
              <a:ext uri="{FF2B5EF4-FFF2-40B4-BE49-F238E27FC236}">
                <a16:creationId xmlns:a16="http://schemas.microsoft.com/office/drawing/2014/main" id="{E7D81F47-DB8A-904B-8F7F-B47EB2BB4DDA}"/>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3" name="Picture 2">
            <a:extLst>
              <a:ext uri="{FF2B5EF4-FFF2-40B4-BE49-F238E27FC236}">
                <a16:creationId xmlns:a16="http://schemas.microsoft.com/office/drawing/2014/main" id="{23CA3A42-EB5A-2B43-A1B1-B5A9204E1B70}"/>
              </a:ext>
            </a:extLst>
          </p:cNvPr>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pic>
        <p:nvPicPr>
          <p:cNvPr id="11" name="Picture 10">
            <a:extLst>
              <a:ext uri="{FF2B5EF4-FFF2-40B4-BE49-F238E27FC236}">
                <a16:creationId xmlns:a16="http://schemas.microsoft.com/office/drawing/2014/main" id="{BA2BD6FC-1971-ED42-83F6-6845C5D674CA}"/>
              </a:ext>
            </a:extLst>
          </p:cNvPr>
          <p:cNvPicPr>
            <a:picLocks noChangeAspect="1"/>
          </p:cNvPicPr>
          <p:nvPr userDrawn="1"/>
        </p:nvPicPr>
        <p:blipFill>
          <a:blip r:embed="rId34">
            <a:extLst>
              <a:ext uri="{28A0092B-C50C-407E-A947-70E740481C1C}">
                <a14:useLocalDpi xmlns:a14="http://schemas.microsoft.com/office/drawing/2010/main"/>
              </a:ext>
            </a:extLst>
          </a:blip>
          <a:stretch>
            <a:fillRect/>
          </a:stretch>
        </p:blipFill>
        <p:spPr>
          <a:xfrm rot="5400000">
            <a:off x="-2833741" y="2134127"/>
            <a:ext cx="4706938" cy="770041"/>
          </a:xfrm>
          <a:prstGeom prst="rect">
            <a:avLst/>
          </a:prstGeom>
        </p:spPr>
      </p:pic>
    </p:spTree>
    <p:extLst>
      <p:ext uri="{BB962C8B-B14F-4D97-AF65-F5344CB8AC3E}">
        <p14:creationId xmlns:p14="http://schemas.microsoft.com/office/powerpoint/2010/main" val="307195179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 id="2147483878" r:id="rId30"/>
    <p:sldLayoutId id="2147483879" r:id="rId31"/>
  </p:sldLayoutIdLst>
  <p:txStyles>
    <p:titleStyle>
      <a:lvl1pPr algn="l" defTabSz="571500" rtl="0" eaLnBrk="1" latinLnBrk="0" hangingPunct="1">
        <a:lnSpc>
          <a:spcPct val="90000"/>
        </a:lnSpc>
        <a:spcBef>
          <a:spcPct val="0"/>
        </a:spcBef>
        <a:buNone/>
        <a:defRPr sz="2750" kern="1200">
          <a:solidFill>
            <a:schemeClr val="tx1"/>
          </a:solidFill>
          <a:latin typeface="+mj-lt"/>
          <a:ea typeface="+mj-ea"/>
          <a:cs typeface="+mj-cs"/>
        </a:defRPr>
      </a:lvl1pPr>
    </p:titleStyle>
    <p:bodyStyle>
      <a:lvl1pPr marL="142875" indent="-142875" algn="l" defTabSz="571500" rtl="0" eaLnBrk="1" latinLnBrk="0" hangingPunct="1">
        <a:lnSpc>
          <a:spcPct val="90000"/>
        </a:lnSpc>
        <a:spcBef>
          <a:spcPts val="625"/>
        </a:spcBef>
        <a:buFont typeface="Arial" panose="020B0604020202020204" pitchFamily="34" charset="0"/>
        <a:buChar char="•"/>
        <a:defRPr sz="1750" kern="1200">
          <a:solidFill>
            <a:schemeClr val="tx1"/>
          </a:solidFill>
          <a:latin typeface="+mn-lt"/>
          <a:ea typeface="+mn-ea"/>
          <a:cs typeface="+mn-cs"/>
        </a:defRPr>
      </a:lvl1pPr>
      <a:lvl2pPr marL="428625" indent="-142875" algn="l" defTabSz="571500" rtl="0" eaLnBrk="1" latinLnBrk="0" hangingPunct="1">
        <a:lnSpc>
          <a:spcPct val="90000"/>
        </a:lnSpc>
        <a:spcBef>
          <a:spcPts val="313"/>
        </a:spcBef>
        <a:buFont typeface="Arial" panose="020B0604020202020204" pitchFamily="34" charset="0"/>
        <a:buChar char="•"/>
        <a:defRPr sz="1500" kern="1200">
          <a:solidFill>
            <a:schemeClr val="tx1"/>
          </a:solidFill>
          <a:latin typeface="+mn-lt"/>
          <a:ea typeface="+mn-ea"/>
          <a:cs typeface="+mn-cs"/>
        </a:defRPr>
      </a:lvl2pPr>
      <a:lvl3pPr marL="714375" indent="-142875" algn="l" defTabSz="571500" rtl="0" eaLnBrk="1" latinLnBrk="0" hangingPunct="1">
        <a:lnSpc>
          <a:spcPct val="90000"/>
        </a:lnSpc>
        <a:spcBef>
          <a:spcPts val="313"/>
        </a:spcBef>
        <a:buFont typeface="Arial" panose="020B0604020202020204" pitchFamily="34" charset="0"/>
        <a:buChar char="•"/>
        <a:defRPr sz="1250" kern="1200">
          <a:solidFill>
            <a:schemeClr val="tx1"/>
          </a:solidFill>
          <a:latin typeface="+mn-lt"/>
          <a:ea typeface="+mn-ea"/>
          <a:cs typeface="+mn-cs"/>
        </a:defRPr>
      </a:lvl3pPr>
      <a:lvl4pPr marL="1000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4pPr>
      <a:lvl5pPr marL="1285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5pPr>
      <a:lvl6pPr marL="15716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6pPr>
      <a:lvl7pPr marL="18573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7pPr>
      <a:lvl8pPr marL="2143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8pPr>
      <a:lvl9pPr marL="2428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71500" rtl="0" eaLnBrk="1" latinLnBrk="0" hangingPunct="1">
        <a:defRPr sz="1125" kern="1200">
          <a:solidFill>
            <a:schemeClr val="tx1"/>
          </a:solidFill>
          <a:latin typeface="+mn-lt"/>
          <a:ea typeface="+mn-ea"/>
          <a:cs typeface="+mn-cs"/>
        </a:defRPr>
      </a:lvl1pPr>
      <a:lvl2pPr marL="285750" algn="l" defTabSz="571500" rtl="0" eaLnBrk="1" latinLnBrk="0" hangingPunct="1">
        <a:defRPr sz="1125" kern="1200">
          <a:solidFill>
            <a:schemeClr val="tx1"/>
          </a:solidFill>
          <a:latin typeface="+mn-lt"/>
          <a:ea typeface="+mn-ea"/>
          <a:cs typeface="+mn-cs"/>
        </a:defRPr>
      </a:lvl2pPr>
      <a:lvl3pPr marL="571500" algn="l" defTabSz="571500" rtl="0" eaLnBrk="1" latinLnBrk="0" hangingPunct="1">
        <a:defRPr sz="1125" kern="1200">
          <a:solidFill>
            <a:schemeClr val="tx1"/>
          </a:solidFill>
          <a:latin typeface="+mn-lt"/>
          <a:ea typeface="+mn-ea"/>
          <a:cs typeface="+mn-cs"/>
        </a:defRPr>
      </a:lvl3pPr>
      <a:lvl4pPr marL="857250" algn="l" defTabSz="571500" rtl="0" eaLnBrk="1" latinLnBrk="0" hangingPunct="1">
        <a:defRPr sz="1125" kern="1200">
          <a:solidFill>
            <a:schemeClr val="tx1"/>
          </a:solidFill>
          <a:latin typeface="+mn-lt"/>
          <a:ea typeface="+mn-ea"/>
          <a:cs typeface="+mn-cs"/>
        </a:defRPr>
      </a:lvl4pPr>
      <a:lvl5pPr marL="1143000" algn="l" defTabSz="571500" rtl="0" eaLnBrk="1" latinLnBrk="0" hangingPunct="1">
        <a:defRPr sz="1125" kern="1200">
          <a:solidFill>
            <a:schemeClr val="tx1"/>
          </a:solidFill>
          <a:latin typeface="+mn-lt"/>
          <a:ea typeface="+mn-ea"/>
          <a:cs typeface="+mn-cs"/>
        </a:defRPr>
      </a:lvl5pPr>
      <a:lvl6pPr marL="1428750" algn="l" defTabSz="571500" rtl="0" eaLnBrk="1" latinLnBrk="0" hangingPunct="1">
        <a:defRPr sz="1125" kern="1200">
          <a:solidFill>
            <a:schemeClr val="tx1"/>
          </a:solidFill>
          <a:latin typeface="+mn-lt"/>
          <a:ea typeface="+mn-ea"/>
          <a:cs typeface="+mn-cs"/>
        </a:defRPr>
      </a:lvl6pPr>
      <a:lvl7pPr marL="1714500" algn="l" defTabSz="571500" rtl="0" eaLnBrk="1" latinLnBrk="0" hangingPunct="1">
        <a:defRPr sz="1125" kern="1200">
          <a:solidFill>
            <a:schemeClr val="tx1"/>
          </a:solidFill>
          <a:latin typeface="+mn-lt"/>
          <a:ea typeface="+mn-ea"/>
          <a:cs typeface="+mn-cs"/>
        </a:defRPr>
      </a:lvl7pPr>
      <a:lvl8pPr marL="2000250" algn="l" defTabSz="571500" rtl="0" eaLnBrk="1" latinLnBrk="0" hangingPunct="1">
        <a:defRPr sz="1125" kern="1200">
          <a:solidFill>
            <a:schemeClr val="tx1"/>
          </a:solidFill>
          <a:latin typeface="+mn-lt"/>
          <a:ea typeface="+mn-ea"/>
          <a:cs typeface="+mn-cs"/>
        </a:defRPr>
      </a:lvl8pPr>
      <a:lvl9pPr marL="2286000" algn="l" defTabSz="571500" rtl="0" eaLnBrk="1" latinLnBrk="0" hangingPunct="1">
        <a:defRPr sz="11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5BF746FD-7018-B34C-A9AB-29904F53A915}"/>
              </a:ext>
            </a:extLst>
          </p:cNvPr>
          <p:cNvSpPr/>
          <p:nvPr userDrawn="1"/>
        </p:nvSpPr>
        <p:spPr>
          <a:xfrm flipH="1">
            <a:off x="-1" y="-2585"/>
            <a:ext cx="9144001" cy="5148672"/>
          </a:xfrm>
          <a:prstGeom prst="parallelogram">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
          </a:p>
        </p:txBody>
      </p:sp>
      <p:sp>
        <p:nvSpPr>
          <p:cNvPr id="13" name="TextBox 12">
            <a:extLst>
              <a:ext uri="{FF2B5EF4-FFF2-40B4-BE49-F238E27FC236}">
                <a16:creationId xmlns:a16="http://schemas.microsoft.com/office/drawing/2014/main" id="{E7D81F47-DB8A-904B-8F7F-B47EB2BB4DDA}"/>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3" name="Picture 2">
            <a:extLst>
              <a:ext uri="{FF2B5EF4-FFF2-40B4-BE49-F238E27FC236}">
                <a16:creationId xmlns:a16="http://schemas.microsoft.com/office/drawing/2014/main" id="{23CA3A42-EB5A-2B43-A1B1-B5A9204E1B7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pic>
        <p:nvPicPr>
          <p:cNvPr id="11" name="Picture 10">
            <a:extLst>
              <a:ext uri="{FF2B5EF4-FFF2-40B4-BE49-F238E27FC236}">
                <a16:creationId xmlns:a16="http://schemas.microsoft.com/office/drawing/2014/main" id="{BA2BD6FC-1971-ED42-83F6-6845C5D674CA}"/>
              </a:ext>
            </a:extLst>
          </p:cNvPr>
          <p:cNvPicPr>
            <a:picLocks noChangeAspect="1"/>
          </p:cNvPicPr>
          <p:nvPr userDrawn="1"/>
        </p:nvPicPr>
        <p:blipFill>
          <a:blip r:embed="rId35">
            <a:extLst>
              <a:ext uri="{28A0092B-C50C-407E-A947-70E740481C1C}">
                <a14:useLocalDpi xmlns:a14="http://schemas.microsoft.com/office/drawing/2010/main"/>
              </a:ext>
            </a:extLst>
          </a:blip>
          <a:stretch>
            <a:fillRect/>
          </a:stretch>
        </p:blipFill>
        <p:spPr>
          <a:xfrm rot="5400000">
            <a:off x="-2833741" y="2134127"/>
            <a:ext cx="4706938" cy="770041"/>
          </a:xfrm>
          <a:prstGeom prst="rect">
            <a:avLst/>
          </a:prstGeom>
        </p:spPr>
      </p:pic>
      <p:pic>
        <p:nvPicPr>
          <p:cNvPr id="6" name="Picture 5" descr="A mountain covered in snow&#10;&#10;Description automatically generated with medium confidence">
            <a:extLst>
              <a:ext uri="{FF2B5EF4-FFF2-40B4-BE49-F238E27FC236}">
                <a16:creationId xmlns:a16="http://schemas.microsoft.com/office/drawing/2014/main" id="{C5960BD9-65A7-4014-9288-A045086BD1E2}"/>
              </a:ext>
            </a:extLst>
          </p:cNvPr>
          <p:cNvPicPr>
            <a:picLocks noChangeAspect="1"/>
          </p:cNvPicPr>
          <p:nvPr userDrawn="1"/>
        </p:nvPicPr>
        <p:blipFill>
          <a:blip r:embed="rId36">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D374364D-4BDD-448E-BFFA-8A5E81F23083}"/>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230084" y="4489506"/>
            <a:ext cx="2190750" cy="514261"/>
          </a:xfrm>
          <a:prstGeom prst="rect">
            <a:avLst/>
          </a:prstGeom>
        </p:spPr>
      </p:pic>
    </p:spTree>
    <p:extLst>
      <p:ext uri="{BB962C8B-B14F-4D97-AF65-F5344CB8AC3E}">
        <p14:creationId xmlns:p14="http://schemas.microsoft.com/office/powerpoint/2010/main" val="325845906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Lst>
  <p:txStyles>
    <p:titleStyle>
      <a:lvl1pPr algn="l" defTabSz="571500" rtl="0" eaLnBrk="1" latinLnBrk="0" hangingPunct="1">
        <a:lnSpc>
          <a:spcPct val="90000"/>
        </a:lnSpc>
        <a:spcBef>
          <a:spcPct val="0"/>
        </a:spcBef>
        <a:buNone/>
        <a:defRPr sz="2750" kern="1200">
          <a:solidFill>
            <a:schemeClr val="tx1"/>
          </a:solidFill>
          <a:latin typeface="+mj-lt"/>
          <a:ea typeface="+mj-ea"/>
          <a:cs typeface="+mj-cs"/>
        </a:defRPr>
      </a:lvl1pPr>
    </p:titleStyle>
    <p:bodyStyle>
      <a:lvl1pPr marL="142875" indent="-142875" algn="l" defTabSz="571500" rtl="0" eaLnBrk="1" latinLnBrk="0" hangingPunct="1">
        <a:lnSpc>
          <a:spcPct val="90000"/>
        </a:lnSpc>
        <a:spcBef>
          <a:spcPts val="625"/>
        </a:spcBef>
        <a:buFont typeface="Arial" panose="020B0604020202020204" pitchFamily="34" charset="0"/>
        <a:buChar char="•"/>
        <a:defRPr sz="1750" kern="1200">
          <a:solidFill>
            <a:schemeClr val="tx1"/>
          </a:solidFill>
          <a:latin typeface="+mn-lt"/>
          <a:ea typeface="+mn-ea"/>
          <a:cs typeface="+mn-cs"/>
        </a:defRPr>
      </a:lvl1pPr>
      <a:lvl2pPr marL="428625" indent="-142875" algn="l" defTabSz="571500" rtl="0" eaLnBrk="1" latinLnBrk="0" hangingPunct="1">
        <a:lnSpc>
          <a:spcPct val="90000"/>
        </a:lnSpc>
        <a:spcBef>
          <a:spcPts val="313"/>
        </a:spcBef>
        <a:buFont typeface="Arial" panose="020B0604020202020204" pitchFamily="34" charset="0"/>
        <a:buChar char="•"/>
        <a:defRPr sz="1500" kern="1200">
          <a:solidFill>
            <a:schemeClr val="tx1"/>
          </a:solidFill>
          <a:latin typeface="+mn-lt"/>
          <a:ea typeface="+mn-ea"/>
          <a:cs typeface="+mn-cs"/>
        </a:defRPr>
      </a:lvl2pPr>
      <a:lvl3pPr marL="714375" indent="-142875" algn="l" defTabSz="571500" rtl="0" eaLnBrk="1" latinLnBrk="0" hangingPunct="1">
        <a:lnSpc>
          <a:spcPct val="90000"/>
        </a:lnSpc>
        <a:spcBef>
          <a:spcPts val="313"/>
        </a:spcBef>
        <a:buFont typeface="Arial" panose="020B0604020202020204" pitchFamily="34" charset="0"/>
        <a:buChar char="•"/>
        <a:defRPr sz="1250" kern="1200">
          <a:solidFill>
            <a:schemeClr val="tx1"/>
          </a:solidFill>
          <a:latin typeface="+mn-lt"/>
          <a:ea typeface="+mn-ea"/>
          <a:cs typeface="+mn-cs"/>
        </a:defRPr>
      </a:lvl3pPr>
      <a:lvl4pPr marL="1000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4pPr>
      <a:lvl5pPr marL="1285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5pPr>
      <a:lvl6pPr marL="15716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6pPr>
      <a:lvl7pPr marL="18573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7pPr>
      <a:lvl8pPr marL="2143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8pPr>
      <a:lvl9pPr marL="2428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71500" rtl="0" eaLnBrk="1" latinLnBrk="0" hangingPunct="1">
        <a:defRPr sz="1125" kern="1200">
          <a:solidFill>
            <a:schemeClr val="tx1"/>
          </a:solidFill>
          <a:latin typeface="+mn-lt"/>
          <a:ea typeface="+mn-ea"/>
          <a:cs typeface="+mn-cs"/>
        </a:defRPr>
      </a:lvl1pPr>
      <a:lvl2pPr marL="285750" algn="l" defTabSz="571500" rtl="0" eaLnBrk="1" latinLnBrk="0" hangingPunct="1">
        <a:defRPr sz="1125" kern="1200">
          <a:solidFill>
            <a:schemeClr val="tx1"/>
          </a:solidFill>
          <a:latin typeface="+mn-lt"/>
          <a:ea typeface="+mn-ea"/>
          <a:cs typeface="+mn-cs"/>
        </a:defRPr>
      </a:lvl2pPr>
      <a:lvl3pPr marL="571500" algn="l" defTabSz="571500" rtl="0" eaLnBrk="1" latinLnBrk="0" hangingPunct="1">
        <a:defRPr sz="1125" kern="1200">
          <a:solidFill>
            <a:schemeClr val="tx1"/>
          </a:solidFill>
          <a:latin typeface="+mn-lt"/>
          <a:ea typeface="+mn-ea"/>
          <a:cs typeface="+mn-cs"/>
        </a:defRPr>
      </a:lvl3pPr>
      <a:lvl4pPr marL="857250" algn="l" defTabSz="571500" rtl="0" eaLnBrk="1" latinLnBrk="0" hangingPunct="1">
        <a:defRPr sz="1125" kern="1200">
          <a:solidFill>
            <a:schemeClr val="tx1"/>
          </a:solidFill>
          <a:latin typeface="+mn-lt"/>
          <a:ea typeface="+mn-ea"/>
          <a:cs typeface="+mn-cs"/>
        </a:defRPr>
      </a:lvl4pPr>
      <a:lvl5pPr marL="1143000" algn="l" defTabSz="571500" rtl="0" eaLnBrk="1" latinLnBrk="0" hangingPunct="1">
        <a:defRPr sz="1125" kern="1200">
          <a:solidFill>
            <a:schemeClr val="tx1"/>
          </a:solidFill>
          <a:latin typeface="+mn-lt"/>
          <a:ea typeface="+mn-ea"/>
          <a:cs typeface="+mn-cs"/>
        </a:defRPr>
      </a:lvl5pPr>
      <a:lvl6pPr marL="1428750" algn="l" defTabSz="571500" rtl="0" eaLnBrk="1" latinLnBrk="0" hangingPunct="1">
        <a:defRPr sz="1125" kern="1200">
          <a:solidFill>
            <a:schemeClr val="tx1"/>
          </a:solidFill>
          <a:latin typeface="+mn-lt"/>
          <a:ea typeface="+mn-ea"/>
          <a:cs typeface="+mn-cs"/>
        </a:defRPr>
      </a:lvl6pPr>
      <a:lvl7pPr marL="1714500" algn="l" defTabSz="571500" rtl="0" eaLnBrk="1" latinLnBrk="0" hangingPunct="1">
        <a:defRPr sz="1125" kern="1200">
          <a:solidFill>
            <a:schemeClr val="tx1"/>
          </a:solidFill>
          <a:latin typeface="+mn-lt"/>
          <a:ea typeface="+mn-ea"/>
          <a:cs typeface="+mn-cs"/>
        </a:defRPr>
      </a:lvl7pPr>
      <a:lvl8pPr marL="2000250" algn="l" defTabSz="571500" rtl="0" eaLnBrk="1" latinLnBrk="0" hangingPunct="1">
        <a:defRPr sz="1125" kern="1200">
          <a:solidFill>
            <a:schemeClr val="tx1"/>
          </a:solidFill>
          <a:latin typeface="+mn-lt"/>
          <a:ea typeface="+mn-ea"/>
          <a:cs typeface="+mn-cs"/>
        </a:defRPr>
      </a:lvl8pPr>
      <a:lvl9pPr marL="2286000" algn="l" defTabSz="571500" rtl="0" eaLnBrk="1" latinLnBrk="0" hangingPunct="1">
        <a:defRPr sz="11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7D81F47-DB8A-904B-8F7F-B47EB2BB4DDA}"/>
              </a:ext>
            </a:extLst>
          </p:cNvPr>
          <p:cNvSpPr txBox="1"/>
          <p:nvPr userDrawn="1"/>
        </p:nvSpPr>
        <p:spPr>
          <a:xfrm>
            <a:off x="6905625" y="4903515"/>
            <a:ext cx="2159206" cy="226985"/>
          </a:xfrm>
          <a:prstGeom prst="rect">
            <a:avLst/>
          </a:prstGeom>
          <a:noFill/>
        </p:spPr>
        <p:txBody>
          <a:bodyPr wrap="square" rtlCol="0">
            <a:spAutoFit/>
          </a:bodyPr>
          <a:lstStyle/>
          <a:p>
            <a:pPr algn="r"/>
            <a:r>
              <a:rPr lang="en-US" sz="875" b="0">
                <a:solidFill>
                  <a:schemeClr val="bg1">
                    <a:alpha val="40000"/>
                  </a:schemeClr>
                </a:solidFill>
              </a:rPr>
              <a:t> </a:t>
            </a:r>
            <a:r>
              <a:rPr lang="en-US" sz="625" b="0">
                <a:solidFill>
                  <a:schemeClr val="bg1">
                    <a:alpha val="40000"/>
                  </a:schemeClr>
                </a:solidFill>
              </a:rPr>
              <a:t>Copyright 2020 Change Logic  </a:t>
            </a:r>
            <a:r>
              <a:rPr lang="en-US" sz="875" b="0">
                <a:solidFill>
                  <a:schemeClr val="bg1">
                    <a:alpha val="40000"/>
                  </a:schemeClr>
                </a:solidFill>
              </a:rPr>
              <a:t>|  </a:t>
            </a:r>
            <a:fld id="{62771177-8B07-3A47-9F9A-D3D1883CE695}" type="slidenum">
              <a:rPr lang="en-US" sz="875" b="0" smtClean="0">
                <a:solidFill>
                  <a:schemeClr val="bg1">
                    <a:alpha val="40000"/>
                  </a:schemeClr>
                </a:solidFill>
              </a:rPr>
              <a:t>‹#›</a:t>
            </a:fld>
            <a:endParaRPr lang="en-US" sz="875" b="0">
              <a:solidFill>
                <a:schemeClr val="bg1">
                  <a:alpha val="40000"/>
                </a:schemeClr>
              </a:solidFill>
            </a:endParaRPr>
          </a:p>
        </p:txBody>
      </p:sp>
      <p:pic>
        <p:nvPicPr>
          <p:cNvPr id="3" name="Picture 2">
            <a:extLst>
              <a:ext uri="{FF2B5EF4-FFF2-40B4-BE49-F238E27FC236}">
                <a16:creationId xmlns:a16="http://schemas.microsoft.com/office/drawing/2014/main" id="{23CA3A42-EB5A-2B43-A1B1-B5A9204E1B70}"/>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90500" y="4744051"/>
            <a:ext cx="1095375" cy="257130"/>
          </a:xfrm>
          <a:prstGeom prst="rect">
            <a:avLst/>
          </a:prstGeom>
        </p:spPr>
      </p:pic>
      <p:pic>
        <p:nvPicPr>
          <p:cNvPr id="11" name="Picture 10">
            <a:extLst>
              <a:ext uri="{FF2B5EF4-FFF2-40B4-BE49-F238E27FC236}">
                <a16:creationId xmlns:a16="http://schemas.microsoft.com/office/drawing/2014/main" id="{BA2BD6FC-1971-ED42-83F6-6845C5D674CA}"/>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rot="5400000">
            <a:off x="-2833741" y="2134127"/>
            <a:ext cx="4706938" cy="770041"/>
          </a:xfrm>
          <a:prstGeom prst="rect">
            <a:avLst/>
          </a:prstGeom>
        </p:spPr>
      </p:pic>
    </p:spTree>
    <p:extLst>
      <p:ext uri="{BB962C8B-B14F-4D97-AF65-F5344CB8AC3E}">
        <p14:creationId xmlns:p14="http://schemas.microsoft.com/office/powerpoint/2010/main" val="172449273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Lst>
  <p:txStyles>
    <p:titleStyle>
      <a:lvl1pPr algn="l" defTabSz="571500" rtl="0" eaLnBrk="1" latinLnBrk="0" hangingPunct="1">
        <a:lnSpc>
          <a:spcPct val="90000"/>
        </a:lnSpc>
        <a:spcBef>
          <a:spcPct val="0"/>
        </a:spcBef>
        <a:buNone/>
        <a:defRPr sz="2750" kern="1200">
          <a:solidFill>
            <a:schemeClr val="tx1"/>
          </a:solidFill>
          <a:latin typeface="+mj-lt"/>
          <a:ea typeface="+mj-ea"/>
          <a:cs typeface="+mj-cs"/>
        </a:defRPr>
      </a:lvl1pPr>
    </p:titleStyle>
    <p:bodyStyle>
      <a:lvl1pPr marL="142875" indent="-142875" algn="l" defTabSz="571500" rtl="0" eaLnBrk="1" latinLnBrk="0" hangingPunct="1">
        <a:lnSpc>
          <a:spcPct val="90000"/>
        </a:lnSpc>
        <a:spcBef>
          <a:spcPts val="625"/>
        </a:spcBef>
        <a:buFont typeface="Arial" panose="020B0604020202020204" pitchFamily="34" charset="0"/>
        <a:buChar char="•"/>
        <a:defRPr sz="1750" kern="1200">
          <a:solidFill>
            <a:schemeClr val="tx1"/>
          </a:solidFill>
          <a:latin typeface="+mn-lt"/>
          <a:ea typeface="+mn-ea"/>
          <a:cs typeface="+mn-cs"/>
        </a:defRPr>
      </a:lvl1pPr>
      <a:lvl2pPr marL="428625" indent="-142875" algn="l" defTabSz="571500" rtl="0" eaLnBrk="1" latinLnBrk="0" hangingPunct="1">
        <a:lnSpc>
          <a:spcPct val="90000"/>
        </a:lnSpc>
        <a:spcBef>
          <a:spcPts val="313"/>
        </a:spcBef>
        <a:buFont typeface="Arial" panose="020B0604020202020204" pitchFamily="34" charset="0"/>
        <a:buChar char="•"/>
        <a:defRPr sz="1500" kern="1200">
          <a:solidFill>
            <a:schemeClr val="tx1"/>
          </a:solidFill>
          <a:latin typeface="+mn-lt"/>
          <a:ea typeface="+mn-ea"/>
          <a:cs typeface="+mn-cs"/>
        </a:defRPr>
      </a:lvl2pPr>
      <a:lvl3pPr marL="714375" indent="-142875" algn="l" defTabSz="571500" rtl="0" eaLnBrk="1" latinLnBrk="0" hangingPunct="1">
        <a:lnSpc>
          <a:spcPct val="90000"/>
        </a:lnSpc>
        <a:spcBef>
          <a:spcPts val="313"/>
        </a:spcBef>
        <a:buFont typeface="Arial" panose="020B0604020202020204" pitchFamily="34" charset="0"/>
        <a:buChar char="•"/>
        <a:defRPr sz="1250" kern="1200">
          <a:solidFill>
            <a:schemeClr val="tx1"/>
          </a:solidFill>
          <a:latin typeface="+mn-lt"/>
          <a:ea typeface="+mn-ea"/>
          <a:cs typeface="+mn-cs"/>
        </a:defRPr>
      </a:lvl3pPr>
      <a:lvl4pPr marL="1000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4pPr>
      <a:lvl5pPr marL="1285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5pPr>
      <a:lvl6pPr marL="15716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6pPr>
      <a:lvl7pPr marL="18573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7pPr>
      <a:lvl8pPr marL="214312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8pPr>
      <a:lvl9pPr marL="2428875" indent="-142875" algn="l" defTabSz="571500" rtl="0" eaLnBrk="1" latinLnBrk="0" hangingPunct="1">
        <a:lnSpc>
          <a:spcPct val="90000"/>
        </a:lnSpc>
        <a:spcBef>
          <a:spcPts val="313"/>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71500" rtl="0" eaLnBrk="1" latinLnBrk="0" hangingPunct="1">
        <a:defRPr sz="1125" kern="1200">
          <a:solidFill>
            <a:schemeClr val="tx1"/>
          </a:solidFill>
          <a:latin typeface="+mn-lt"/>
          <a:ea typeface="+mn-ea"/>
          <a:cs typeface="+mn-cs"/>
        </a:defRPr>
      </a:lvl1pPr>
      <a:lvl2pPr marL="285750" algn="l" defTabSz="571500" rtl="0" eaLnBrk="1" latinLnBrk="0" hangingPunct="1">
        <a:defRPr sz="1125" kern="1200">
          <a:solidFill>
            <a:schemeClr val="tx1"/>
          </a:solidFill>
          <a:latin typeface="+mn-lt"/>
          <a:ea typeface="+mn-ea"/>
          <a:cs typeface="+mn-cs"/>
        </a:defRPr>
      </a:lvl2pPr>
      <a:lvl3pPr marL="571500" algn="l" defTabSz="571500" rtl="0" eaLnBrk="1" latinLnBrk="0" hangingPunct="1">
        <a:defRPr sz="1125" kern="1200">
          <a:solidFill>
            <a:schemeClr val="tx1"/>
          </a:solidFill>
          <a:latin typeface="+mn-lt"/>
          <a:ea typeface="+mn-ea"/>
          <a:cs typeface="+mn-cs"/>
        </a:defRPr>
      </a:lvl3pPr>
      <a:lvl4pPr marL="857250" algn="l" defTabSz="571500" rtl="0" eaLnBrk="1" latinLnBrk="0" hangingPunct="1">
        <a:defRPr sz="1125" kern="1200">
          <a:solidFill>
            <a:schemeClr val="tx1"/>
          </a:solidFill>
          <a:latin typeface="+mn-lt"/>
          <a:ea typeface="+mn-ea"/>
          <a:cs typeface="+mn-cs"/>
        </a:defRPr>
      </a:lvl4pPr>
      <a:lvl5pPr marL="1143000" algn="l" defTabSz="571500" rtl="0" eaLnBrk="1" latinLnBrk="0" hangingPunct="1">
        <a:defRPr sz="1125" kern="1200">
          <a:solidFill>
            <a:schemeClr val="tx1"/>
          </a:solidFill>
          <a:latin typeface="+mn-lt"/>
          <a:ea typeface="+mn-ea"/>
          <a:cs typeface="+mn-cs"/>
        </a:defRPr>
      </a:lvl5pPr>
      <a:lvl6pPr marL="1428750" algn="l" defTabSz="571500" rtl="0" eaLnBrk="1" latinLnBrk="0" hangingPunct="1">
        <a:defRPr sz="1125" kern="1200">
          <a:solidFill>
            <a:schemeClr val="tx1"/>
          </a:solidFill>
          <a:latin typeface="+mn-lt"/>
          <a:ea typeface="+mn-ea"/>
          <a:cs typeface="+mn-cs"/>
        </a:defRPr>
      </a:lvl6pPr>
      <a:lvl7pPr marL="1714500" algn="l" defTabSz="571500" rtl="0" eaLnBrk="1" latinLnBrk="0" hangingPunct="1">
        <a:defRPr sz="1125" kern="1200">
          <a:solidFill>
            <a:schemeClr val="tx1"/>
          </a:solidFill>
          <a:latin typeface="+mn-lt"/>
          <a:ea typeface="+mn-ea"/>
          <a:cs typeface="+mn-cs"/>
        </a:defRPr>
      </a:lvl7pPr>
      <a:lvl8pPr marL="2000250" algn="l" defTabSz="571500" rtl="0" eaLnBrk="1" latinLnBrk="0" hangingPunct="1">
        <a:defRPr sz="1125" kern="1200">
          <a:solidFill>
            <a:schemeClr val="tx1"/>
          </a:solidFill>
          <a:latin typeface="+mn-lt"/>
          <a:ea typeface="+mn-ea"/>
          <a:cs typeface="+mn-cs"/>
        </a:defRPr>
      </a:lvl8pPr>
      <a:lvl9pPr marL="2286000" algn="l" defTabSz="571500" rtl="0" eaLnBrk="1" latinLnBrk="0" hangingPunct="1">
        <a:defRPr sz="112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2EA6"/>
        </a:solidFill>
        <a:effectLst/>
      </p:bgPr>
    </p:bg>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9504545D-942E-27E6-0271-12F827A1240E}"/>
              </a:ext>
            </a:extLst>
          </p:cNvPr>
          <p:cNvPicPr>
            <a:picLocks noChangeAspect="1"/>
          </p:cNvPicPr>
          <p:nvPr userDrawn="1"/>
        </p:nvPicPr>
        <p:blipFill rotWithShape="1">
          <a:blip r:embed="rId5">
            <a:alphaModFix amt="30000"/>
            <a:extLst>
              <a:ext uri="{28A0092B-C50C-407E-A947-70E740481C1C}">
                <a14:useLocalDpi xmlns:a14="http://schemas.microsoft.com/office/drawing/2010/main" val="0"/>
              </a:ext>
            </a:extLst>
          </a:blip>
          <a:srcRect l="45679" b="17139"/>
          <a:stretch/>
        </p:blipFill>
        <p:spPr>
          <a:xfrm>
            <a:off x="0" y="906652"/>
            <a:ext cx="2900313" cy="4236849"/>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2E23FDF8-6A8C-15CF-69F4-E5ECD70E9D2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818120" y="4695344"/>
            <a:ext cx="1157321" cy="229054"/>
          </a:xfrm>
          <a:prstGeom prst="rect">
            <a:avLst/>
          </a:prstGeom>
        </p:spPr>
      </p:pic>
    </p:spTree>
    <p:extLst>
      <p:ext uri="{BB962C8B-B14F-4D97-AF65-F5344CB8AC3E}">
        <p14:creationId xmlns:p14="http://schemas.microsoft.com/office/powerpoint/2010/main" val="174708679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62"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8659776" y="4902564"/>
            <a:ext cx="105799" cy="103875"/>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675" noProof="0" smtClean="0"/>
              <a:pPr marL="0" lvl="0" indent="0" algn="r">
                <a:buNone/>
              </a:pPr>
              <a:t>‹#›</a:t>
            </a:fld>
            <a:endParaRPr lang="en-US" sz="675" noProof="0"/>
          </a:p>
        </p:txBody>
      </p:sp>
      <p:sp>
        <p:nvSpPr>
          <p:cNvPr id="6" name="Copyright Placeholder" descr="{&quot;templafy&quot;:{&quot;id&quot;:&quot;318bfd20-7451-43ec-9c07-2f45fd369408&quot;}}">
            <a:extLst>
              <a:ext uri="{FF2B5EF4-FFF2-40B4-BE49-F238E27FC236}">
                <a16:creationId xmlns:a16="http://schemas.microsoft.com/office/drawing/2014/main" id="{28F8FEF7-307E-4186-BE83-C7F901EBFBB2}"/>
              </a:ext>
            </a:extLst>
          </p:cNvPr>
          <p:cNvSpPr txBox="1">
            <a:spLocks/>
          </p:cNvSpPr>
          <p:nvPr userDrawn="1"/>
        </p:nvSpPr>
        <p:spPr>
          <a:xfrm>
            <a:off x="377903" y="4902563"/>
            <a:ext cx="3586419" cy="77994"/>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450"/>
              <a:t>Public</a:t>
            </a:r>
          </a:p>
        </p:txBody>
      </p:sp>
      <p:sp>
        <p:nvSpPr>
          <p:cNvPr id="3" name="Text Placeholder"/>
          <p:cNvSpPr>
            <a:spLocks noGrp="1"/>
          </p:cNvSpPr>
          <p:nvPr userDrawn="1">
            <p:ph type="body" idx="1"/>
          </p:nvPr>
        </p:nvSpPr>
        <p:spPr bwMode="black">
          <a:xfrm>
            <a:off x="377902" y="1215000"/>
            <a:ext cx="8387673" cy="3537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377902" y="378000"/>
            <a:ext cx="8387673" cy="276999"/>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3237516029"/>
      </p:ext>
    </p:extLst>
  </p:cSld>
  <p:clrMap bg1="dk1" tx1="lt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 id="2147483954" r:id="rId20"/>
    <p:sldLayoutId id="2147483955" r:id="rId21"/>
    <p:sldLayoutId id="2147483956" r:id="rId22"/>
    <p:sldLayoutId id="2147483957" r:id="rId23"/>
    <p:sldLayoutId id="2147483958" r:id="rId24"/>
    <p:sldLayoutId id="2147483959" r:id="rId25"/>
    <p:sldLayoutId id="2147483960" r:id="rId26"/>
    <p:sldLayoutId id="2147483961" r:id="rId27"/>
  </p:sldLayoutIdLst>
  <p:hf hdr="0" ftr="0" dt="0"/>
  <p:txStyles>
    <p:titleStyle>
      <a:lvl1pPr algn="l" defTabSz="816201" rtl="0" eaLnBrk="1" latinLnBrk="0" hangingPunct="1">
        <a:spcBef>
          <a:spcPct val="0"/>
        </a:spcBef>
        <a:buNone/>
        <a:defRPr sz="1800" b="1" kern="1200" baseline="0">
          <a:solidFill>
            <a:schemeClr val="tx1"/>
          </a:solidFill>
          <a:latin typeface="+mj-lt"/>
          <a:ea typeface="+mj-ea"/>
          <a:cs typeface="+mj-cs"/>
        </a:defRPr>
      </a:lvl1pPr>
    </p:titleStyle>
    <p:bodyStyle>
      <a:lvl1pPr marL="0" indent="0" algn="l" defTabSz="816201" rtl="0" eaLnBrk="1" latinLnBrk="0" hangingPunct="1">
        <a:spcBef>
          <a:spcPts val="1350"/>
        </a:spcBef>
        <a:buClr>
          <a:schemeClr val="accent1"/>
        </a:buClr>
        <a:buSzPct val="80000"/>
        <a:buFontTx/>
        <a:buNone/>
        <a:defRPr sz="1500" b="0" kern="1200">
          <a:solidFill>
            <a:schemeClr val="tx1"/>
          </a:solidFill>
          <a:latin typeface="+mn-lt"/>
          <a:ea typeface="+mn-ea"/>
          <a:cs typeface="+mn-cs"/>
        </a:defRPr>
      </a:lvl1pPr>
      <a:lvl2pPr marL="134937" indent="-134937" algn="l" defTabSz="816201" rtl="0" eaLnBrk="1" latinLnBrk="0" hangingPunct="1">
        <a:spcBef>
          <a:spcPts val="450"/>
        </a:spcBef>
        <a:buClr>
          <a:schemeClr val="accent1"/>
        </a:buClr>
        <a:buSzPct val="100000"/>
        <a:buFont typeface="Wingdings" pitchFamily="2" charset="2"/>
        <a:buChar char="§"/>
        <a:defRPr sz="1350" kern="1200">
          <a:solidFill>
            <a:schemeClr val="tx1"/>
          </a:solidFill>
          <a:latin typeface="+mn-lt"/>
          <a:ea typeface="+mn-ea"/>
          <a:cs typeface="+mn-cs"/>
        </a:defRPr>
      </a:lvl2pPr>
      <a:lvl3pPr marL="269009" indent="-134505" algn="l" defTabSz="816201" rtl="0" eaLnBrk="1" latinLnBrk="0" hangingPunct="1">
        <a:spcBef>
          <a:spcPts val="225"/>
        </a:spcBef>
        <a:buClr>
          <a:schemeClr val="tx1"/>
        </a:buClr>
        <a:buSzPct val="100000"/>
        <a:buFont typeface="Arial" panose="020B0604020202020204" pitchFamily="34" charset="0"/>
        <a:buChar char="–"/>
        <a:defRPr lang="en-US" sz="1350" kern="1200" noProof="0" dirty="0" smtClean="0">
          <a:solidFill>
            <a:schemeClr val="tx1"/>
          </a:solidFill>
          <a:latin typeface="+mn-lt"/>
          <a:ea typeface="+mn-ea"/>
          <a:cs typeface="+mn-cs"/>
        </a:defRPr>
      </a:lvl3pPr>
      <a:lvl4pPr marL="404811" indent="-134937" algn="l" defTabSz="816201" rtl="0" eaLnBrk="1" latinLnBrk="0" hangingPunct="1">
        <a:spcBef>
          <a:spcPts val="225"/>
        </a:spcBef>
        <a:buClr>
          <a:schemeClr val="tx1"/>
        </a:buClr>
        <a:buSzPct val="120000"/>
        <a:buFont typeface="Arial" pitchFamily="34" charset="0"/>
        <a:buChar char="▫"/>
        <a:defRPr sz="1200" kern="1200">
          <a:solidFill>
            <a:schemeClr val="tx1"/>
          </a:solidFill>
          <a:latin typeface="+mn-lt"/>
          <a:ea typeface="+mn-ea"/>
          <a:cs typeface="+mn-cs"/>
        </a:defRPr>
      </a:lvl4pPr>
      <a:lvl5pPr marL="539748" indent="-134937" algn="l" defTabSz="816201" rtl="0" eaLnBrk="1" latinLnBrk="0" hangingPunct="1">
        <a:spcBef>
          <a:spcPts val="75"/>
        </a:spcBef>
        <a:buClr>
          <a:schemeClr val="tx1"/>
        </a:buClr>
        <a:buSzPct val="100000"/>
        <a:buFont typeface="Symbol" panose="05050102010706020507" pitchFamily="18" charset="2"/>
        <a:buChar char="-"/>
        <a:defRPr sz="1050" kern="1200" baseline="0">
          <a:solidFill>
            <a:schemeClr val="tx1"/>
          </a:solidFill>
          <a:latin typeface="+mn-lt"/>
          <a:ea typeface="+mn-ea"/>
          <a:cs typeface="+mn-cs"/>
        </a:defRPr>
      </a:lvl5pPr>
      <a:lvl6pPr marL="2244553" indent="-204051" algn="l" defTabSz="816201"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653" indent="-204051" algn="l" defTabSz="816201"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753" indent="-204051" algn="l" defTabSz="816201"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854" indent="-204051" algn="l" defTabSz="816201"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de-DE"/>
      </a:defPPr>
      <a:lvl1pPr marL="0" algn="l" defTabSz="816201" rtl="0" eaLnBrk="1" latinLnBrk="0" hangingPunct="1">
        <a:defRPr sz="1575" kern="1200">
          <a:solidFill>
            <a:schemeClr val="tx1"/>
          </a:solidFill>
          <a:latin typeface="+mn-lt"/>
          <a:ea typeface="+mn-ea"/>
          <a:cs typeface="+mn-cs"/>
        </a:defRPr>
      </a:lvl1pPr>
      <a:lvl2pPr marL="408100" algn="l" defTabSz="816201" rtl="0" eaLnBrk="1" latinLnBrk="0" hangingPunct="1">
        <a:defRPr sz="1575" kern="1200">
          <a:solidFill>
            <a:schemeClr val="tx1"/>
          </a:solidFill>
          <a:latin typeface="+mn-lt"/>
          <a:ea typeface="+mn-ea"/>
          <a:cs typeface="+mn-cs"/>
        </a:defRPr>
      </a:lvl2pPr>
      <a:lvl3pPr marL="816201" algn="l" defTabSz="816201" rtl="0" eaLnBrk="1" latinLnBrk="0" hangingPunct="1">
        <a:defRPr sz="1575" kern="1200">
          <a:solidFill>
            <a:schemeClr val="tx1"/>
          </a:solidFill>
          <a:latin typeface="+mn-lt"/>
          <a:ea typeface="+mn-ea"/>
          <a:cs typeface="+mn-cs"/>
        </a:defRPr>
      </a:lvl3pPr>
      <a:lvl4pPr marL="1224301" algn="l" defTabSz="816201" rtl="0" eaLnBrk="1" latinLnBrk="0" hangingPunct="1">
        <a:defRPr sz="1575" kern="1200">
          <a:solidFill>
            <a:schemeClr val="tx1"/>
          </a:solidFill>
          <a:latin typeface="+mn-lt"/>
          <a:ea typeface="+mn-ea"/>
          <a:cs typeface="+mn-cs"/>
        </a:defRPr>
      </a:lvl4pPr>
      <a:lvl5pPr marL="1632402" algn="l" defTabSz="816201" rtl="0" eaLnBrk="1" latinLnBrk="0" hangingPunct="1">
        <a:defRPr sz="1575" kern="1200">
          <a:solidFill>
            <a:schemeClr val="tx1"/>
          </a:solidFill>
          <a:latin typeface="+mn-lt"/>
          <a:ea typeface="+mn-ea"/>
          <a:cs typeface="+mn-cs"/>
        </a:defRPr>
      </a:lvl5pPr>
      <a:lvl6pPr marL="2040503" algn="l" defTabSz="816201" rtl="0" eaLnBrk="1" latinLnBrk="0" hangingPunct="1">
        <a:defRPr sz="1575" kern="1200">
          <a:solidFill>
            <a:schemeClr val="tx1"/>
          </a:solidFill>
          <a:latin typeface="+mn-lt"/>
          <a:ea typeface="+mn-ea"/>
          <a:cs typeface="+mn-cs"/>
        </a:defRPr>
      </a:lvl6pPr>
      <a:lvl7pPr marL="2448603" algn="l" defTabSz="816201" rtl="0" eaLnBrk="1" latinLnBrk="0" hangingPunct="1">
        <a:defRPr sz="1575" kern="1200">
          <a:solidFill>
            <a:schemeClr val="tx1"/>
          </a:solidFill>
          <a:latin typeface="+mn-lt"/>
          <a:ea typeface="+mn-ea"/>
          <a:cs typeface="+mn-cs"/>
        </a:defRPr>
      </a:lvl7pPr>
      <a:lvl8pPr marL="2856704" algn="l" defTabSz="816201" rtl="0" eaLnBrk="1" latinLnBrk="0" hangingPunct="1">
        <a:defRPr sz="1575" kern="1200">
          <a:solidFill>
            <a:schemeClr val="tx1"/>
          </a:solidFill>
          <a:latin typeface="+mn-lt"/>
          <a:ea typeface="+mn-ea"/>
          <a:cs typeface="+mn-cs"/>
        </a:defRPr>
      </a:lvl8pPr>
      <a:lvl9pPr marL="3264804" algn="l" defTabSz="816201" rtl="0" eaLnBrk="1" latinLnBrk="0" hangingPunct="1">
        <a:defRPr sz="157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B8A4-B959-4B2B-9E96-2787740029D7}"/>
              </a:ext>
            </a:extLst>
          </p:cNvPr>
          <p:cNvSpPr>
            <a:spLocks noGrp="1"/>
          </p:cNvSpPr>
          <p:nvPr>
            <p:ph type="ctrTitle"/>
          </p:nvPr>
        </p:nvSpPr>
        <p:spPr>
          <a:xfrm>
            <a:off x="150019" y="1316691"/>
            <a:ext cx="4421981" cy="1417441"/>
          </a:xfrm>
        </p:spPr>
        <p:txBody>
          <a:bodyPr/>
          <a:lstStyle/>
          <a:p>
            <a:r>
              <a:rPr lang="en-US" sz="3200" dirty="0"/>
              <a:t>Supply Chain Trends:</a:t>
            </a:r>
            <a:br>
              <a:rPr lang="en-US" sz="3200" dirty="0"/>
            </a:br>
            <a:r>
              <a:rPr lang="en-US" sz="2400" dirty="0"/>
              <a:t>Top Challenges and Actionable Insights for Leaders</a:t>
            </a:r>
            <a:endParaRPr lang="en-US" sz="3200" dirty="0"/>
          </a:p>
        </p:txBody>
      </p:sp>
      <p:sp>
        <p:nvSpPr>
          <p:cNvPr id="3" name="Subtitle 2">
            <a:extLst>
              <a:ext uri="{FF2B5EF4-FFF2-40B4-BE49-F238E27FC236}">
                <a16:creationId xmlns:a16="http://schemas.microsoft.com/office/drawing/2014/main" id="{C493EA46-FCDC-40D3-9870-5CA3260E382D}"/>
              </a:ext>
            </a:extLst>
          </p:cNvPr>
          <p:cNvSpPr>
            <a:spLocks noGrp="1"/>
          </p:cNvSpPr>
          <p:nvPr>
            <p:ph type="subTitle" idx="1"/>
          </p:nvPr>
        </p:nvSpPr>
        <p:spPr>
          <a:xfrm>
            <a:off x="150019" y="2984163"/>
            <a:ext cx="4111168" cy="939856"/>
          </a:xfrm>
        </p:spPr>
        <p:txBody>
          <a:bodyPr vert="horz" lIns="91440" tIns="45720" rIns="91440" bIns="45720" rtlCol="0" anchor="t">
            <a:normAutofit/>
          </a:bodyPr>
          <a:lstStyle/>
          <a:p>
            <a:r>
              <a:rPr lang="en-US" dirty="0">
                <a:latin typeface="Franklin Gothic Medium"/>
              </a:rPr>
              <a:t>December 6,  2022</a:t>
            </a:r>
            <a:endParaRPr lang="en-US" dirty="0"/>
          </a:p>
        </p:txBody>
      </p:sp>
      <p:sp>
        <p:nvSpPr>
          <p:cNvPr id="4" name="Text Placeholder 3">
            <a:extLst>
              <a:ext uri="{FF2B5EF4-FFF2-40B4-BE49-F238E27FC236}">
                <a16:creationId xmlns:a16="http://schemas.microsoft.com/office/drawing/2014/main" id="{E7D9241D-7B66-4504-AC34-4C7367D2196C}"/>
              </a:ext>
            </a:extLst>
          </p:cNvPr>
          <p:cNvSpPr>
            <a:spLocks noGrp="1"/>
          </p:cNvSpPr>
          <p:nvPr>
            <p:ph type="body" sz="quarter" idx="10"/>
          </p:nvPr>
        </p:nvSpPr>
        <p:spPr/>
        <p:txBody>
          <a:bodyPr>
            <a:noAutofit/>
          </a:bodyPr>
          <a:lstStyle/>
          <a:p>
            <a:r>
              <a:rPr lang="en-US" sz="800" b="0"/>
              <a:t>THE MOST TRUSTED INDEPENDENT</a:t>
            </a:r>
            <a:br>
              <a:rPr lang="en-US" sz="800" b="0"/>
            </a:br>
            <a:r>
              <a:rPr lang="en-US" sz="800" b="0"/>
              <a:t>INFORMATION SOURCE FOR SAP </a:t>
            </a:r>
            <a:br>
              <a:rPr lang="en-US" sz="800" b="0"/>
            </a:br>
            <a:r>
              <a:rPr lang="en-US" sz="800" b="0"/>
              <a:t>ENTERPRISE SOFTWARE CONTENT</a:t>
            </a:r>
          </a:p>
        </p:txBody>
      </p:sp>
      <p:sp>
        <p:nvSpPr>
          <p:cNvPr id="5" name="Text Placeholder 4">
            <a:extLst>
              <a:ext uri="{FF2B5EF4-FFF2-40B4-BE49-F238E27FC236}">
                <a16:creationId xmlns:a16="http://schemas.microsoft.com/office/drawing/2014/main" id="{1BE88047-B005-43D5-9E99-37A8818D6F40}"/>
              </a:ext>
            </a:extLst>
          </p:cNvPr>
          <p:cNvSpPr>
            <a:spLocks noGrp="1"/>
          </p:cNvSpPr>
          <p:nvPr>
            <p:ph type="body" sz="quarter" idx="11"/>
          </p:nvPr>
        </p:nvSpPr>
        <p:spPr>
          <a:xfrm>
            <a:off x="2655793" y="4398676"/>
            <a:ext cx="1916207" cy="363824"/>
          </a:xfrm>
        </p:spPr>
        <p:txBody>
          <a:bodyPr>
            <a:normAutofit/>
          </a:bodyPr>
          <a:lstStyle/>
          <a:p>
            <a:r>
              <a:rPr lang="en-US" sz="800" b="0" dirty="0"/>
              <a:t>SAPINSIDER COMMUNITY</a:t>
            </a:r>
            <a:br>
              <a:rPr lang="en-US" sz="800" b="0" dirty="0"/>
            </a:br>
            <a:r>
              <a:rPr lang="en-US" sz="800" b="0" dirty="0"/>
              <a:t>600,000+ STRONG</a:t>
            </a:r>
          </a:p>
        </p:txBody>
      </p:sp>
      <p:sp>
        <p:nvSpPr>
          <p:cNvPr id="7" name="TextBox 6">
            <a:extLst>
              <a:ext uri="{FF2B5EF4-FFF2-40B4-BE49-F238E27FC236}">
                <a16:creationId xmlns:a16="http://schemas.microsoft.com/office/drawing/2014/main" id="{ECC4FBEE-321F-A44A-B349-D1B3949C9D65}"/>
              </a:ext>
            </a:extLst>
          </p:cNvPr>
          <p:cNvSpPr txBox="1"/>
          <p:nvPr/>
        </p:nvSpPr>
        <p:spPr>
          <a:xfrm>
            <a:off x="1124857" y="589643"/>
            <a:ext cx="0" cy="0"/>
          </a:xfrm>
          <a:prstGeom prst="rect">
            <a:avLst/>
          </a:prstGeom>
          <a:noFill/>
        </p:spPr>
        <p:txBody>
          <a:bodyPr wrap="none" lIns="0" tIns="0" rIns="0" bIns="0" rtlCol="0">
            <a:noAutofit/>
          </a:bodyPr>
          <a:lstStyle/>
          <a:p>
            <a:pPr>
              <a:lnSpc>
                <a:spcPts val="1438"/>
              </a:lnSpc>
            </a:pPr>
            <a:endParaRPr lang="en-US" sz="1000">
              <a:latin typeface="Franklin Gothic Medium" panose="020B0603020102020204" pitchFamily="34" charset="0"/>
            </a:endParaRPr>
          </a:p>
        </p:txBody>
      </p:sp>
    </p:spTree>
    <p:extLst>
      <p:ext uri="{BB962C8B-B14F-4D97-AF65-F5344CB8AC3E}">
        <p14:creationId xmlns:p14="http://schemas.microsoft.com/office/powerpoint/2010/main" val="3995705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13C789-9026-71E3-EDC9-23EFCFAC9D58}"/>
              </a:ext>
            </a:extLst>
          </p:cNvPr>
          <p:cNvSpPr>
            <a:spLocks noGrp="1"/>
          </p:cNvSpPr>
          <p:nvPr>
            <p:ph sz="half" idx="1"/>
          </p:nvPr>
        </p:nvSpPr>
        <p:spPr>
          <a:xfrm>
            <a:off x="180894" y="264058"/>
            <a:ext cx="8320367" cy="470648"/>
          </a:xfrm>
        </p:spPr>
        <p:txBody>
          <a:bodyPr>
            <a:normAutofit fontScale="92500"/>
          </a:bodyPr>
          <a:lstStyle/>
          <a:p>
            <a:r>
              <a:rPr lang="en-US" dirty="0"/>
              <a:t>How are SAPinsiders Planning to Address Challenges?</a:t>
            </a:r>
          </a:p>
        </p:txBody>
      </p:sp>
      <p:sp>
        <p:nvSpPr>
          <p:cNvPr id="3" name="Slide Number Placeholder 2">
            <a:extLst>
              <a:ext uri="{FF2B5EF4-FFF2-40B4-BE49-F238E27FC236}">
                <a16:creationId xmlns:a16="http://schemas.microsoft.com/office/drawing/2014/main" id="{6F9508D3-4B8F-CCBA-5198-3758BF72EB8D}"/>
              </a:ext>
            </a:extLst>
          </p:cNvPr>
          <p:cNvSpPr>
            <a:spLocks noGrp="1"/>
          </p:cNvSpPr>
          <p:nvPr>
            <p:ph type="sldNum" sz="quarter" idx="4"/>
          </p:nvPr>
        </p:nvSpPr>
        <p:spPr>
          <a:noFill/>
          <a:ln>
            <a:noFill/>
          </a:ln>
          <a:effectLst>
            <a:outerShdw blurRad="50800" dist="38100" dir="5400000" algn="t" rotWithShape="0">
              <a:prstClr val="black">
                <a:alpha val="40000"/>
              </a:prstClr>
            </a:outerShdw>
          </a:effectLst>
        </p:spPr>
        <p:txBody>
          <a:bodyPr/>
          <a:lstStyle/>
          <a:p>
            <a:fld id="{48F63A3B-78C7-47BE-AE5E-E10140E04643}" type="slidenum">
              <a:rPr lang="en-US" smtClean="0">
                <a:solidFill>
                  <a:schemeClr val="tx1"/>
                </a:solidFill>
              </a:rPr>
              <a:pPr/>
              <a:t>10</a:t>
            </a:fld>
            <a:endParaRPr lang="en-US">
              <a:solidFill>
                <a:schemeClr val="tx1"/>
              </a:solidFill>
            </a:endParaRPr>
          </a:p>
        </p:txBody>
      </p:sp>
      <p:sp>
        <p:nvSpPr>
          <p:cNvPr id="4" name="TextBox 3">
            <a:extLst>
              <a:ext uri="{FF2B5EF4-FFF2-40B4-BE49-F238E27FC236}">
                <a16:creationId xmlns:a16="http://schemas.microsoft.com/office/drawing/2014/main" id="{890FF5D7-529A-A5D3-A8E7-7421310FC505}"/>
              </a:ext>
            </a:extLst>
          </p:cNvPr>
          <p:cNvSpPr txBox="1"/>
          <p:nvPr/>
        </p:nvSpPr>
        <p:spPr>
          <a:xfrm>
            <a:off x="19050" y="1041384"/>
            <a:ext cx="6087256" cy="646331"/>
          </a:xfrm>
          <a:prstGeom prst="rect">
            <a:avLst/>
          </a:prstGeom>
        </p:spPr>
        <p:txBody>
          <a:bodyPr wrap="square" rtlCol="0">
            <a:spAutoFit/>
          </a:bodyPr>
          <a:lstStyle/>
          <a:p>
            <a:pPr algn="l"/>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To address the challenges SAPinsiders are facing, there are certain capability areas that they are focused on:</a:t>
            </a:r>
          </a:p>
        </p:txBody>
      </p:sp>
      <p:sp>
        <p:nvSpPr>
          <p:cNvPr id="5" name="TextBox 4">
            <a:extLst>
              <a:ext uri="{FF2B5EF4-FFF2-40B4-BE49-F238E27FC236}">
                <a16:creationId xmlns:a16="http://schemas.microsoft.com/office/drawing/2014/main" id="{66543311-1818-153A-2F6C-F0A0F77B1DD3}"/>
              </a:ext>
            </a:extLst>
          </p:cNvPr>
          <p:cNvSpPr txBox="1"/>
          <p:nvPr/>
        </p:nvSpPr>
        <p:spPr>
          <a:xfrm>
            <a:off x="19050" y="1792988"/>
            <a:ext cx="8854950" cy="4247317"/>
          </a:xfrm>
          <a:prstGeom prst="rect">
            <a:avLst/>
          </a:prstGeom>
        </p:spPr>
        <p:txBody>
          <a:bodyPr wrap="square" rtlCol="0">
            <a:spAutoFit/>
          </a:bodyPr>
          <a:lstStyle/>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Data centralization</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Data harmonization and governance</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Near real-time data collection and processing</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Data integration </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Actionable insights through evolved business intelligence</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Integrated business planning</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Advanced analytics-based supply chain planning leveraging AI and ML</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Low-Code, No-Code Applications</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Supply chain control towers</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Process automation and intelligence</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Smart supply chains leveraging cognitive automation and IoT</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Leveraging emerging technologies</a:t>
            </a:r>
          </a:p>
          <a:p>
            <a:pPr marL="342900" indent="-342900" algn="l">
              <a:buFont typeface="Wingdings" panose="05000000000000000000" pitchFamily="2" charset="2"/>
              <a:buChar char="§"/>
            </a:pPr>
            <a:endPar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endParaRPr>
          </a:p>
          <a:p>
            <a:pPr algn="l"/>
            <a:endPar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endParaRPr>
          </a:p>
          <a:p>
            <a:pPr marL="342900" indent="-342900" algn="l">
              <a:buFont typeface="Wingdings" panose="05000000000000000000" pitchFamily="2" charset="2"/>
              <a:buChar char="§"/>
            </a:pPr>
            <a:endPar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4098" name="Picture 2" descr="ปักพินในบอร์ด cyber security graphics (vector art and photos)">
            <a:extLst>
              <a:ext uri="{FF2B5EF4-FFF2-40B4-BE49-F238E27FC236}">
                <a16:creationId xmlns:a16="http://schemas.microsoft.com/office/drawing/2014/main" id="{B5A9A476-A329-2C81-2E4C-22B6D3F75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556" y="785740"/>
            <a:ext cx="2915961" cy="217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078996"/>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AC73-6BC6-482D-844A-3C8C3AAF8157}"/>
              </a:ext>
            </a:extLst>
          </p:cNvPr>
          <p:cNvSpPr>
            <a:spLocks noGrp="1"/>
          </p:cNvSpPr>
          <p:nvPr>
            <p:ph type="title"/>
          </p:nvPr>
        </p:nvSpPr>
        <p:spPr/>
        <p:txBody>
          <a:bodyPr>
            <a:normAutofit/>
          </a:bodyPr>
          <a:lstStyle/>
          <a:p>
            <a:r>
              <a:rPr lang="en-US" b="0" dirty="0"/>
              <a:t>Fireside Chat</a:t>
            </a:r>
          </a:p>
        </p:txBody>
      </p:sp>
    </p:spTree>
    <p:extLst>
      <p:ext uri="{BB962C8B-B14F-4D97-AF65-F5344CB8AC3E}">
        <p14:creationId xmlns:p14="http://schemas.microsoft.com/office/powerpoint/2010/main" val="3312099857"/>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3F3B10-F56F-5152-6A3E-26BAC8AD9D2E}"/>
              </a:ext>
            </a:extLst>
          </p:cNvPr>
          <p:cNvSpPr txBox="1"/>
          <p:nvPr/>
        </p:nvSpPr>
        <p:spPr>
          <a:xfrm>
            <a:off x="2764017" y="2889108"/>
            <a:ext cx="5965969" cy="523220"/>
          </a:xfrm>
          <a:prstGeom prst="rect">
            <a:avLst/>
          </a:prstGeom>
          <a:noFill/>
        </p:spPr>
        <p:txBody>
          <a:bodyPr wrap="square" rtlCol="0">
            <a:spAutoFit/>
          </a:bodyPr>
          <a:lstStyle/>
          <a:p>
            <a:pPr marL="0" marR="0" lvl="0" indent="0" defTabSz="228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Franklin Gothic Heavy" panose="020B0903020102020204" pitchFamily="34" charset="0"/>
                <a:ea typeface="+mn-ea"/>
                <a:cs typeface="+mn-cs"/>
              </a:rPr>
              <a:t>Vadhi</a:t>
            </a:r>
            <a:r>
              <a:rPr kumimoji="0" lang="en-US" sz="2800" b="0" i="0" u="none" strike="noStrike" kern="1200" cap="none" spc="0" normalizeH="0" baseline="0" noProof="0" dirty="0">
                <a:ln>
                  <a:noFill/>
                </a:ln>
                <a:solidFill>
                  <a:prstClr val="white"/>
                </a:solidFill>
                <a:effectLst/>
                <a:uLnTx/>
                <a:uFillTx/>
                <a:latin typeface="Franklin Gothic Heavy" panose="020B0903020102020204" pitchFamily="34"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Franklin Gothic Heavy" panose="020B0903020102020204" pitchFamily="34" charset="0"/>
                <a:ea typeface="+mn-ea"/>
                <a:cs typeface="+mn-cs"/>
              </a:rPr>
              <a:t>Narasimhamurti</a:t>
            </a:r>
            <a:endParaRPr kumimoji="0" lang="en-US" sz="2800" b="0" i="0" u="none" strike="noStrike" kern="1200" cap="none" spc="0" normalizeH="0" baseline="0" noProof="0" dirty="0">
              <a:ln>
                <a:noFill/>
              </a:ln>
              <a:solidFill>
                <a:prstClr val="white"/>
              </a:solidFill>
              <a:effectLst/>
              <a:uLnTx/>
              <a:uFillTx/>
              <a:latin typeface="Franklin Gothic Heavy" panose="020B0903020102020204" pitchFamily="34" charset="0"/>
              <a:ea typeface="+mn-ea"/>
              <a:cs typeface="+mn-cs"/>
            </a:endParaRPr>
          </a:p>
        </p:txBody>
      </p:sp>
      <p:sp>
        <p:nvSpPr>
          <p:cNvPr id="7" name="TextBox 6">
            <a:extLst>
              <a:ext uri="{FF2B5EF4-FFF2-40B4-BE49-F238E27FC236}">
                <a16:creationId xmlns:a16="http://schemas.microsoft.com/office/drawing/2014/main" id="{3C5399DE-A9B1-57C7-DF69-9917E6B86AC1}"/>
              </a:ext>
            </a:extLst>
          </p:cNvPr>
          <p:cNvSpPr txBox="1"/>
          <p:nvPr/>
        </p:nvSpPr>
        <p:spPr>
          <a:xfrm>
            <a:off x="2045649" y="3596899"/>
            <a:ext cx="5399474" cy="707886"/>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Deloitte Global Supply Chain Leader</a:t>
            </a:r>
          </a:p>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grpSp>
        <p:nvGrpSpPr>
          <p:cNvPr id="3" name="Group 2">
            <a:extLst>
              <a:ext uri="{FF2B5EF4-FFF2-40B4-BE49-F238E27FC236}">
                <a16:creationId xmlns:a16="http://schemas.microsoft.com/office/drawing/2014/main" id="{FB0CC8E2-EF92-FAED-296B-560AE1A511BB}"/>
              </a:ext>
            </a:extLst>
          </p:cNvPr>
          <p:cNvGrpSpPr/>
          <p:nvPr/>
        </p:nvGrpSpPr>
        <p:grpSpPr>
          <a:xfrm>
            <a:off x="2045649" y="374339"/>
            <a:ext cx="6232812" cy="1068296"/>
            <a:chOff x="3174547" y="1884461"/>
            <a:chExt cx="4591553" cy="1068296"/>
          </a:xfrm>
        </p:grpSpPr>
        <p:sp>
          <p:nvSpPr>
            <p:cNvPr id="5" name="TextBox 4">
              <a:extLst>
                <a:ext uri="{FF2B5EF4-FFF2-40B4-BE49-F238E27FC236}">
                  <a16:creationId xmlns:a16="http://schemas.microsoft.com/office/drawing/2014/main" id="{883196DA-D289-7819-3E2E-B67C86B0FA3A}"/>
                </a:ext>
              </a:extLst>
            </p:cNvPr>
            <p:cNvSpPr txBox="1"/>
            <p:nvPr/>
          </p:nvSpPr>
          <p:spPr>
            <a:xfrm>
              <a:off x="3398411" y="1884461"/>
              <a:ext cx="2761301" cy="954107"/>
            </a:xfrm>
            <a:prstGeom prst="rect">
              <a:avLst/>
            </a:prstGeom>
            <a:noFill/>
          </p:spPr>
          <p:txBody>
            <a:bodyPr wrap="square" rtlCol="0">
              <a:spAutoFit/>
            </a:bodyPr>
            <a:lstStyle/>
            <a:p>
              <a:pPr defTabSz="228600"/>
              <a:r>
                <a:rPr lang="en-US" sz="2800" dirty="0">
                  <a:solidFill>
                    <a:prstClr val="white"/>
                  </a:solidFill>
                  <a:latin typeface="Franklin Gothic Heavy" panose="020B0903020102020204" pitchFamily="34" charset="0"/>
                </a:rPr>
                <a:t>Chip Kleinheksel</a:t>
              </a:r>
            </a:p>
          </p:txBody>
        </p:sp>
        <p:sp>
          <p:nvSpPr>
            <p:cNvPr id="8" name="TextBox 7">
              <a:extLst>
                <a:ext uri="{FF2B5EF4-FFF2-40B4-BE49-F238E27FC236}">
                  <a16:creationId xmlns:a16="http://schemas.microsoft.com/office/drawing/2014/main" id="{C54C7CAB-E482-4576-B575-0A95946CEE1E}"/>
                </a:ext>
              </a:extLst>
            </p:cNvPr>
            <p:cNvSpPr txBox="1"/>
            <p:nvPr/>
          </p:nvSpPr>
          <p:spPr>
            <a:xfrm>
              <a:off x="3649015" y="2552647"/>
              <a:ext cx="3636153" cy="400110"/>
            </a:xfrm>
            <a:prstGeom prst="rect">
              <a:avLst/>
            </a:prstGeom>
            <a:noFill/>
          </p:spPr>
          <p:txBody>
            <a:bodyPr wrap="none" rtlCol="0">
              <a:spAutoFit/>
            </a:bodyPr>
            <a:lstStyle/>
            <a:p>
              <a:pPr algn="r" defTabSz="228600"/>
              <a:r>
                <a:rPr lang="en-US" sz="2000" dirty="0">
                  <a:solidFill>
                    <a:prstClr val="white"/>
                  </a:solidFill>
                  <a:latin typeface="Franklin Gothic Book" panose="020B0503020102020204" pitchFamily="34" charset="0"/>
                </a:rPr>
                <a:t>Deloitte Global SAP Chief Technology Officer</a:t>
              </a:r>
            </a:p>
          </p:txBody>
        </p:sp>
        <p:sp>
          <p:nvSpPr>
            <p:cNvPr id="9" name="Rectangle 8">
              <a:extLst>
                <a:ext uri="{FF2B5EF4-FFF2-40B4-BE49-F238E27FC236}">
                  <a16:creationId xmlns:a16="http://schemas.microsoft.com/office/drawing/2014/main" id="{CA7F4D9A-3EA3-E245-E4FA-A347AFB17350}"/>
                </a:ext>
              </a:extLst>
            </p:cNvPr>
            <p:cNvSpPr/>
            <p:nvPr/>
          </p:nvSpPr>
          <p:spPr>
            <a:xfrm>
              <a:off x="3174547" y="2469877"/>
              <a:ext cx="4591553" cy="76234"/>
            </a:xfrm>
            <a:prstGeom prst="rect">
              <a:avLst/>
            </a:prstGeom>
            <a:solidFill>
              <a:srgbClr val="24B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507">
                <a:solidFill>
                  <a:prstClr val="white"/>
                </a:solidFill>
                <a:latin typeface="Calibri" panose="020F0502020204030204"/>
              </a:endParaRPr>
            </a:p>
          </p:txBody>
        </p:sp>
      </p:grpSp>
      <p:pic>
        <p:nvPicPr>
          <p:cNvPr id="2" name="Picture 1" descr="A person smiling for the camera&#10;&#10;Description automatically generated with low confidence">
            <a:extLst>
              <a:ext uri="{FF2B5EF4-FFF2-40B4-BE49-F238E27FC236}">
                <a16:creationId xmlns:a16="http://schemas.microsoft.com/office/drawing/2014/main" id="{3EFD13E7-D9D5-0DF7-E9C5-E3F1C8218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9" y="374339"/>
            <a:ext cx="1930212" cy="1936281"/>
          </a:xfrm>
          <a:prstGeom prst="ellipse">
            <a:avLst/>
          </a:prstGeom>
          <a:ln>
            <a:noFill/>
          </a:ln>
          <a:effectLst>
            <a:softEdge rad="0"/>
          </a:effectLst>
        </p:spPr>
      </p:pic>
      <p:sp>
        <p:nvSpPr>
          <p:cNvPr id="10" name="Rectangle 9">
            <a:extLst>
              <a:ext uri="{FF2B5EF4-FFF2-40B4-BE49-F238E27FC236}">
                <a16:creationId xmlns:a16="http://schemas.microsoft.com/office/drawing/2014/main" id="{D98CB2D7-2999-AB27-E13C-7086E30A1CCC}"/>
              </a:ext>
            </a:extLst>
          </p:cNvPr>
          <p:cNvSpPr/>
          <p:nvPr/>
        </p:nvSpPr>
        <p:spPr>
          <a:xfrm>
            <a:off x="1974685" y="3520665"/>
            <a:ext cx="6232812" cy="76234"/>
          </a:xfrm>
          <a:prstGeom prst="rect">
            <a:avLst/>
          </a:prstGeom>
          <a:solidFill>
            <a:srgbClr val="24B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507">
              <a:solidFill>
                <a:prstClr val="white"/>
              </a:solidFill>
              <a:latin typeface="Calibri" panose="020F0502020204030204"/>
            </a:endParaRPr>
          </a:p>
        </p:txBody>
      </p:sp>
      <p:pic>
        <p:nvPicPr>
          <p:cNvPr id="4" name="Picture 3" descr="A person in a suit&#10;&#10;Description automatically generated with low confidence">
            <a:extLst>
              <a:ext uri="{FF2B5EF4-FFF2-40B4-BE49-F238E27FC236}">
                <a16:creationId xmlns:a16="http://schemas.microsoft.com/office/drawing/2014/main" id="{5244892B-F23A-95F1-9136-625118077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61" y="2940683"/>
            <a:ext cx="1733128" cy="1737505"/>
          </a:xfrm>
          <a:prstGeom prst="ellipse">
            <a:avLst/>
          </a:prstGeom>
          <a:ln>
            <a:noFill/>
          </a:ln>
          <a:effectLst>
            <a:softEdge rad="0"/>
          </a:effectLst>
        </p:spPr>
      </p:pic>
    </p:spTree>
    <p:extLst>
      <p:ext uri="{BB962C8B-B14F-4D97-AF65-F5344CB8AC3E}">
        <p14:creationId xmlns:p14="http://schemas.microsoft.com/office/powerpoint/2010/main" val="3022136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AC73-6BC6-482D-844A-3C8C3AAF8157}"/>
              </a:ext>
            </a:extLst>
          </p:cNvPr>
          <p:cNvSpPr>
            <a:spLocks noGrp="1"/>
          </p:cNvSpPr>
          <p:nvPr>
            <p:ph type="title"/>
          </p:nvPr>
        </p:nvSpPr>
        <p:spPr/>
        <p:txBody>
          <a:bodyPr>
            <a:normAutofit/>
          </a:bodyPr>
          <a:lstStyle/>
          <a:p>
            <a:r>
              <a:rPr lang="en-US" dirty="0"/>
              <a:t>Open Q&amp;A</a:t>
            </a:r>
          </a:p>
        </p:txBody>
      </p:sp>
    </p:spTree>
    <p:extLst>
      <p:ext uri="{BB962C8B-B14F-4D97-AF65-F5344CB8AC3E}">
        <p14:creationId xmlns:p14="http://schemas.microsoft.com/office/powerpoint/2010/main" val="253731685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6DBABE5-BFC8-3902-2ED5-388B1A7C516F}"/>
              </a:ext>
            </a:extLst>
          </p:cNvPr>
          <p:cNvSpPr>
            <a:spLocks noGrp="1"/>
          </p:cNvSpPr>
          <p:nvPr>
            <p:ph sz="half" idx="1"/>
          </p:nvPr>
        </p:nvSpPr>
        <p:spPr>
          <a:xfrm>
            <a:off x="157287" y="396378"/>
            <a:ext cx="8320367" cy="470648"/>
          </a:xfrm>
        </p:spPr>
        <p:txBody>
          <a:bodyPr vert="horz" lIns="91440" tIns="45720" rIns="91440" bIns="45720" rtlCol="0" anchor="t">
            <a:normAutofit/>
          </a:bodyPr>
          <a:lstStyle/>
          <a:p>
            <a:r>
              <a:rPr lang="en-US" dirty="0">
                <a:latin typeface="Franklin Gothic Medium"/>
              </a:rPr>
              <a:t>Thank You to Our Executive Forum Partner</a:t>
            </a:r>
            <a:endParaRPr lang="en-US" b="1" dirty="0">
              <a:solidFill>
                <a:srgbClr val="002EA6"/>
              </a:solidFill>
            </a:endParaRPr>
          </a:p>
        </p:txBody>
      </p:sp>
      <p:pic>
        <p:nvPicPr>
          <p:cNvPr id="3" name="Picture 3" descr="A picture containing text, clipart&#10;&#10;Description automatically generated">
            <a:extLst>
              <a:ext uri="{FF2B5EF4-FFF2-40B4-BE49-F238E27FC236}">
                <a16:creationId xmlns:a16="http://schemas.microsoft.com/office/drawing/2014/main" id="{CE93E451-5BCC-BDC0-010D-1EA931C1861D}"/>
              </a:ext>
            </a:extLst>
          </p:cNvPr>
          <p:cNvPicPr>
            <a:picLocks noChangeAspect="1"/>
          </p:cNvPicPr>
          <p:nvPr/>
        </p:nvPicPr>
        <p:blipFill>
          <a:blip r:embed="rId2"/>
          <a:stretch>
            <a:fillRect/>
          </a:stretch>
        </p:blipFill>
        <p:spPr>
          <a:xfrm>
            <a:off x="2480266" y="1900606"/>
            <a:ext cx="3674407" cy="984807"/>
          </a:xfrm>
          <a:prstGeom prst="rect">
            <a:avLst/>
          </a:prstGeom>
        </p:spPr>
      </p:pic>
    </p:spTree>
    <p:extLst>
      <p:ext uri="{BB962C8B-B14F-4D97-AF65-F5344CB8AC3E}">
        <p14:creationId xmlns:p14="http://schemas.microsoft.com/office/powerpoint/2010/main" val="125513901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3A1277A-E1BB-6D6B-7BA8-BCC1A608604E}"/>
              </a:ext>
            </a:extLst>
          </p:cNvPr>
          <p:cNvSpPr txBox="1">
            <a:spLocks/>
          </p:cNvSpPr>
          <p:nvPr/>
        </p:nvSpPr>
        <p:spPr>
          <a:xfrm>
            <a:off x="244929" y="653601"/>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0" i="0" kern="1200">
                <a:solidFill>
                  <a:schemeClr val="accent1"/>
                </a:solidFill>
                <a:latin typeface="Franklin Gothic Medium" panose="020B0603020102020204" pitchFamily="34" charset="0"/>
                <a:ea typeface="+mj-ea"/>
                <a:cs typeface="+mj-cs"/>
              </a:defRPr>
            </a:lvl1pPr>
          </a:lstStyle>
          <a:p>
            <a:r>
              <a:rPr lang="en-US" dirty="0">
                <a:solidFill>
                  <a:srgbClr val="002060"/>
                </a:solidFill>
              </a:rPr>
              <a:t>Agenda</a:t>
            </a:r>
          </a:p>
        </p:txBody>
      </p:sp>
      <p:sp>
        <p:nvSpPr>
          <p:cNvPr id="8" name="TextBox 7">
            <a:extLst>
              <a:ext uri="{FF2B5EF4-FFF2-40B4-BE49-F238E27FC236}">
                <a16:creationId xmlns:a16="http://schemas.microsoft.com/office/drawing/2014/main" id="{3F73827E-A191-673D-B725-217B94BBE831}"/>
              </a:ext>
            </a:extLst>
          </p:cNvPr>
          <p:cNvSpPr txBox="1"/>
          <p:nvPr/>
        </p:nvSpPr>
        <p:spPr>
          <a:xfrm>
            <a:off x="244929" y="1647773"/>
            <a:ext cx="8784771" cy="1061829"/>
          </a:xfrm>
          <a:prstGeom prst="rect">
            <a:avLst/>
          </a:prstGeom>
        </p:spPr>
        <p:txBody>
          <a:bodyPr wrap="square" rtlCol="0">
            <a:spAutoFit/>
          </a:bodyPr>
          <a:lstStyle/>
          <a:p>
            <a:pPr marL="342900" indent="-342900" algn="l">
              <a:buFont typeface="Arial" panose="020B0604020202020204" pitchFamily="34" charset="0"/>
              <a:buChar char="•"/>
            </a:pPr>
            <a:r>
              <a:rPr lang="en-US" sz="2100"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SAPinsider Research Insights</a:t>
            </a:r>
          </a:p>
          <a:p>
            <a:pPr marL="342900" indent="-342900" algn="l">
              <a:buFont typeface="Arial" panose="020B0604020202020204" pitchFamily="34" charset="0"/>
              <a:buChar char="•"/>
            </a:pPr>
            <a:r>
              <a:rPr lang="en-US" sz="2100"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Fireside Chat with Deloitte Experts</a:t>
            </a:r>
          </a:p>
          <a:p>
            <a:pPr marL="342900" indent="-342900" algn="l">
              <a:buFont typeface="Arial" panose="020B0604020202020204" pitchFamily="34" charset="0"/>
              <a:buChar char="•"/>
            </a:pPr>
            <a:r>
              <a:rPr lang="en-US" sz="2100"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Open Q &amp; A</a:t>
            </a:r>
          </a:p>
        </p:txBody>
      </p:sp>
      <p:sp>
        <p:nvSpPr>
          <p:cNvPr id="9" name="Rectangle 8">
            <a:extLst>
              <a:ext uri="{FF2B5EF4-FFF2-40B4-BE49-F238E27FC236}">
                <a16:creationId xmlns:a16="http://schemas.microsoft.com/office/drawing/2014/main" id="{E6B1804A-318C-B284-20B5-E5CF62803C7E}"/>
              </a:ext>
            </a:extLst>
          </p:cNvPr>
          <p:cNvSpPr/>
          <p:nvPr/>
        </p:nvSpPr>
        <p:spPr>
          <a:xfrm>
            <a:off x="265339" y="269420"/>
            <a:ext cx="1494064" cy="644979"/>
          </a:xfrm>
          <a:prstGeom prst="rect">
            <a:avLst/>
          </a:prstGeom>
          <a:solidFill>
            <a:schemeClr val="bg1"/>
          </a:solidFill>
        </p:spPr>
        <p:txBody>
          <a:bodyPr wrap="square" rtlCol="0" anchor="ctr">
            <a:spAutoFit/>
          </a:bodyPr>
          <a:lstStyle/>
          <a:p>
            <a:pPr algn="l"/>
            <a:endParaRPr lang="en-US" sz="750" dirty="0">
              <a:latin typeface="Franklin Gothic Medium" panose="020B060302010202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84617681"/>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AC73-6BC6-482D-844A-3C8C3AAF8157}"/>
              </a:ext>
            </a:extLst>
          </p:cNvPr>
          <p:cNvSpPr>
            <a:spLocks noGrp="1"/>
          </p:cNvSpPr>
          <p:nvPr>
            <p:ph type="title"/>
          </p:nvPr>
        </p:nvSpPr>
        <p:spPr/>
        <p:txBody>
          <a:bodyPr>
            <a:normAutofit/>
          </a:bodyPr>
          <a:lstStyle/>
          <a:p>
            <a:r>
              <a:rPr lang="en-US" dirty="0"/>
              <a:t>Welcome and Research Overview </a:t>
            </a:r>
          </a:p>
        </p:txBody>
      </p:sp>
    </p:spTree>
    <p:extLst>
      <p:ext uri="{BB962C8B-B14F-4D97-AF65-F5344CB8AC3E}">
        <p14:creationId xmlns:p14="http://schemas.microsoft.com/office/powerpoint/2010/main" val="4003471223"/>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13C789-9026-71E3-EDC9-23EFCFAC9D58}"/>
              </a:ext>
            </a:extLst>
          </p:cNvPr>
          <p:cNvSpPr>
            <a:spLocks noGrp="1"/>
          </p:cNvSpPr>
          <p:nvPr>
            <p:ph sz="half" idx="1"/>
          </p:nvPr>
        </p:nvSpPr>
        <p:spPr>
          <a:xfrm>
            <a:off x="180894" y="264058"/>
            <a:ext cx="8320367" cy="470648"/>
          </a:xfrm>
        </p:spPr>
        <p:txBody>
          <a:bodyPr/>
          <a:lstStyle/>
          <a:p>
            <a:r>
              <a:rPr lang="en-US" dirty="0"/>
              <a:t>SAPinsider Research Key Highlights</a:t>
            </a:r>
          </a:p>
        </p:txBody>
      </p:sp>
      <p:sp>
        <p:nvSpPr>
          <p:cNvPr id="3" name="Slide Number Placeholder 2">
            <a:extLst>
              <a:ext uri="{FF2B5EF4-FFF2-40B4-BE49-F238E27FC236}">
                <a16:creationId xmlns:a16="http://schemas.microsoft.com/office/drawing/2014/main" id="{6F9508D3-4B8F-CCBA-5198-3758BF72EB8D}"/>
              </a:ext>
            </a:extLst>
          </p:cNvPr>
          <p:cNvSpPr>
            <a:spLocks noGrp="1"/>
          </p:cNvSpPr>
          <p:nvPr>
            <p:ph type="sldNum" sz="quarter" idx="4"/>
          </p:nvPr>
        </p:nvSpPr>
        <p:spPr>
          <a:xfrm>
            <a:off x="7067550" y="4605598"/>
            <a:ext cx="2171376" cy="273844"/>
          </a:xfrm>
          <a:noFill/>
          <a:ln>
            <a:noFill/>
          </a:ln>
          <a:effectLst>
            <a:outerShdw blurRad="50800" dist="38100" dir="5400000" algn="t" rotWithShape="0">
              <a:prstClr val="black">
                <a:alpha val="40000"/>
              </a:prstClr>
            </a:outerShdw>
          </a:effectLst>
        </p:spPr>
        <p:txBody>
          <a:bodyPr/>
          <a:lstStyle/>
          <a:p>
            <a:fld id="{48F63A3B-78C7-47BE-AE5E-E10140E04643}" type="slidenum">
              <a:rPr lang="en-US" smtClean="0">
                <a:solidFill>
                  <a:schemeClr val="accent1">
                    <a:lumMod val="75000"/>
                  </a:schemeClr>
                </a:solidFill>
              </a:rPr>
              <a:pPr/>
              <a:t>5</a:t>
            </a:fld>
            <a:endParaRPr lang="en-US" dirty="0">
              <a:solidFill>
                <a:schemeClr val="accent1">
                  <a:lumMod val="75000"/>
                </a:schemeClr>
              </a:solidFill>
            </a:endParaRPr>
          </a:p>
        </p:txBody>
      </p:sp>
      <p:sp>
        <p:nvSpPr>
          <p:cNvPr id="4" name="TextBox 3">
            <a:extLst>
              <a:ext uri="{FF2B5EF4-FFF2-40B4-BE49-F238E27FC236}">
                <a16:creationId xmlns:a16="http://schemas.microsoft.com/office/drawing/2014/main" id="{890FF5D7-529A-A5D3-A8E7-7421310FC505}"/>
              </a:ext>
            </a:extLst>
          </p:cNvPr>
          <p:cNvSpPr txBox="1"/>
          <p:nvPr/>
        </p:nvSpPr>
        <p:spPr>
          <a:xfrm>
            <a:off x="180894" y="734706"/>
            <a:ext cx="8882743" cy="923330"/>
          </a:xfrm>
          <a:prstGeom prst="rect">
            <a:avLst/>
          </a:prstGeom>
        </p:spPr>
        <p:txBody>
          <a:bodyPr wrap="square" rtlCol="0">
            <a:spAutoFit/>
          </a:bodyPr>
          <a:lstStyle/>
          <a:p>
            <a:pPr algn="l"/>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SAPinsiders continues delving into what is on top of mind of key decision makers as well as end-users when it comes to leveraging technology in supply chain domain, through extensive research.</a:t>
            </a:r>
          </a:p>
        </p:txBody>
      </p:sp>
      <p:pic>
        <p:nvPicPr>
          <p:cNvPr id="7" name="Picture 6">
            <a:extLst>
              <a:ext uri="{FF2B5EF4-FFF2-40B4-BE49-F238E27FC236}">
                <a16:creationId xmlns:a16="http://schemas.microsoft.com/office/drawing/2014/main" id="{D8275812-D737-AF96-A910-4913F3FE5181}"/>
              </a:ext>
            </a:extLst>
          </p:cNvPr>
          <p:cNvPicPr>
            <a:picLocks noChangeAspect="1"/>
          </p:cNvPicPr>
          <p:nvPr/>
        </p:nvPicPr>
        <p:blipFill>
          <a:blip r:embed="rId2"/>
          <a:stretch>
            <a:fillRect/>
          </a:stretch>
        </p:blipFill>
        <p:spPr>
          <a:xfrm>
            <a:off x="2541084" y="1667125"/>
            <a:ext cx="2015863" cy="2589535"/>
          </a:xfrm>
          <a:prstGeom prst="rect">
            <a:avLst/>
          </a:prstGeom>
          <a:ln>
            <a:solidFill>
              <a:schemeClr val="tx1"/>
            </a:solidFill>
          </a:ln>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5F8C5683-6B05-3092-51EE-F9C6FFA4FA63}"/>
              </a:ext>
            </a:extLst>
          </p:cNvPr>
          <p:cNvPicPr>
            <a:picLocks noChangeAspect="1"/>
          </p:cNvPicPr>
          <p:nvPr/>
        </p:nvPicPr>
        <p:blipFill rotWithShape="1">
          <a:blip r:embed="rId3"/>
          <a:srcRect l="7440"/>
          <a:stretch/>
        </p:blipFill>
        <p:spPr>
          <a:xfrm>
            <a:off x="4788726" y="1667125"/>
            <a:ext cx="2015863" cy="2589536"/>
          </a:xfrm>
          <a:prstGeom prst="rect">
            <a:avLst/>
          </a:prstGeom>
          <a:ln>
            <a:solidFill>
              <a:schemeClr val="tx1"/>
            </a:solid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E9320567-31ED-824F-BFB3-D1E9DB852D5D}"/>
              </a:ext>
            </a:extLst>
          </p:cNvPr>
          <p:cNvPicPr>
            <a:picLocks noChangeAspect="1"/>
          </p:cNvPicPr>
          <p:nvPr/>
        </p:nvPicPr>
        <p:blipFill>
          <a:blip r:embed="rId4"/>
          <a:stretch>
            <a:fillRect/>
          </a:stretch>
        </p:blipFill>
        <p:spPr>
          <a:xfrm>
            <a:off x="7012589" y="1669250"/>
            <a:ext cx="2015863" cy="2587411"/>
          </a:xfrm>
          <a:prstGeom prst="rect">
            <a:avLst/>
          </a:prstGeom>
          <a:ln>
            <a:solidFill>
              <a:schemeClr val="tx1"/>
            </a:solidFill>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1C75058A-BF60-1E86-D548-72A785420863}"/>
              </a:ext>
            </a:extLst>
          </p:cNvPr>
          <p:cNvPicPr>
            <a:picLocks noChangeAspect="1"/>
          </p:cNvPicPr>
          <p:nvPr/>
        </p:nvPicPr>
        <p:blipFill>
          <a:blip r:embed="rId5"/>
          <a:stretch>
            <a:fillRect/>
          </a:stretch>
        </p:blipFill>
        <p:spPr>
          <a:xfrm>
            <a:off x="180894" y="1667125"/>
            <a:ext cx="2015863" cy="2587410"/>
          </a:xfrm>
          <a:prstGeom prst="rect">
            <a:avLst/>
          </a:prstGeom>
          <a:ln>
            <a:solidFill>
              <a:schemeClr val="tx1"/>
            </a:solidFill>
          </a:ln>
          <a:effectLst>
            <a:outerShdw blurRad="50800" dist="38100" dir="2700000" algn="tl" rotWithShape="0">
              <a:prstClr val="black">
                <a:alpha val="40000"/>
              </a:prstClr>
            </a:outerShdw>
          </a:effectLst>
        </p:spPr>
      </p:pic>
      <p:pic>
        <p:nvPicPr>
          <p:cNvPr id="1026" name="Picture 2" descr="PwC - Logos Download">
            <a:extLst>
              <a:ext uri="{FF2B5EF4-FFF2-40B4-BE49-F238E27FC236}">
                <a16:creationId xmlns:a16="http://schemas.microsoft.com/office/drawing/2014/main" id="{4F8B45F2-7AD6-72C6-6B19-3A83981C5E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7280" y="3809939"/>
            <a:ext cx="355154" cy="269421"/>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
            <a:extLst>
              <a:ext uri="{FF2B5EF4-FFF2-40B4-BE49-F238E27FC236}">
                <a16:creationId xmlns:a16="http://schemas.microsoft.com/office/drawing/2014/main" id="{8BCD42F2-AF10-AFA7-5619-ED694929CD28}"/>
              </a:ext>
            </a:extLst>
          </p:cNvPr>
          <p:cNvSpPr txBox="1">
            <a:spLocks/>
          </p:cNvSpPr>
          <p:nvPr/>
        </p:nvSpPr>
        <p:spPr>
          <a:xfrm>
            <a:off x="180894" y="4408794"/>
            <a:ext cx="2669787" cy="470648"/>
          </a:xfrm>
          <a:prstGeom prst="rect">
            <a:avLst/>
          </a:prstGeom>
        </p:spPr>
        <p:txBody>
          <a:bodyPr vert="horz" lIns="91440" tIns="45720" rIns="91440" bIns="45720" rtlCol="0">
            <a:noAutofit/>
          </a:bodyPr>
          <a:lstStyle>
            <a:lvl1pPr marL="0" indent="0" algn="l" defTabSz="685800" rtl="0" eaLnBrk="1" latinLnBrk="0" hangingPunct="1">
              <a:lnSpc>
                <a:spcPts val="1563"/>
              </a:lnSpc>
              <a:spcBef>
                <a:spcPts val="750"/>
              </a:spcBef>
              <a:buFont typeface="Arial" panose="020B0604020202020204" pitchFamily="34" charset="0"/>
              <a:buNone/>
              <a:defRPr sz="2800" b="0" i="0" kern="1200">
                <a:solidFill>
                  <a:schemeClr val="accent1"/>
                </a:solidFill>
                <a:latin typeface="Franklin Gothic Medium" panose="020B0603020102020204" pitchFamily="34" charset="0"/>
                <a:ea typeface="+mn-ea"/>
                <a:cs typeface="+mn-cs"/>
              </a:defRPr>
            </a:lvl1pPr>
            <a:lvl2pPr marL="179586" indent="0" algn="l" defTabSz="685800" rtl="0" eaLnBrk="1" latinLnBrk="0" hangingPunct="1">
              <a:lnSpc>
                <a:spcPct val="90000"/>
              </a:lnSpc>
              <a:spcBef>
                <a:spcPts val="375"/>
              </a:spcBef>
              <a:buFont typeface="Arial" panose="020B0604020202020204" pitchFamily="34" charset="0"/>
              <a:buNone/>
              <a:defRPr sz="1800" b="0" i="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dirty="0">
                <a:solidFill>
                  <a:schemeClr val="accent1">
                    <a:lumMod val="75000"/>
                  </a:schemeClr>
                </a:solidFill>
              </a:rPr>
              <a:t>Modernizing Logistics &amp; Inventory Tracking </a:t>
            </a:r>
          </a:p>
          <a:p>
            <a:r>
              <a:rPr lang="en-US" sz="1600" dirty="0">
                <a:solidFill>
                  <a:schemeClr val="accent1">
                    <a:lumMod val="75000"/>
                  </a:schemeClr>
                </a:solidFill>
              </a:rPr>
              <a:t>July 2021</a:t>
            </a:r>
          </a:p>
        </p:txBody>
      </p:sp>
      <p:sp>
        <p:nvSpPr>
          <p:cNvPr id="15" name="Content Placeholder 1">
            <a:extLst>
              <a:ext uri="{FF2B5EF4-FFF2-40B4-BE49-F238E27FC236}">
                <a16:creationId xmlns:a16="http://schemas.microsoft.com/office/drawing/2014/main" id="{4E66194C-8529-1847-9B8E-23B5DD784C01}"/>
              </a:ext>
            </a:extLst>
          </p:cNvPr>
          <p:cNvSpPr txBox="1">
            <a:spLocks/>
          </p:cNvSpPr>
          <p:nvPr/>
        </p:nvSpPr>
        <p:spPr>
          <a:xfrm>
            <a:off x="2541084" y="4408794"/>
            <a:ext cx="2407191" cy="470648"/>
          </a:xfrm>
          <a:prstGeom prst="rect">
            <a:avLst/>
          </a:prstGeom>
        </p:spPr>
        <p:txBody>
          <a:bodyPr vert="horz" lIns="91440" tIns="45720" rIns="91440" bIns="45720" rtlCol="0">
            <a:noAutofit/>
          </a:bodyPr>
          <a:lstStyle>
            <a:lvl1pPr marL="0" indent="0" algn="l" defTabSz="685800" rtl="0" eaLnBrk="1" latinLnBrk="0" hangingPunct="1">
              <a:lnSpc>
                <a:spcPts val="1563"/>
              </a:lnSpc>
              <a:spcBef>
                <a:spcPts val="750"/>
              </a:spcBef>
              <a:buFont typeface="Arial" panose="020B0604020202020204" pitchFamily="34" charset="0"/>
              <a:buNone/>
              <a:defRPr sz="2800" b="0" i="0" kern="1200">
                <a:solidFill>
                  <a:schemeClr val="accent1"/>
                </a:solidFill>
                <a:latin typeface="Franklin Gothic Medium" panose="020B0603020102020204" pitchFamily="34" charset="0"/>
                <a:ea typeface="+mn-ea"/>
                <a:cs typeface="+mn-cs"/>
              </a:defRPr>
            </a:lvl1pPr>
            <a:lvl2pPr marL="179586" indent="0" algn="l" defTabSz="685800" rtl="0" eaLnBrk="1" latinLnBrk="0" hangingPunct="1">
              <a:lnSpc>
                <a:spcPct val="90000"/>
              </a:lnSpc>
              <a:spcBef>
                <a:spcPts val="375"/>
              </a:spcBef>
              <a:buFont typeface="Arial" panose="020B0604020202020204" pitchFamily="34" charset="0"/>
              <a:buNone/>
              <a:defRPr sz="1800" b="0" i="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dirty="0">
                <a:solidFill>
                  <a:schemeClr val="accent1">
                    <a:lumMod val="75000"/>
                  </a:schemeClr>
                </a:solidFill>
              </a:rPr>
              <a:t>Supply Chain Planning in The Cloud</a:t>
            </a:r>
          </a:p>
          <a:p>
            <a:r>
              <a:rPr lang="en-US" sz="1600" dirty="0">
                <a:solidFill>
                  <a:schemeClr val="accent1">
                    <a:lumMod val="75000"/>
                  </a:schemeClr>
                </a:solidFill>
              </a:rPr>
              <a:t>July 2022</a:t>
            </a:r>
          </a:p>
        </p:txBody>
      </p:sp>
      <p:sp>
        <p:nvSpPr>
          <p:cNvPr id="16" name="Content Placeholder 1">
            <a:extLst>
              <a:ext uri="{FF2B5EF4-FFF2-40B4-BE49-F238E27FC236}">
                <a16:creationId xmlns:a16="http://schemas.microsoft.com/office/drawing/2014/main" id="{88658E3E-A509-C372-0FA7-7A44C003BEDF}"/>
              </a:ext>
            </a:extLst>
          </p:cNvPr>
          <p:cNvSpPr txBox="1">
            <a:spLocks/>
          </p:cNvSpPr>
          <p:nvPr/>
        </p:nvSpPr>
        <p:spPr>
          <a:xfrm>
            <a:off x="4817496" y="4408794"/>
            <a:ext cx="2669787" cy="470648"/>
          </a:xfrm>
          <a:prstGeom prst="rect">
            <a:avLst/>
          </a:prstGeom>
        </p:spPr>
        <p:txBody>
          <a:bodyPr vert="horz" lIns="91440" tIns="45720" rIns="91440" bIns="45720" rtlCol="0">
            <a:noAutofit/>
          </a:bodyPr>
          <a:lstStyle>
            <a:lvl1pPr marL="0" indent="0" algn="l" defTabSz="685800" rtl="0" eaLnBrk="1" latinLnBrk="0" hangingPunct="1">
              <a:lnSpc>
                <a:spcPts val="1563"/>
              </a:lnSpc>
              <a:spcBef>
                <a:spcPts val="750"/>
              </a:spcBef>
              <a:buFont typeface="Arial" panose="020B0604020202020204" pitchFamily="34" charset="0"/>
              <a:buNone/>
              <a:defRPr sz="2800" b="0" i="0" kern="1200">
                <a:solidFill>
                  <a:schemeClr val="accent1"/>
                </a:solidFill>
                <a:latin typeface="Franklin Gothic Medium" panose="020B0603020102020204" pitchFamily="34" charset="0"/>
                <a:ea typeface="+mn-ea"/>
                <a:cs typeface="+mn-cs"/>
              </a:defRPr>
            </a:lvl1pPr>
            <a:lvl2pPr marL="179586" indent="0" algn="l" defTabSz="685800" rtl="0" eaLnBrk="1" latinLnBrk="0" hangingPunct="1">
              <a:lnSpc>
                <a:spcPct val="90000"/>
              </a:lnSpc>
              <a:spcBef>
                <a:spcPts val="375"/>
              </a:spcBef>
              <a:buFont typeface="Arial" panose="020B0604020202020204" pitchFamily="34" charset="0"/>
              <a:buNone/>
              <a:defRPr sz="1800" b="0" i="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dirty="0">
                <a:solidFill>
                  <a:schemeClr val="accent1">
                    <a:lumMod val="75000"/>
                  </a:schemeClr>
                </a:solidFill>
              </a:rPr>
              <a:t>Process Automation in Supply Chain</a:t>
            </a:r>
          </a:p>
          <a:p>
            <a:r>
              <a:rPr lang="en-US" sz="1600" dirty="0">
                <a:solidFill>
                  <a:schemeClr val="accent1">
                    <a:lumMod val="75000"/>
                  </a:schemeClr>
                </a:solidFill>
              </a:rPr>
              <a:t>September 2022</a:t>
            </a:r>
          </a:p>
        </p:txBody>
      </p:sp>
      <p:sp>
        <p:nvSpPr>
          <p:cNvPr id="17" name="Content Placeholder 1">
            <a:extLst>
              <a:ext uri="{FF2B5EF4-FFF2-40B4-BE49-F238E27FC236}">
                <a16:creationId xmlns:a16="http://schemas.microsoft.com/office/drawing/2014/main" id="{5E6F73F0-31CC-7246-9064-3705D5D31704}"/>
              </a:ext>
            </a:extLst>
          </p:cNvPr>
          <p:cNvSpPr txBox="1">
            <a:spLocks/>
          </p:cNvSpPr>
          <p:nvPr/>
        </p:nvSpPr>
        <p:spPr>
          <a:xfrm>
            <a:off x="7012589" y="4408794"/>
            <a:ext cx="2229382" cy="470648"/>
          </a:xfrm>
          <a:prstGeom prst="rect">
            <a:avLst/>
          </a:prstGeom>
        </p:spPr>
        <p:txBody>
          <a:bodyPr vert="horz" lIns="91440" tIns="45720" rIns="91440" bIns="45720" rtlCol="0">
            <a:noAutofit/>
          </a:bodyPr>
          <a:lstStyle>
            <a:lvl1pPr marL="0" indent="0" algn="l" defTabSz="685800" rtl="0" eaLnBrk="1" latinLnBrk="0" hangingPunct="1">
              <a:lnSpc>
                <a:spcPts val="1563"/>
              </a:lnSpc>
              <a:spcBef>
                <a:spcPts val="750"/>
              </a:spcBef>
              <a:buFont typeface="Arial" panose="020B0604020202020204" pitchFamily="34" charset="0"/>
              <a:buNone/>
              <a:defRPr sz="2800" b="0" i="0" kern="1200">
                <a:solidFill>
                  <a:schemeClr val="accent1"/>
                </a:solidFill>
                <a:latin typeface="Franklin Gothic Medium" panose="020B0603020102020204" pitchFamily="34" charset="0"/>
                <a:ea typeface="+mn-ea"/>
                <a:cs typeface="+mn-cs"/>
              </a:defRPr>
            </a:lvl1pPr>
            <a:lvl2pPr marL="179586" indent="0" algn="l" defTabSz="685800" rtl="0" eaLnBrk="1" latinLnBrk="0" hangingPunct="1">
              <a:lnSpc>
                <a:spcPct val="90000"/>
              </a:lnSpc>
              <a:spcBef>
                <a:spcPts val="375"/>
              </a:spcBef>
              <a:buFont typeface="Arial" panose="020B0604020202020204" pitchFamily="34" charset="0"/>
              <a:buNone/>
              <a:defRPr sz="1800" b="0" i="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dirty="0">
                <a:solidFill>
                  <a:schemeClr val="accent1">
                    <a:lumMod val="75000"/>
                  </a:schemeClr>
                </a:solidFill>
              </a:rPr>
              <a:t>Inventory Management &amp; Optimization</a:t>
            </a:r>
          </a:p>
          <a:p>
            <a:r>
              <a:rPr lang="en-US" sz="1600" dirty="0">
                <a:solidFill>
                  <a:schemeClr val="accent1">
                    <a:lumMod val="75000"/>
                  </a:schemeClr>
                </a:solidFill>
              </a:rPr>
              <a:t>December 2022</a:t>
            </a:r>
          </a:p>
        </p:txBody>
      </p:sp>
    </p:spTree>
    <p:extLst>
      <p:ext uri="{BB962C8B-B14F-4D97-AF65-F5344CB8AC3E}">
        <p14:creationId xmlns:p14="http://schemas.microsoft.com/office/powerpoint/2010/main" val="413735844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13C789-9026-71E3-EDC9-23EFCFAC9D58}"/>
              </a:ext>
            </a:extLst>
          </p:cNvPr>
          <p:cNvSpPr>
            <a:spLocks noGrp="1"/>
          </p:cNvSpPr>
          <p:nvPr>
            <p:ph sz="half" idx="1"/>
          </p:nvPr>
        </p:nvSpPr>
        <p:spPr>
          <a:xfrm>
            <a:off x="180894" y="264058"/>
            <a:ext cx="8320367" cy="470648"/>
          </a:xfrm>
        </p:spPr>
        <p:txBody>
          <a:bodyPr/>
          <a:lstStyle/>
          <a:p>
            <a:r>
              <a:rPr lang="en-US" dirty="0"/>
              <a:t>Resiliency and Agility are Top Business Drivers</a:t>
            </a:r>
          </a:p>
        </p:txBody>
      </p:sp>
      <p:sp>
        <p:nvSpPr>
          <p:cNvPr id="3" name="Slide Number Placeholder 2">
            <a:extLst>
              <a:ext uri="{FF2B5EF4-FFF2-40B4-BE49-F238E27FC236}">
                <a16:creationId xmlns:a16="http://schemas.microsoft.com/office/drawing/2014/main" id="{6F9508D3-4B8F-CCBA-5198-3758BF72EB8D}"/>
              </a:ext>
            </a:extLst>
          </p:cNvPr>
          <p:cNvSpPr>
            <a:spLocks noGrp="1"/>
          </p:cNvSpPr>
          <p:nvPr>
            <p:ph type="sldNum" sz="quarter" idx="4"/>
          </p:nvPr>
        </p:nvSpPr>
        <p:spPr>
          <a:noFill/>
          <a:ln>
            <a:noFill/>
          </a:ln>
          <a:effectLst>
            <a:outerShdw blurRad="50800" dist="38100" dir="5400000" algn="t" rotWithShape="0">
              <a:prstClr val="black">
                <a:alpha val="40000"/>
              </a:prstClr>
            </a:outerShdw>
          </a:effectLst>
        </p:spPr>
        <p:txBody>
          <a:bodyPr/>
          <a:lstStyle/>
          <a:p>
            <a:fld id="{48F63A3B-78C7-47BE-AE5E-E10140E04643}" type="slidenum">
              <a:rPr lang="en-US" smtClean="0">
                <a:solidFill>
                  <a:schemeClr val="tx1"/>
                </a:solidFill>
              </a:rPr>
              <a:pPr/>
              <a:t>6</a:t>
            </a:fld>
            <a:endParaRPr lang="en-US">
              <a:solidFill>
                <a:schemeClr val="tx1"/>
              </a:solidFill>
            </a:endParaRPr>
          </a:p>
        </p:txBody>
      </p:sp>
      <p:sp>
        <p:nvSpPr>
          <p:cNvPr id="4" name="TextBox 3">
            <a:extLst>
              <a:ext uri="{FF2B5EF4-FFF2-40B4-BE49-F238E27FC236}">
                <a16:creationId xmlns:a16="http://schemas.microsoft.com/office/drawing/2014/main" id="{890FF5D7-529A-A5D3-A8E7-7421310FC505}"/>
              </a:ext>
            </a:extLst>
          </p:cNvPr>
          <p:cNvSpPr txBox="1"/>
          <p:nvPr/>
        </p:nvSpPr>
        <p:spPr>
          <a:xfrm>
            <a:off x="27776" y="982888"/>
            <a:ext cx="5638587" cy="1477328"/>
          </a:xfrm>
          <a:prstGeom prst="rect">
            <a:avLst/>
          </a:prstGeom>
        </p:spPr>
        <p:txBody>
          <a:bodyPr wrap="square" rtlCol="0">
            <a:spAutoFit/>
          </a:bodyPr>
          <a:lstStyle/>
          <a:p>
            <a:pPr algn="l"/>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Supply chain resiliency and agility have consistently emerged as top business drivers that SAPinsiders are looking to address. There are certain key aspects that they are focusing on when it comes to building supply chain agility and resiliency:</a:t>
            </a:r>
          </a:p>
        </p:txBody>
      </p:sp>
      <p:sp>
        <p:nvSpPr>
          <p:cNvPr id="5" name="TextBox 4">
            <a:extLst>
              <a:ext uri="{FF2B5EF4-FFF2-40B4-BE49-F238E27FC236}">
                <a16:creationId xmlns:a16="http://schemas.microsoft.com/office/drawing/2014/main" id="{C95DCF49-ED19-D0C7-275F-653DA097C660}"/>
              </a:ext>
            </a:extLst>
          </p:cNvPr>
          <p:cNvSpPr txBox="1"/>
          <p:nvPr/>
        </p:nvSpPr>
        <p:spPr>
          <a:xfrm>
            <a:off x="19050" y="2571750"/>
            <a:ext cx="9124950" cy="1754326"/>
          </a:xfrm>
          <a:prstGeom prst="rect">
            <a:avLst/>
          </a:prstGeom>
        </p:spPr>
        <p:txBody>
          <a:bodyPr wrap="square" rtlCol="0">
            <a:spAutoFit/>
          </a:bodyPr>
          <a:lstStyle/>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Building end-to-end supply chain visibility</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Minimizing information latency across the supply chain network</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Increasing collaboration internally as well as enhance partner integration</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Flexible manufacturing and logistics capabilities to address supply chain volatilities</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Managing a wide gamut of supply chain risks effectively</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Balancing responsiveness and efficiency</a:t>
            </a:r>
          </a:p>
        </p:txBody>
      </p:sp>
      <p:pic>
        <p:nvPicPr>
          <p:cNvPr id="1028" name="Picture 4">
            <a:extLst>
              <a:ext uri="{FF2B5EF4-FFF2-40B4-BE49-F238E27FC236}">
                <a16:creationId xmlns:a16="http://schemas.microsoft.com/office/drawing/2014/main" id="{7280A733-7F44-B6CE-BC11-9A5BA6D3C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363" y="651076"/>
            <a:ext cx="3685052" cy="230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519668"/>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13C789-9026-71E3-EDC9-23EFCFAC9D58}"/>
              </a:ext>
            </a:extLst>
          </p:cNvPr>
          <p:cNvSpPr>
            <a:spLocks noGrp="1"/>
          </p:cNvSpPr>
          <p:nvPr>
            <p:ph sz="half" idx="1"/>
          </p:nvPr>
        </p:nvSpPr>
        <p:spPr>
          <a:xfrm>
            <a:off x="180894" y="264058"/>
            <a:ext cx="8320367" cy="470648"/>
          </a:xfrm>
        </p:spPr>
        <p:txBody>
          <a:bodyPr/>
          <a:lstStyle/>
          <a:p>
            <a:r>
              <a:rPr lang="en-US" dirty="0"/>
              <a:t>Customer is The King</a:t>
            </a:r>
          </a:p>
        </p:txBody>
      </p:sp>
      <p:sp>
        <p:nvSpPr>
          <p:cNvPr id="3" name="Slide Number Placeholder 2">
            <a:extLst>
              <a:ext uri="{FF2B5EF4-FFF2-40B4-BE49-F238E27FC236}">
                <a16:creationId xmlns:a16="http://schemas.microsoft.com/office/drawing/2014/main" id="{6F9508D3-4B8F-CCBA-5198-3758BF72EB8D}"/>
              </a:ext>
            </a:extLst>
          </p:cNvPr>
          <p:cNvSpPr>
            <a:spLocks noGrp="1"/>
          </p:cNvSpPr>
          <p:nvPr>
            <p:ph type="sldNum" sz="quarter" idx="4"/>
          </p:nvPr>
        </p:nvSpPr>
        <p:spPr>
          <a:noFill/>
          <a:ln>
            <a:noFill/>
          </a:ln>
          <a:effectLst>
            <a:outerShdw blurRad="50800" dist="38100" dir="5400000" algn="t" rotWithShape="0">
              <a:prstClr val="black">
                <a:alpha val="40000"/>
              </a:prstClr>
            </a:outerShdw>
          </a:effectLst>
        </p:spPr>
        <p:txBody>
          <a:bodyPr/>
          <a:lstStyle/>
          <a:p>
            <a:fld id="{48F63A3B-78C7-47BE-AE5E-E10140E04643}" type="slidenum">
              <a:rPr lang="en-US" smtClean="0">
                <a:solidFill>
                  <a:schemeClr val="tx1"/>
                </a:solidFill>
              </a:rPr>
              <a:pPr/>
              <a:t>7</a:t>
            </a:fld>
            <a:endParaRPr lang="en-US">
              <a:solidFill>
                <a:schemeClr val="tx1"/>
              </a:solidFill>
            </a:endParaRPr>
          </a:p>
        </p:txBody>
      </p:sp>
      <p:sp>
        <p:nvSpPr>
          <p:cNvPr id="4" name="TextBox 3">
            <a:extLst>
              <a:ext uri="{FF2B5EF4-FFF2-40B4-BE49-F238E27FC236}">
                <a16:creationId xmlns:a16="http://schemas.microsoft.com/office/drawing/2014/main" id="{890FF5D7-529A-A5D3-A8E7-7421310FC505}"/>
              </a:ext>
            </a:extLst>
          </p:cNvPr>
          <p:cNvSpPr txBox="1"/>
          <p:nvPr/>
        </p:nvSpPr>
        <p:spPr>
          <a:xfrm>
            <a:off x="78841" y="1064256"/>
            <a:ext cx="6195414" cy="923330"/>
          </a:xfrm>
          <a:prstGeom prst="rect">
            <a:avLst/>
          </a:prstGeom>
        </p:spPr>
        <p:txBody>
          <a:bodyPr wrap="square" rtlCol="0">
            <a:spAutoFit/>
          </a:bodyPr>
          <a:lstStyle/>
          <a:p>
            <a:pPr algn="l"/>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Evolving customer expectations and demands add to supply chain complexities and hence, also impact supply chain challenges that SAPinsiders need to address, like:</a:t>
            </a:r>
          </a:p>
        </p:txBody>
      </p:sp>
      <p:sp>
        <p:nvSpPr>
          <p:cNvPr id="5" name="TextBox 4">
            <a:extLst>
              <a:ext uri="{FF2B5EF4-FFF2-40B4-BE49-F238E27FC236}">
                <a16:creationId xmlns:a16="http://schemas.microsoft.com/office/drawing/2014/main" id="{54C6BFB1-7E46-11F9-E90C-D511C6A40DA7}"/>
              </a:ext>
            </a:extLst>
          </p:cNvPr>
          <p:cNvSpPr txBox="1"/>
          <p:nvPr/>
        </p:nvSpPr>
        <p:spPr>
          <a:xfrm>
            <a:off x="78841" y="2389057"/>
            <a:ext cx="9033862" cy="2585323"/>
          </a:xfrm>
          <a:prstGeom prst="rect">
            <a:avLst/>
          </a:prstGeom>
        </p:spPr>
        <p:txBody>
          <a:bodyPr wrap="square" rtlCol="0">
            <a:spAutoFit/>
          </a:bodyPr>
          <a:lstStyle/>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Increasing demand of features and functionalities is increasing complexity of SKU portfolio</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Consumers are replacing products faster, thereby reducing product life cycle</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They want the products faster (Requiring logistics flexibility and increasing complexity of service level offerings)</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They want to order products as per their convenience (Omnichannel)</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Customers want companies to actively participate in helping preserve the environment, be socially responsible and ethical</a:t>
            </a:r>
          </a:p>
          <a:p>
            <a:pPr marL="342900" indent="-342900" algn="l">
              <a:buFont typeface="Wingdings" panose="05000000000000000000" pitchFamily="2" charset="2"/>
              <a:buChar char="§"/>
            </a:pPr>
            <a:endPar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2050" name="Picture 2" descr="903 Consumer demand icon Images, Stock Photos &amp; Vectors | Shutterstock">
            <a:extLst>
              <a:ext uri="{FF2B5EF4-FFF2-40B4-BE49-F238E27FC236}">
                <a16:creationId xmlns:a16="http://schemas.microsoft.com/office/drawing/2014/main" id="{F8B1CEAF-026F-9DAD-5181-93B012053A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 r="-330" b="15706"/>
          <a:stretch/>
        </p:blipFill>
        <p:spPr bwMode="auto">
          <a:xfrm>
            <a:off x="6082394" y="212425"/>
            <a:ext cx="2476500" cy="2248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059938"/>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13C789-9026-71E3-EDC9-23EFCFAC9D58}"/>
              </a:ext>
            </a:extLst>
          </p:cNvPr>
          <p:cNvSpPr>
            <a:spLocks noGrp="1"/>
          </p:cNvSpPr>
          <p:nvPr>
            <p:ph sz="half" idx="1"/>
          </p:nvPr>
        </p:nvSpPr>
        <p:spPr>
          <a:xfrm>
            <a:off x="180894" y="264058"/>
            <a:ext cx="8320367" cy="470648"/>
          </a:xfrm>
        </p:spPr>
        <p:txBody>
          <a:bodyPr/>
          <a:lstStyle/>
          <a:p>
            <a:r>
              <a:rPr lang="en-US" dirty="0"/>
              <a:t>Serve with Care</a:t>
            </a:r>
          </a:p>
        </p:txBody>
      </p:sp>
      <p:sp>
        <p:nvSpPr>
          <p:cNvPr id="3" name="Slide Number Placeholder 2">
            <a:extLst>
              <a:ext uri="{FF2B5EF4-FFF2-40B4-BE49-F238E27FC236}">
                <a16:creationId xmlns:a16="http://schemas.microsoft.com/office/drawing/2014/main" id="{6F9508D3-4B8F-CCBA-5198-3758BF72EB8D}"/>
              </a:ext>
            </a:extLst>
          </p:cNvPr>
          <p:cNvSpPr>
            <a:spLocks noGrp="1"/>
          </p:cNvSpPr>
          <p:nvPr>
            <p:ph type="sldNum" sz="quarter" idx="4"/>
          </p:nvPr>
        </p:nvSpPr>
        <p:spPr>
          <a:noFill/>
          <a:ln>
            <a:noFill/>
          </a:ln>
          <a:effectLst>
            <a:outerShdw blurRad="50800" dist="38100" dir="5400000" algn="t" rotWithShape="0">
              <a:prstClr val="black">
                <a:alpha val="40000"/>
              </a:prstClr>
            </a:outerShdw>
          </a:effectLst>
        </p:spPr>
        <p:txBody>
          <a:bodyPr/>
          <a:lstStyle/>
          <a:p>
            <a:fld id="{48F63A3B-78C7-47BE-AE5E-E10140E04643}" type="slidenum">
              <a:rPr lang="en-US" smtClean="0">
                <a:solidFill>
                  <a:schemeClr val="tx1"/>
                </a:solidFill>
              </a:rPr>
              <a:pPr/>
              <a:t>8</a:t>
            </a:fld>
            <a:endParaRPr lang="en-US">
              <a:solidFill>
                <a:schemeClr val="tx1"/>
              </a:solidFill>
            </a:endParaRPr>
          </a:p>
        </p:txBody>
      </p:sp>
      <p:sp>
        <p:nvSpPr>
          <p:cNvPr id="4" name="TextBox 3">
            <a:extLst>
              <a:ext uri="{FF2B5EF4-FFF2-40B4-BE49-F238E27FC236}">
                <a16:creationId xmlns:a16="http://schemas.microsoft.com/office/drawing/2014/main" id="{890FF5D7-529A-A5D3-A8E7-7421310FC505}"/>
              </a:ext>
            </a:extLst>
          </p:cNvPr>
          <p:cNvSpPr txBox="1"/>
          <p:nvPr/>
        </p:nvSpPr>
        <p:spPr>
          <a:xfrm>
            <a:off x="0" y="907697"/>
            <a:ext cx="6980464" cy="1477328"/>
          </a:xfrm>
          <a:prstGeom prst="rect">
            <a:avLst/>
          </a:prstGeom>
        </p:spPr>
        <p:txBody>
          <a:bodyPr wrap="square" rtlCol="0">
            <a:spAutoFit/>
          </a:bodyPr>
          <a:lstStyle/>
          <a:p>
            <a:pPr algn="l"/>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SAPinsiders want to run the best-of-the breed supply chains but in a way that minimizes impact on environment, helps preserve our ecosystem, reduces waste and complies with all local and international regulations. Hence, the  key aspects they are focused on in this area are:</a:t>
            </a:r>
          </a:p>
        </p:txBody>
      </p:sp>
      <p:sp>
        <p:nvSpPr>
          <p:cNvPr id="5" name="TextBox 4">
            <a:extLst>
              <a:ext uri="{FF2B5EF4-FFF2-40B4-BE49-F238E27FC236}">
                <a16:creationId xmlns:a16="http://schemas.microsoft.com/office/drawing/2014/main" id="{66543311-1818-153A-2F6C-F0A0F77B1DD3}"/>
              </a:ext>
            </a:extLst>
          </p:cNvPr>
          <p:cNvSpPr txBox="1"/>
          <p:nvPr/>
        </p:nvSpPr>
        <p:spPr>
          <a:xfrm>
            <a:off x="180894" y="2637294"/>
            <a:ext cx="5689227" cy="2308324"/>
          </a:xfrm>
          <a:prstGeom prst="rect">
            <a:avLst/>
          </a:prstGeom>
        </p:spPr>
        <p:txBody>
          <a:bodyPr wrap="square" rtlCol="0">
            <a:spAutoFit/>
          </a:bodyPr>
          <a:lstStyle/>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Supply chain transparency</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Circular supply chains</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Optimizing reverse logistics</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Sustainable procurement</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Sustainable manufacturing</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Carbon footprint minimization and reporting</a:t>
            </a:r>
          </a:p>
          <a:p>
            <a:pPr marL="342900" indent="-342900" algn="l">
              <a:buFont typeface="Wingdings" panose="05000000000000000000" pitchFamily="2" charset="2"/>
              <a:buChar char="§"/>
            </a:pPr>
            <a:endPar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endParaRPr>
          </a:p>
          <a:p>
            <a:pPr marL="342900" indent="-342900" algn="l">
              <a:buFont typeface="Wingdings" panose="05000000000000000000" pitchFamily="2" charset="2"/>
              <a:buChar char="§"/>
            </a:pPr>
            <a:endPar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3078" name="Picture 6" descr="Carbon Footprint - Pallets LLC">
            <a:extLst>
              <a:ext uri="{FF2B5EF4-FFF2-40B4-BE49-F238E27FC236}">
                <a16:creationId xmlns:a16="http://schemas.microsoft.com/office/drawing/2014/main" id="{B87850C5-ADC8-88F5-09C7-44B4F9470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521" y="264058"/>
            <a:ext cx="1982642" cy="343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72118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13C789-9026-71E3-EDC9-23EFCFAC9D58}"/>
              </a:ext>
            </a:extLst>
          </p:cNvPr>
          <p:cNvSpPr>
            <a:spLocks noGrp="1"/>
          </p:cNvSpPr>
          <p:nvPr>
            <p:ph sz="half" idx="1"/>
          </p:nvPr>
        </p:nvSpPr>
        <p:spPr>
          <a:xfrm>
            <a:off x="180894" y="264058"/>
            <a:ext cx="8320367" cy="470648"/>
          </a:xfrm>
        </p:spPr>
        <p:txBody>
          <a:bodyPr/>
          <a:lstStyle/>
          <a:p>
            <a:r>
              <a:rPr lang="en-US" dirty="0"/>
              <a:t>Innovate with People</a:t>
            </a:r>
          </a:p>
        </p:txBody>
      </p:sp>
      <p:sp>
        <p:nvSpPr>
          <p:cNvPr id="3" name="Slide Number Placeholder 2">
            <a:extLst>
              <a:ext uri="{FF2B5EF4-FFF2-40B4-BE49-F238E27FC236}">
                <a16:creationId xmlns:a16="http://schemas.microsoft.com/office/drawing/2014/main" id="{6F9508D3-4B8F-CCBA-5198-3758BF72EB8D}"/>
              </a:ext>
            </a:extLst>
          </p:cNvPr>
          <p:cNvSpPr>
            <a:spLocks noGrp="1"/>
          </p:cNvSpPr>
          <p:nvPr>
            <p:ph type="sldNum" sz="quarter" idx="4"/>
          </p:nvPr>
        </p:nvSpPr>
        <p:spPr>
          <a:noFill/>
          <a:ln>
            <a:noFill/>
          </a:ln>
          <a:effectLst>
            <a:outerShdw blurRad="50800" dist="38100" dir="5400000" algn="t" rotWithShape="0">
              <a:prstClr val="black">
                <a:alpha val="40000"/>
              </a:prstClr>
            </a:outerShdw>
          </a:effectLst>
        </p:spPr>
        <p:txBody>
          <a:bodyPr/>
          <a:lstStyle/>
          <a:p>
            <a:fld id="{48F63A3B-78C7-47BE-AE5E-E10140E04643}" type="slidenum">
              <a:rPr lang="en-US" smtClean="0">
                <a:solidFill>
                  <a:schemeClr val="tx1"/>
                </a:solidFill>
              </a:rPr>
              <a:pPr/>
              <a:t>9</a:t>
            </a:fld>
            <a:endParaRPr lang="en-US">
              <a:solidFill>
                <a:schemeClr val="tx1"/>
              </a:solidFill>
            </a:endParaRPr>
          </a:p>
        </p:txBody>
      </p:sp>
      <p:sp>
        <p:nvSpPr>
          <p:cNvPr id="4" name="TextBox 3">
            <a:extLst>
              <a:ext uri="{FF2B5EF4-FFF2-40B4-BE49-F238E27FC236}">
                <a16:creationId xmlns:a16="http://schemas.microsoft.com/office/drawing/2014/main" id="{890FF5D7-529A-A5D3-A8E7-7421310FC505}"/>
              </a:ext>
            </a:extLst>
          </p:cNvPr>
          <p:cNvSpPr txBox="1"/>
          <p:nvPr/>
        </p:nvSpPr>
        <p:spPr>
          <a:xfrm>
            <a:off x="180894" y="1000110"/>
            <a:ext cx="6301549" cy="2031325"/>
          </a:xfrm>
          <a:prstGeom prst="rect">
            <a:avLst/>
          </a:prstGeom>
        </p:spPr>
        <p:txBody>
          <a:bodyPr wrap="square" rtlCol="0">
            <a:spAutoFit/>
          </a:bodyPr>
          <a:lstStyle/>
          <a:p>
            <a:pPr algn="l"/>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Supply chain uncertainties and volatility, combined with aspects like evolving customer demand and rapidly lowering barriers to entry means that organizations need to innovate not only in their products and services but also in the way they run their enterprise. And people are at the core of innovative organizations. Hence, SAPinsiders are focused on:</a:t>
            </a:r>
          </a:p>
        </p:txBody>
      </p:sp>
      <p:sp>
        <p:nvSpPr>
          <p:cNvPr id="5" name="TextBox 4">
            <a:extLst>
              <a:ext uri="{FF2B5EF4-FFF2-40B4-BE49-F238E27FC236}">
                <a16:creationId xmlns:a16="http://schemas.microsoft.com/office/drawing/2014/main" id="{66543311-1818-153A-2F6C-F0A0F77B1DD3}"/>
              </a:ext>
            </a:extLst>
          </p:cNvPr>
          <p:cNvSpPr txBox="1"/>
          <p:nvPr/>
        </p:nvSpPr>
        <p:spPr>
          <a:xfrm>
            <a:off x="83172" y="3103674"/>
            <a:ext cx="8861825" cy="2031325"/>
          </a:xfrm>
          <a:prstGeom prst="rect">
            <a:avLst/>
          </a:prstGeom>
        </p:spPr>
        <p:txBody>
          <a:bodyPr wrap="square" rtlCol="0">
            <a:spAutoFit/>
          </a:bodyPr>
          <a:lstStyle/>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Reskilling existing employees</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Embracing self-service technology tools</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Defining a talent strategy for supply chain organization</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Leveraging technology to rapidly experiment with new technologies</a:t>
            </a:r>
          </a:p>
          <a:p>
            <a:pPr marL="342900" indent="-342900" algn="l">
              <a:buFont typeface="Wingdings" panose="05000000000000000000" pitchFamily="2" charset="2"/>
              <a:buChar char="§"/>
            </a:pPr>
            <a:r>
              <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rPr>
              <a:t>Building in-house innovation hubs</a:t>
            </a:r>
          </a:p>
          <a:p>
            <a:pPr marL="342900" indent="-342900" algn="l">
              <a:buFont typeface="Wingdings" panose="05000000000000000000" pitchFamily="2" charset="2"/>
              <a:buChar char="§"/>
            </a:pPr>
            <a:endPar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endParaRPr>
          </a:p>
          <a:p>
            <a:pPr marL="342900" indent="-342900" algn="l">
              <a:buFont typeface="Wingdings" panose="05000000000000000000" pitchFamily="2" charset="2"/>
              <a:buChar char="§"/>
            </a:pPr>
            <a:endParaRPr lang="en-US" kern="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6" name="Picture 2">
            <a:extLst>
              <a:ext uri="{FF2B5EF4-FFF2-40B4-BE49-F238E27FC236}">
                <a16:creationId xmlns:a16="http://schemas.microsoft.com/office/drawing/2014/main" id="{70975D24-D520-D37E-39E0-18EA6AA12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592" y="734707"/>
            <a:ext cx="2379935" cy="236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399297"/>
      </p:ext>
    </p:extLst>
  </p:cSld>
  <p:clrMapOvr>
    <a:masterClrMapping/>
  </p:clrMapOvr>
  <p:transition spd="slow">
    <p:push/>
  </p:transition>
</p:sld>
</file>

<file path=ppt/theme/theme1.xml><?xml version="1.0" encoding="utf-8"?>
<a:theme xmlns:a="http://schemas.openxmlformats.org/drawingml/2006/main" name="Default Theme">
  <a:themeElements>
    <a:clrScheme name="SAPinsider Brand Colors">
      <a:dk1>
        <a:srgbClr val="000000"/>
      </a:dk1>
      <a:lt1>
        <a:srgbClr val="FFFFFF"/>
      </a:lt1>
      <a:dk2>
        <a:srgbClr val="808080"/>
      </a:dk2>
      <a:lt2>
        <a:srgbClr val="E7E6E6"/>
      </a:lt2>
      <a:accent1>
        <a:srgbClr val="002EA6"/>
      </a:accent1>
      <a:accent2>
        <a:srgbClr val="000000"/>
      </a:accent2>
      <a:accent3>
        <a:srgbClr val="808080"/>
      </a:accent3>
      <a:accent4>
        <a:srgbClr val="EFF3F9"/>
      </a:accent4>
      <a:accent5>
        <a:srgbClr val="D6EEFF"/>
      </a:accent5>
      <a:accent6>
        <a:srgbClr val="FFFFFF"/>
      </a:accent6>
      <a:hlink>
        <a:srgbClr val="002EA6"/>
      </a:hlink>
      <a:folHlink>
        <a:srgbClr val="002EA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750" dirty="0">
            <a:latin typeface="Franklin Gothic Medium" panose="020B0603020102020204" pitchFamily="34" charset="0"/>
            <a:ea typeface="Roboto" panose="02000000000000000000" pitchFamily="2" charset="0"/>
            <a:cs typeface="Roboto" panose="02000000000000000000" pitchFamily="2" charset="0"/>
          </a:defRPr>
        </a:defPPr>
      </a:lstStyle>
    </a:spDef>
    <a:txDef>
      <a:spPr/>
      <a:bodyPr/>
      <a:lstStyle>
        <a:defPPr algn="l">
          <a:defRPr sz="2100" kern="0" dirty="0" smtClean="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Theme">
  <a:themeElements>
    <a:clrScheme name="Custom 1">
      <a:dk1>
        <a:srgbClr val="000000"/>
      </a:dk1>
      <a:lt1>
        <a:srgbClr val="FFFFFF"/>
      </a:lt1>
      <a:dk2>
        <a:srgbClr val="808080"/>
      </a:dk2>
      <a:lt2>
        <a:srgbClr val="E7E6E6"/>
      </a:lt2>
      <a:accent1>
        <a:srgbClr val="002EA6"/>
      </a:accent1>
      <a:accent2>
        <a:srgbClr val="000000"/>
      </a:accent2>
      <a:accent3>
        <a:srgbClr val="808080"/>
      </a:accent3>
      <a:accent4>
        <a:srgbClr val="EFF3F9"/>
      </a:accent4>
      <a:accent5>
        <a:srgbClr val="D6EEFF"/>
      </a:accent5>
      <a:accent6>
        <a:srgbClr val="002EA6"/>
      </a:accent6>
      <a:hlink>
        <a:srgbClr val="002EA6"/>
      </a:hlink>
      <a:folHlink>
        <a:srgbClr val="002EA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750" dirty="0">
            <a:latin typeface="Franklin Gothic Medium" panose="020B0603020102020204" pitchFamily="34" charset="0"/>
            <a:ea typeface="Roboto" panose="02000000000000000000" pitchFamily="2" charset="0"/>
            <a:cs typeface="Roboto" panose="02000000000000000000" pitchFamily="2" charset="0"/>
          </a:defRPr>
        </a:defPPr>
      </a:lstStyle>
    </a:spDef>
    <a:txDef>
      <a:spPr/>
      <a:bodyPr/>
      <a:lstStyle>
        <a:defPPr algn="l">
          <a:defRPr sz="2100" kern="0" dirty="0" smtClean="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hange Logic">
      <a:dk1>
        <a:srgbClr val="121227"/>
      </a:dk1>
      <a:lt1>
        <a:srgbClr val="FFFFFF"/>
      </a:lt1>
      <a:dk2>
        <a:srgbClr val="0A1F3E"/>
      </a:dk2>
      <a:lt2>
        <a:srgbClr val="F2F3F2"/>
      </a:lt2>
      <a:accent1>
        <a:srgbClr val="3E1633"/>
      </a:accent1>
      <a:accent2>
        <a:srgbClr val="0A1F3E"/>
      </a:accent2>
      <a:accent3>
        <a:srgbClr val="0C4475"/>
      </a:accent3>
      <a:accent4>
        <a:srgbClr val="18A623"/>
      </a:accent4>
      <a:accent5>
        <a:srgbClr val="1688D3"/>
      </a:accent5>
      <a:accent6>
        <a:srgbClr val="9BC2DF"/>
      </a:accent6>
      <a:hlink>
        <a:srgbClr val="157FC6"/>
      </a:hlink>
      <a:folHlink>
        <a:srgbClr val="1687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17523CB-6E49-204B-8B8D-9D3B13774A2D}" vid="{17E13481-AB77-184F-B326-8E79F1E17D9A}"/>
    </a:ext>
  </a:extLst>
</a:theme>
</file>

<file path=ppt/theme/theme4.xml><?xml version="1.0" encoding="utf-8"?>
<a:theme xmlns:a="http://schemas.openxmlformats.org/drawingml/2006/main" name="1_Custom Design">
  <a:themeElements>
    <a:clrScheme name="Change Logic">
      <a:dk1>
        <a:srgbClr val="121227"/>
      </a:dk1>
      <a:lt1>
        <a:srgbClr val="FFFFFF"/>
      </a:lt1>
      <a:dk2>
        <a:srgbClr val="0A1F3E"/>
      </a:dk2>
      <a:lt2>
        <a:srgbClr val="F2F3F2"/>
      </a:lt2>
      <a:accent1>
        <a:srgbClr val="3E1633"/>
      </a:accent1>
      <a:accent2>
        <a:srgbClr val="0A1F3E"/>
      </a:accent2>
      <a:accent3>
        <a:srgbClr val="0C4475"/>
      </a:accent3>
      <a:accent4>
        <a:srgbClr val="18A623"/>
      </a:accent4>
      <a:accent5>
        <a:srgbClr val="1688D3"/>
      </a:accent5>
      <a:accent6>
        <a:srgbClr val="9BC2DF"/>
      </a:accent6>
      <a:hlink>
        <a:srgbClr val="157FC6"/>
      </a:hlink>
      <a:folHlink>
        <a:srgbClr val="1687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nge-Logic-Template-2021" id="{C1C0DE48-DE91-460A-8EAF-2E1792655D1C}" vid="{15CE41FC-DC50-473B-88BC-2B7F7209DE51}"/>
    </a:ext>
  </a:extLst>
</a:theme>
</file>

<file path=ppt/theme/theme5.xml><?xml version="1.0" encoding="utf-8"?>
<a:theme xmlns:a="http://schemas.openxmlformats.org/drawingml/2006/main" name="2_Custom Design">
  <a:themeElements>
    <a:clrScheme name="Change Logic">
      <a:dk1>
        <a:srgbClr val="121227"/>
      </a:dk1>
      <a:lt1>
        <a:srgbClr val="FFFFFF"/>
      </a:lt1>
      <a:dk2>
        <a:srgbClr val="0A1F3E"/>
      </a:dk2>
      <a:lt2>
        <a:srgbClr val="F2F3F2"/>
      </a:lt2>
      <a:accent1>
        <a:srgbClr val="3E1633"/>
      </a:accent1>
      <a:accent2>
        <a:srgbClr val="0A1F3E"/>
      </a:accent2>
      <a:accent3>
        <a:srgbClr val="0C4475"/>
      </a:accent3>
      <a:accent4>
        <a:srgbClr val="18A623"/>
      </a:accent4>
      <a:accent5>
        <a:srgbClr val="1688D3"/>
      </a:accent5>
      <a:accent6>
        <a:srgbClr val="9BC2DF"/>
      </a:accent6>
      <a:hlink>
        <a:srgbClr val="157FC6"/>
      </a:hlink>
      <a:folHlink>
        <a:srgbClr val="1687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0EA8CB9-B896-4679-BD44-39B723E258FD}" vid="{94613F7F-8E23-495E-AE73-62895127E9A3}"/>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AP 2022 16x9 black">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21_16x9_black" id="{D91C3596-61E7-B741-81D6-EA6FAEF829DC}" vid="{D1BD6B69-2F86-A243-9ACB-54B1FD19928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61c6def-e2d3-4226-ab25-62cb0480e449">
      <UserInfo>
        <DisplayName>SharingLinks.736e1949-cb87-4feb-863b-0ffb9fb1a34b.Flexible.da6fb047-18cd-4ed2-be3d-2a027be981e4</DisplayName>
        <AccountId>32</AccountId>
        <AccountType/>
      </UserInfo>
      <UserInfo>
        <DisplayName>Ari Zomer</DisplayName>
        <AccountId>12</AccountId>
        <AccountType/>
      </UserInfo>
      <UserInfo>
        <DisplayName>Olivia Moriarty</DisplayName>
        <AccountId>1988</AccountId>
        <AccountType/>
      </UserInfo>
      <UserInfo>
        <DisplayName>Malina Jacobowitz</DisplayName>
        <AccountId>1693</AccountId>
        <AccountType/>
      </UserInfo>
      <UserInfo>
        <DisplayName>James Bedard</DisplayName>
        <AccountId>44</AccountId>
        <AccountType/>
      </UserInfo>
    </SharedWithUsers>
    <TaxCatchAll xmlns="261c6def-e2d3-4226-ab25-62cb0480e449"/>
    <lcf76f155ced4ddcb4097134ff3c332f xmlns="96bd85fa-70c1-473d-b063-17a692f8653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F872860C998640A5D315CC633D8885" ma:contentTypeVersion="16" ma:contentTypeDescription="Create a new document." ma:contentTypeScope="" ma:versionID="fb2331f4a822000899191e8cf9ead724">
  <xsd:schema xmlns:xsd="http://www.w3.org/2001/XMLSchema" xmlns:xs="http://www.w3.org/2001/XMLSchema" xmlns:p="http://schemas.microsoft.com/office/2006/metadata/properties" xmlns:ns2="96bd85fa-70c1-473d-b063-17a692f8653d" xmlns:ns3="261c6def-e2d3-4226-ab25-62cb0480e449" targetNamespace="http://schemas.microsoft.com/office/2006/metadata/properties" ma:root="true" ma:fieldsID="488ba812a9bfa65407058b8f8f4e8b36" ns2:_="" ns3:_="">
    <xsd:import namespace="96bd85fa-70c1-473d-b063-17a692f8653d"/>
    <xsd:import namespace="261c6def-e2d3-4226-ab25-62cb0480e4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d85fa-70c1-473d-b063-17a692f865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4afc3a3-b254-43b3-a3c4-da61034c1cf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61c6def-e2d3-4226-ab25-62cb0480e44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449321b-3eac-454e-b127-a3e600b301a6}" ma:internalName="TaxCatchAll" ma:showField="CatchAllData" ma:web="261c6def-e2d3-4226-ab25-62cb0480e4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6CF0FF-1F52-4BED-9754-2311264AEB7A}">
  <ds:schemaRefs>
    <ds:schemaRef ds:uri="http://schemas.microsoft.com/sharepoint/v3/contenttype/forms"/>
  </ds:schemaRefs>
</ds:datastoreItem>
</file>

<file path=customXml/itemProps2.xml><?xml version="1.0" encoding="utf-8"?>
<ds:datastoreItem xmlns:ds="http://schemas.openxmlformats.org/officeDocument/2006/customXml" ds:itemID="{A7DA1152-502D-488C-BAB3-7AF4E7699B47}">
  <ds:schemaRefs>
    <ds:schemaRef ds:uri="http://schemas.openxmlformats.org/package/2006/metadata/core-properties"/>
    <ds:schemaRef ds:uri="http://purl.org/dc/terms/"/>
    <ds:schemaRef ds:uri="96bd85fa-70c1-473d-b063-17a692f8653d"/>
    <ds:schemaRef ds:uri="261c6def-e2d3-4226-ab25-62cb0480e449"/>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EE56D40-94FD-4CA5-AA39-EB4839AA6F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bd85fa-70c1-473d-b063-17a692f8653d"/>
    <ds:schemaRef ds:uri="261c6def-e2d3-4226-ab25-62cb0480e4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9931</TotalTime>
  <Words>585</Words>
  <Application>Microsoft Macintosh PowerPoint</Application>
  <PresentationFormat>On-screen Show (16:9)</PresentationFormat>
  <Paragraphs>79</Paragraphs>
  <Slides>13</Slides>
  <Notes>2</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13</vt:i4>
      </vt:variant>
    </vt:vector>
  </HeadingPairs>
  <TitlesOfParts>
    <vt:vector size="32" baseType="lpstr">
      <vt:lpstr>Wingdings</vt:lpstr>
      <vt:lpstr>Roboto Medium</vt:lpstr>
      <vt:lpstr>Courier New</vt:lpstr>
      <vt:lpstr>Franklin Gothic Heavy</vt:lpstr>
      <vt:lpstr>Symbol</vt:lpstr>
      <vt:lpstr>Calibri Light</vt:lpstr>
      <vt:lpstr>Arial</vt:lpstr>
      <vt:lpstr>Roboto Light</vt:lpstr>
      <vt:lpstr>Franklin Gothic Medium</vt:lpstr>
      <vt:lpstr>Roboto</vt:lpstr>
      <vt:lpstr>Franklin Gothic Book</vt:lpstr>
      <vt:lpstr>Calibri</vt:lpstr>
      <vt:lpstr>Default Theme</vt:lpstr>
      <vt:lpstr>1_Default Theme</vt:lpstr>
      <vt:lpstr>Custom Design</vt:lpstr>
      <vt:lpstr>1_Custom Design</vt:lpstr>
      <vt:lpstr>2_Custom Design</vt:lpstr>
      <vt:lpstr>Office Theme</vt:lpstr>
      <vt:lpstr>SAP 2022 16x9 black</vt:lpstr>
      <vt:lpstr>Supply Chain Trends: Top Challenges and Actionable Insights for Leaders</vt:lpstr>
      <vt:lpstr>PowerPoint Presentation</vt:lpstr>
      <vt:lpstr>PowerPoint Presentation</vt:lpstr>
      <vt:lpstr>Welcome and Research Overview </vt:lpstr>
      <vt:lpstr>PowerPoint Presentation</vt:lpstr>
      <vt:lpstr>PowerPoint Presentation</vt:lpstr>
      <vt:lpstr>PowerPoint Presentation</vt:lpstr>
      <vt:lpstr>PowerPoint Presentation</vt:lpstr>
      <vt:lpstr>PowerPoint Presentation</vt:lpstr>
      <vt:lpstr>PowerPoint Presentation</vt:lpstr>
      <vt:lpstr>Fireside Chat</vt:lpstr>
      <vt:lpstr>PowerPoint Presentation</vt:lpstr>
      <vt:lpstr>Open Q&amp;A</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Аларон</dc:creator>
  <cp:lastModifiedBy>Kumar Singh</cp:lastModifiedBy>
  <cp:revision>107</cp:revision>
  <dcterms:created xsi:type="dcterms:W3CDTF">2014-11-12T21:47:38Z</dcterms:created>
  <dcterms:modified xsi:type="dcterms:W3CDTF">2022-12-06T20:54:56Z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0x010100A7F872860C998640A5D315CC633D8885</vt:lpwstr>
  </property>
  <property fmtid="{D5CDD505-2E9C-101B-9397-08002B2CF9AE}" pid="3" name="MediaServiceImageTags">
    <vt:lpwstr/>
  </property>
</Properties>
</file>